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2" r:id="rId2"/>
    <p:sldMasterId id="2147483665" r:id="rId3"/>
  </p:sldMasterIdLst>
  <p:notesMasterIdLst>
    <p:notesMasterId r:id="rId52"/>
  </p:notesMasterIdLst>
  <p:sldIdLst>
    <p:sldId id="262" r:id="rId4"/>
    <p:sldId id="256" r:id="rId5"/>
    <p:sldId id="415" r:id="rId6"/>
    <p:sldId id="408" r:id="rId7"/>
    <p:sldId id="264" r:id="rId8"/>
    <p:sldId id="411" r:id="rId9"/>
    <p:sldId id="309" r:id="rId10"/>
    <p:sldId id="310" r:id="rId11"/>
    <p:sldId id="296" r:id="rId12"/>
    <p:sldId id="323" r:id="rId13"/>
    <p:sldId id="410" r:id="rId14"/>
    <p:sldId id="324" r:id="rId15"/>
    <p:sldId id="320" r:id="rId16"/>
    <p:sldId id="322" r:id="rId17"/>
    <p:sldId id="257" r:id="rId18"/>
    <p:sldId id="416" r:id="rId19"/>
    <p:sldId id="404" r:id="rId20"/>
    <p:sldId id="413" r:id="rId21"/>
    <p:sldId id="332" r:id="rId22"/>
    <p:sldId id="333" r:id="rId23"/>
    <p:sldId id="258" r:id="rId24"/>
    <p:sldId id="336" r:id="rId25"/>
    <p:sldId id="335" r:id="rId26"/>
    <p:sldId id="337" r:id="rId27"/>
    <p:sldId id="345" r:id="rId28"/>
    <p:sldId id="344" r:id="rId29"/>
    <p:sldId id="338" r:id="rId30"/>
    <p:sldId id="346" r:id="rId31"/>
    <p:sldId id="347" r:id="rId32"/>
    <p:sldId id="348" r:id="rId33"/>
    <p:sldId id="349" r:id="rId34"/>
    <p:sldId id="350" r:id="rId35"/>
    <p:sldId id="351" r:id="rId36"/>
    <p:sldId id="352" r:id="rId37"/>
    <p:sldId id="353" r:id="rId38"/>
    <p:sldId id="354" r:id="rId39"/>
    <p:sldId id="355" r:id="rId40"/>
    <p:sldId id="6775" r:id="rId41"/>
    <p:sldId id="366" r:id="rId42"/>
    <p:sldId id="367" r:id="rId43"/>
    <p:sldId id="368" r:id="rId44"/>
    <p:sldId id="369" r:id="rId45"/>
    <p:sldId id="370" r:id="rId46"/>
    <p:sldId id="6776" r:id="rId47"/>
    <p:sldId id="6594" r:id="rId48"/>
    <p:sldId id="6599" r:id="rId49"/>
    <p:sldId id="406" r:id="rId50"/>
    <p:sldId id="412" r:id="rId51"/>
  </p:sldIdLst>
  <p:sldSz cx="12192000" cy="6858000"/>
  <p:notesSz cx="6858000" cy="9144000"/>
  <p:embeddedFontLst>
    <p:embeddedFont>
      <p:font typeface="Constantia" panose="02030602050306030303" pitchFamily="18" charset="0"/>
      <p:regular r:id="rId53"/>
      <p:bold r:id="rId54"/>
      <p:italic r:id="rId55"/>
      <p:boldItalic r:id="rId56"/>
    </p:embeddedFont>
    <p:embeddedFont>
      <p:font typeface="Franklin Gothic Book" panose="020B0503020102020204" pitchFamily="34" charset="0"/>
      <p:regular r:id="rId57"/>
      <p:italic r:id="rId58"/>
    </p:embeddedFont>
    <p:embeddedFont>
      <p:font typeface="Georgia" panose="02040502050405020303" pitchFamily="18" charset="0"/>
      <p:regular r:id="rId59"/>
      <p:bold r:id="rId60"/>
      <p:italic r:id="rId61"/>
      <p:boldItalic r:id="rId62"/>
    </p:embeddedFont>
    <p:embeddedFont>
      <p:font typeface="Noto Sans" panose="020B0502040504020204" pitchFamily="34" charset="0"/>
      <p:regular r:id="rId63"/>
      <p:bold r:id="rId64"/>
      <p:italic r:id="rId65"/>
      <p:boldItalic r:id="rId66"/>
    </p:embeddedFont>
  </p:embeddedFontLst>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9C12"/>
    <a:srgbClr val="E8832A"/>
    <a:srgbClr val="D4A843"/>
    <a:srgbClr val="FFEED1"/>
    <a:srgbClr val="FFFDD3"/>
    <a:srgbClr val="FFFD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38" autoAdjust="0"/>
    <p:restoredTop sz="89704"/>
  </p:normalViewPr>
  <p:slideViewPr>
    <p:cSldViewPr snapToGrid="0">
      <p:cViewPr varScale="1">
        <p:scale>
          <a:sx n="110" d="100"/>
          <a:sy n="110" d="100"/>
        </p:scale>
        <p:origin x="1016" y="176"/>
      </p:cViewPr>
      <p:guideLst/>
    </p:cSldViewPr>
  </p:slideViewPr>
  <p:notesTextViewPr>
    <p:cViewPr>
      <p:scale>
        <a:sx n="1" d="1"/>
        <a:sy n="1" d="1"/>
      </p:scale>
      <p:origin x="0" y="0"/>
    </p:cViewPr>
  </p:notesTextViewPr>
  <p:sorterViewPr>
    <p:cViewPr>
      <p:scale>
        <a:sx n="183" d="100"/>
        <a:sy n="183"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font" Target="fonts/font11.fntdata"/><Relationship Id="rId68"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font" Target="fonts/font1.fntdata"/><Relationship Id="rId58" Type="http://schemas.openxmlformats.org/officeDocument/2006/relationships/font" Target="fonts/font6.fntdata"/><Relationship Id="rId66" Type="http://schemas.openxmlformats.org/officeDocument/2006/relationships/font" Target="fonts/font14.fntdata"/><Relationship Id="rId5" Type="http://schemas.openxmlformats.org/officeDocument/2006/relationships/slide" Target="slides/slide2.xml"/><Relationship Id="rId61" Type="http://schemas.openxmlformats.org/officeDocument/2006/relationships/font" Target="fonts/font9.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font" Target="fonts/font4.fntdata"/><Relationship Id="rId64" Type="http://schemas.openxmlformats.org/officeDocument/2006/relationships/font" Target="fonts/font12.fntdata"/><Relationship Id="rId69"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font" Target="fonts/font7.fntdata"/><Relationship Id="rId67"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font" Target="fonts/font2.fntdata"/><Relationship Id="rId62" Type="http://schemas.openxmlformats.org/officeDocument/2006/relationships/font" Target="fonts/font10.fntdata"/><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font" Target="fonts/font5.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notesMaster" Target="notesMasters/notesMaster1.xml"/><Relationship Id="rId60" Type="http://schemas.openxmlformats.org/officeDocument/2006/relationships/font" Target="fonts/font8.fntdata"/><Relationship Id="rId65" Type="http://schemas.openxmlformats.org/officeDocument/2006/relationships/font" Target="fonts/font13.fntdata"/><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E9862B-66C7-6849-AA90-631FA029F9C5}" type="datetimeFigureOut">
              <a:rPr lang="en-US" smtClean="0"/>
              <a:t>6/4/26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AB2218-88FD-7742-84EB-C4508E1314F1}" type="slidenum">
              <a:rPr lang="en-US" smtClean="0"/>
              <a:t>‹#›</a:t>
            </a:fld>
            <a:endParaRPr lang="en-US"/>
          </a:p>
        </p:txBody>
      </p:sp>
    </p:spTree>
    <p:extLst>
      <p:ext uri="{BB962C8B-B14F-4D97-AF65-F5344CB8AC3E}">
        <p14:creationId xmlns:p14="http://schemas.microsoft.com/office/powerpoint/2010/main" val="2696702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AB2218-88FD-7742-84EB-C4508E1314F1}" type="slidenum">
              <a:rPr lang="en-US" smtClean="0"/>
              <a:t>1</a:t>
            </a:fld>
            <a:endParaRPr lang="en-US"/>
          </a:p>
        </p:txBody>
      </p:sp>
    </p:spTree>
    <p:extLst>
      <p:ext uri="{BB962C8B-B14F-4D97-AF65-F5344CB8AC3E}">
        <p14:creationId xmlns:p14="http://schemas.microsoft.com/office/powerpoint/2010/main" val="9608784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Isaias 700 </a:t>
            </a:r>
            <a:r>
              <a:rPr lang="en-US" dirty="0" err="1"/>
              <a:t>anos</a:t>
            </a:r>
            <a:r>
              <a:rPr lang="en-US" dirty="0"/>
              <a:t> antes de Cristo ja </a:t>
            </a:r>
            <a:r>
              <a:rPr lang="en-US" dirty="0" err="1"/>
              <a:t>havia</a:t>
            </a:r>
            <a:r>
              <a:rPr lang="en-US" dirty="0"/>
              <a:t> </a:t>
            </a:r>
            <a:r>
              <a:rPr lang="en-US" dirty="0" err="1"/>
              <a:t>profetizado</a:t>
            </a:r>
            <a:r>
              <a:rPr lang="en-US" dirty="0"/>
              <a:t> qual seria a </a:t>
            </a:r>
            <a:r>
              <a:rPr lang="en-US" dirty="0" err="1"/>
              <a:t>Estrategia</a:t>
            </a:r>
            <a:r>
              <a:rPr lang="en-US" dirty="0"/>
              <a:t> Divina </a:t>
            </a:r>
            <a:r>
              <a:rPr lang="en-US" dirty="0" err="1"/>
              <a:t>depois</a:t>
            </a:r>
            <a:r>
              <a:rPr lang="en-US" dirty="0"/>
              <a:t> da Cruz.</a:t>
            </a:r>
          </a:p>
        </p:txBody>
      </p:sp>
      <p:sp>
        <p:nvSpPr>
          <p:cNvPr id="4" name="Slide Number Placeholder 3"/>
          <p:cNvSpPr>
            <a:spLocks noGrp="1"/>
          </p:cNvSpPr>
          <p:nvPr>
            <p:ph type="sldNum" sz="quarter" idx="5"/>
          </p:nvPr>
        </p:nvSpPr>
        <p:spPr/>
        <p:txBody>
          <a:bodyPr/>
          <a:lstStyle/>
          <a:p>
            <a:fld id="{7AAB2218-88FD-7742-84EB-C4508E1314F1}" type="slidenum">
              <a:rPr lang="en-US" smtClean="0"/>
              <a:t>13</a:t>
            </a:fld>
            <a:endParaRPr lang="en-US"/>
          </a:p>
        </p:txBody>
      </p:sp>
    </p:spTree>
    <p:extLst>
      <p:ext uri="{BB962C8B-B14F-4D97-AF65-F5344CB8AC3E}">
        <p14:creationId xmlns:p14="http://schemas.microsoft.com/office/powerpoint/2010/main" val="6962352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BC10D-7CEA-27FD-AA03-4FF5D6BEF8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04BA0C-C156-4D5C-9D7A-8E32F4DA15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3F058A-3FE2-8A72-6BBD-13222D496B7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CE1F5F7-5E6C-2500-7469-3BA8F9ED5E5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AB2218-88FD-7742-84EB-C4508E1314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97851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F0E38-B373-55AE-347A-388AA3FAE0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D8FB5C-D913-1DDA-6B49-4C290E30A2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CAF76C-9731-2E1B-77FD-49ABA6213CC6}"/>
              </a:ext>
            </a:extLst>
          </p:cNvPr>
          <p:cNvSpPr>
            <a:spLocks noGrp="1"/>
          </p:cNvSpPr>
          <p:nvPr>
            <p:ph type="body" idx="1"/>
          </p:nvPr>
        </p:nvSpPr>
        <p:spPr/>
        <p:txBody>
          <a:bodyPr/>
          <a:lstStyle/>
          <a:p>
            <a:r>
              <a:rPr lang="en-US" dirty="0"/>
              <a:t>Da </a:t>
            </a:r>
            <a:r>
              <a:rPr lang="en-US" dirty="0" err="1"/>
              <a:t>mesma</a:t>
            </a:r>
            <a:r>
              <a:rPr lang="en-US" dirty="0"/>
              <a:t> forma, a unica </a:t>
            </a:r>
            <a:r>
              <a:rPr lang="en-US" dirty="0" err="1"/>
              <a:t>diferenca</a:t>
            </a:r>
            <a:r>
              <a:rPr lang="en-US" dirty="0"/>
              <a:t> eh </a:t>
            </a:r>
            <a:r>
              <a:rPr lang="en-US" dirty="0" err="1"/>
              <a:t>que</a:t>
            </a:r>
            <a:r>
              <a:rPr lang="en-US" dirty="0"/>
              <a:t> nao </a:t>
            </a:r>
            <a:r>
              <a:rPr lang="en-US" dirty="0" err="1"/>
              <a:t>fomos</a:t>
            </a:r>
            <a:r>
              <a:rPr lang="en-US" dirty="0"/>
              <a:t> ‘</a:t>
            </a:r>
            <a:r>
              <a:rPr lang="en-US" dirty="0" err="1"/>
              <a:t>concebidos</a:t>
            </a:r>
            <a:r>
              <a:rPr lang="en-US" dirty="0"/>
              <a:t>’ </a:t>
            </a:r>
            <a:r>
              <a:rPr lang="en-US" dirty="0" err="1"/>
              <a:t>pelo</a:t>
            </a:r>
            <a:r>
              <a:rPr lang="en-US" dirty="0"/>
              <a:t> ES, mas sim </a:t>
            </a:r>
            <a:r>
              <a:rPr lang="en-US" dirty="0" err="1"/>
              <a:t>podemos</a:t>
            </a:r>
            <a:r>
              <a:rPr lang="en-US" dirty="0"/>
              <a:t> ser </a:t>
            </a:r>
            <a:r>
              <a:rPr lang="en-US" dirty="0" err="1"/>
              <a:t>ungidos</a:t>
            </a:r>
            <a:r>
              <a:rPr lang="en-US" dirty="0"/>
              <a:t> </a:t>
            </a:r>
            <a:r>
              <a:rPr lang="en-US" dirty="0" err="1"/>
              <a:t>pelo</a:t>
            </a:r>
            <a:r>
              <a:rPr lang="en-US" dirty="0"/>
              <a:t> ES, </a:t>
            </a:r>
            <a:r>
              <a:rPr lang="en-US" dirty="0" err="1"/>
              <a:t>podemos</a:t>
            </a:r>
            <a:r>
              <a:rPr lang="en-US" dirty="0"/>
              <a:t> </a:t>
            </a:r>
            <a:r>
              <a:rPr lang="en-US" dirty="0" err="1"/>
              <a:t>ministrar</a:t>
            </a:r>
            <a:r>
              <a:rPr lang="en-US" dirty="0"/>
              <a:t> </a:t>
            </a:r>
            <a:r>
              <a:rPr lang="en-US" dirty="0" err="1"/>
              <a:t>pelo</a:t>
            </a:r>
            <a:r>
              <a:rPr lang="en-US" dirty="0"/>
              <a:t> ES, </a:t>
            </a:r>
            <a:r>
              <a:rPr lang="en-US" dirty="0" err="1"/>
              <a:t>podemos</a:t>
            </a:r>
            <a:r>
              <a:rPr lang="en-US" dirty="0"/>
              <a:t> </a:t>
            </a:r>
            <a:r>
              <a:rPr lang="en-US" dirty="0" err="1"/>
              <a:t>instruir</a:t>
            </a:r>
            <a:r>
              <a:rPr lang="en-US" dirty="0"/>
              <a:t> </a:t>
            </a:r>
            <a:r>
              <a:rPr lang="en-US" dirty="0" err="1"/>
              <a:t>pelo</a:t>
            </a:r>
            <a:r>
              <a:rPr lang="en-US" dirty="0"/>
              <a:t> ES, e </a:t>
            </a:r>
            <a:r>
              <a:rPr lang="en-US" dirty="0" err="1"/>
              <a:t>podemos</a:t>
            </a:r>
            <a:r>
              <a:rPr lang="en-US" dirty="0"/>
              <a:t> ser </a:t>
            </a:r>
            <a:r>
              <a:rPr lang="en-US" dirty="0" err="1"/>
              <a:t>enviados</a:t>
            </a:r>
            <a:r>
              <a:rPr lang="en-US" dirty="0"/>
              <a:t> </a:t>
            </a:r>
            <a:r>
              <a:rPr lang="en-US" dirty="0" err="1"/>
              <a:t>pelo</a:t>
            </a:r>
            <a:r>
              <a:rPr lang="en-US" dirty="0"/>
              <a:t> ES.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Franklin Gothic Book" panose="020B0503020102020204"/>
                <a:ea typeface="+mn-ea"/>
                <a:cs typeface="+mn-cs"/>
              </a:rPr>
              <a:t>"Digo-</a:t>
            </a:r>
            <a:r>
              <a:rPr kumimoji="0" lang="en-US" sz="12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lhes</a:t>
            </a:r>
            <a:r>
              <a:rPr kumimoji="0" lang="en-US" sz="1200" b="1" i="0" u="none" strike="noStrike" kern="1200" cap="none" spc="0" normalizeH="0" baseline="0" noProof="0" dirty="0">
                <a:ln>
                  <a:noFill/>
                </a:ln>
                <a:solidFill>
                  <a:prstClr val="white"/>
                </a:solidFill>
                <a:effectLst/>
                <a:uLnTx/>
                <a:uFillTx/>
                <a:latin typeface="Franklin Gothic Book" panose="020B0503020102020204"/>
                <a:ea typeface="+mn-ea"/>
                <a:cs typeface="+mn-cs"/>
              </a:rPr>
              <a:t> a </a:t>
            </a:r>
            <a:r>
              <a:rPr kumimoji="0" lang="en-US" sz="12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verdade</a:t>
            </a:r>
            <a:r>
              <a:rPr kumimoji="0" lang="en-US" sz="1200" b="1" i="0" u="none" strike="noStrike" kern="1200" cap="none" spc="0" normalizeH="0" baseline="0" noProof="0" dirty="0">
                <a:ln>
                  <a:noFill/>
                </a:ln>
                <a:solidFill>
                  <a:prstClr val="white"/>
                </a:solidFill>
                <a:effectLst/>
                <a:uLnTx/>
                <a:uFillTx/>
                <a:latin typeface="Franklin Gothic Book" panose="020B0503020102020204"/>
                <a:ea typeface="+mn-ea"/>
                <a:cs typeface="+mn-cs"/>
              </a:rPr>
              <a:t>: </a:t>
            </a:r>
            <a:r>
              <a:rPr kumimoji="0" lang="en-US" sz="12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Aquele</a:t>
            </a:r>
            <a:r>
              <a:rPr kumimoji="0" lang="en-US" sz="1200" b="1" i="0" u="none" strike="noStrike" kern="1200" cap="none" spc="0" normalizeH="0" baseline="0" noProof="0" dirty="0">
                <a:ln>
                  <a:noFill/>
                </a:ln>
                <a:solidFill>
                  <a:prstClr val="white"/>
                </a:solidFill>
                <a:effectLst/>
                <a:uLnTx/>
                <a:uFillTx/>
                <a:latin typeface="Franklin Gothic Book" panose="020B0503020102020204"/>
                <a:ea typeface="+mn-ea"/>
                <a:cs typeface="+mn-cs"/>
              </a:rPr>
              <a:t> </a:t>
            </a:r>
            <a:r>
              <a:rPr kumimoji="0" lang="en-US" sz="12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que</a:t>
            </a:r>
            <a:r>
              <a:rPr kumimoji="0" lang="en-US" sz="1200" b="1" i="0" u="none" strike="noStrike" kern="1200" cap="none" spc="0" normalizeH="0" baseline="0" noProof="0" dirty="0">
                <a:ln>
                  <a:noFill/>
                </a:ln>
                <a:solidFill>
                  <a:prstClr val="white"/>
                </a:solidFill>
                <a:effectLst/>
                <a:uLnTx/>
                <a:uFillTx/>
                <a:latin typeface="Franklin Gothic Book" panose="020B0503020102020204"/>
                <a:ea typeface="+mn-ea"/>
                <a:cs typeface="+mn-cs"/>
              </a:rPr>
              <a:t> </a:t>
            </a:r>
            <a:r>
              <a:rPr kumimoji="0" lang="en-US" sz="12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crê</a:t>
            </a:r>
            <a:r>
              <a:rPr kumimoji="0" lang="en-US" sz="1200" b="1" i="0" u="none" strike="noStrike" kern="1200" cap="none" spc="0" normalizeH="0" baseline="0" noProof="0" dirty="0">
                <a:ln>
                  <a:noFill/>
                </a:ln>
                <a:solidFill>
                  <a:prstClr val="white"/>
                </a:solidFill>
                <a:effectLst/>
                <a:uLnTx/>
                <a:uFillTx/>
                <a:latin typeface="Franklin Gothic Book" panose="020B0503020102020204"/>
                <a:ea typeface="+mn-ea"/>
                <a:cs typeface="+mn-cs"/>
              </a:rPr>
              <a:t> </a:t>
            </a:r>
            <a:r>
              <a:rPr kumimoji="0" lang="en-US" sz="12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em</a:t>
            </a:r>
            <a:r>
              <a:rPr kumimoji="0" lang="en-US" sz="1200" b="1" i="0" u="none" strike="noStrike" kern="1200" cap="none" spc="0" normalizeH="0" baseline="0" noProof="0" dirty="0">
                <a:ln>
                  <a:noFill/>
                </a:ln>
                <a:solidFill>
                  <a:prstClr val="white"/>
                </a:solidFill>
                <a:effectLst/>
                <a:uLnTx/>
                <a:uFillTx/>
                <a:latin typeface="Franklin Gothic Book" panose="020B0503020102020204"/>
                <a:ea typeface="+mn-ea"/>
                <a:cs typeface="+mn-cs"/>
              </a:rPr>
              <a:t> </a:t>
            </a:r>
            <a:r>
              <a:rPr kumimoji="0" lang="en-US" sz="12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mim</a:t>
            </a:r>
            <a:r>
              <a:rPr kumimoji="0" lang="en-US" sz="1200" b="1" i="0" u="none" strike="noStrike" kern="1200" cap="none" spc="0" normalizeH="0" baseline="0" noProof="0" dirty="0">
                <a:ln>
                  <a:noFill/>
                </a:ln>
                <a:solidFill>
                  <a:prstClr val="white"/>
                </a:solidFill>
                <a:effectLst/>
                <a:uLnTx/>
                <a:uFillTx/>
                <a:latin typeface="Franklin Gothic Book" panose="020B0503020102020204"/>
                <a:ea typeface="+mn-ea"/>
                <a:cs typeface="+mn-cs"/>
              </a:rPr>
              <a:t> </a:t>
            </a:r>
            <a:r>
              <a:rPr kumimoji="0" lang="en-US" sz="12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fará</a:t>
            </a:r>
            <a:r>
              <a:rPr kumimoji="0" lang="en-US" sz="1200" b="1" i="0" u="none" strike="noStrike" kern="1200" cap="none" spc="0" normalizeH="0" baseline="0" noProof="0" dirty="0">
                <a:ln>
                  <a:noFill/>
                </a:ln>
                <a:solidFill>
                  <a:prstClr val="white"/>
                </a:solidFill>
                <a:effectLst/>
                <a:uLnTx/>
                <a:uFillTx/>
                <a:latin typeface="Franklin Gothic Book" panose="020B0503020102020204"/>
                <a:ea typeface="+mn-ea"/>
                <a:cs typeface="+mn-cs"/>
              </a:rPr>
              <a:t> </a:t>
            </a:r>
            <a:r>
              <a:rPr kumimoji="0" lang="en-US" sz="12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também</a:t>
            </a:r>
            <a:r>
              <a:rPr kumimoji="0" lang="en-US" sz="1200" b="1" i="0" u="none" strike="noStrike" kern="1200" cap="none" spc="0" normalizeH="0" baseline="0" noProof="0" dirty="0">
                <a:ln>
                  <a:noFill/>
                </a:ln>
                <a:solidFill>
                  <a:prstClr val="white"/>
                </a:solidFill>
                <a:effectLst/>
                <a:uLnTx/>
                <a:uFillTx/>
                <a:latin typeface="Franklin Gothic Book" panose="020B0503020102020204"/>
                <a:ea typeface="+mn-ea"/>
                <a:cs typeface="+mn-cs"/>
              </a:rPr>
              <a:t> as </a:t>
            </a:r>
            <a:r>
              <a:rPr kumimoji="0" lang="en-US" sz="12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obras</a:t>
            </a:r>
            <a:r>
              <a:rPr kumimoji="0" lang="en-US" sz="1200" b="1" i="0" u="none" strike="noStrike" kern="1200" cap="none" spc="0" normalizeH="0" baseline="0" noProof="0" dirty="0">
                <a:ln>
                  <a:noFill/>
                </a:ln>
                <a:solidFill>
                  <a:prstClr val="white"/>
                </a:solidFill>
                <a:effectLst/>
                <a:uLnTx/>
                <a:uFillTx/>
                <a:latin typeface="Franklin Gothic Book" panose="020B0503020102020204"/>
                <a:ea typeface="+mn-ea"/>
                <a:cs typeface="+mn-cs"/>
              </a:rPr>
              <a:t> </a:t>
            </a:r>
            <a:r>
              <a:rPr kumimoji="0" lang="en-US" sz="12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que</a:t>
            </a:r>
            <a:r>
              <a:rPr kumimoji="0" lang="en-US" sz="1200" b="1" i="0" u="none" strike="noStrike" kern="1200" cap="none" spc="0" normalizeH="0" baseline="0" noProof="0" dirty="0">
                <a:ln>
                  <a:noFill/>
                </a:ln>
                <a:solidFill>
                  <a:prstClr val="white"/>
                </a:solidFill>
                <a:effectLst/>
                <a:uLnTx/>
                <a:uFillTx/>
                <a:latin typeface="Franklin Gothic Book" panose="020B0503020102020204"/>
                <a:ea typeface="+mn-ea"/>
                <a:cs typeface="+mn-cs"/>
              </a:rPr>
              <a:t> </a:t>
            </a:r>
            <a:r>
              <a:rPr kumimoji="0" lang="en-US" sz="12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tenho</a:t>
            </a:r>
            <a:r>
              <a:rPr kumimoji="0" lang="en-US" sz="1200" b="1" i="0" u="none" strike="noStrike" kern="1200" cap="none" spc="0" normalizeH="0" baseline="0" noProof="0" dirty="0">
                <a:ln>
                  <a:noFill/>
                </a:ln>
                <a:solidFill>
                  <a:prstClr val="white"/>
                </a:solidFill>
                <a:effectLst/>
                <a:uLnTx/>
                <a:uFillTx/>
                <a:latin typeface="Franklin Gothic Book" panose="020B0503020102020204"/>
                <a:ea typeface="+mn-ea"/>
                <a:cs typeface="+mn-cs"/>
              </a:rPr>
              <a:t> </a:t>
            </a:r>
            <a:r>
              <a:rPr kumimoji="0" lang="en-US" sz="12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realizado</a:t>
            </a:r>
            <a:r>
              <a:rPr kumimoji="0" lang="en-US" sz="1200" b="1" i="0" u="none" strike="noStrike" kern="1200" cap="none" spc="0" normalizeH="0" baseline="0" noProof="0" dirty="0">
                <a:ln>
                  <a:noFill/>
                </a:ln>
                <a:solidFill>
                  <a:prstClr val="white"/>
                </a:solidFill>
                <a:effectLst/>
                <a:uLnTx/>
                <a:uFillTx/>
                <a:latin typeface="Franklin Gothic Book" panose="020B0503020102020204"/>
                <a:ea typeface="+mn-ea"/>
                <a:cs typeface="+mn-cs"/>
              </a:rPr>
              <a:t>. </a:t>
            </a:r>
            <a:r>
              <a:rPr kumimoji="0" lang="en-US" sz="12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Fará</a:t>
            </a:r>
            <a:r>
              <a:rPr kumimoji="0" lang="en-US" sz="1200" b="1" i="0" u="none" strike="noStrike" kern="1200" cap="none" spc="0" normalizeH="0" baseline="0" noProof="0" dirty="0">
                <a:ln>
                  <a:noFill/>
                </a:ln>
                <a:solidFill>
                  <a:prstClr val="white"/>
                </a:solidFill>
                <a:effectLst/>
                <a:uLnTx/>
                <a:uFillTx/>
                <a:latin typeface="Franklin Gothic Book" panose="020B0503020102020204"/>
                <a:ea typeface="+mn-ea"/>
                <a:cs typeface="+mn-cs"/>
              </a:rPr>
              <a:t> </a:t>
            </a:r>
            <a:r>
              <a:rPr kumimoji="0" lang="en-US" sz="12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coisas</a:t>
            </a:r>
            <a:r>
              <a:rPr kumimoji="0" lang="en-US" sz="1200" b="1" i="0" u="none" strike="noStrike" kern="1200" cap="none" spc="0" normalizeH="0" baseline="0" noProof="0" dirty="0">
                <a:ln>
                  <a:noFill/>
                </a:ln>
                <a:solidFill>
                  <a:prstClr val="white"/>
                </a:solidFill>
                <a:effectLst/>
                <a:uLnTx/>
                <a:uFillTx/>
                <a:latin typeface="Franklin Gothic Book" panose="020B0503020102020204"/>
                <a:ea typeface="+mn-ea"/>
                <a:cs typeface="+mn-cs"/>
              </a:rPr>
              <a:t> </a:t>
            </a:r>
            <a:r>
              <a:rPr kumimoji="0" lang="en-US" sz="12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ainda</a:t>
            </a:r>
            <a:r>
              <a:rPr kumimoji="0" lang="en-US" sz="1200" b="1" i="0" u="none" strike="noStrike" kern="1200" cap="none" spc="0" normalizeH="0" baseline="0" noProof="0" dirty="0">
                <a:ln>
                  <a:noFill/>
                </a:ln>
                <a:solidFill>
                  <a:prstClr val="white"/>
                </a:solidFill>
                <a:effectLst/>
                <a:uLnTx/>
                <a:uFillTx/>
                <a:latin typeface="Franklin Gothic Book" panose="020B0503020102020204"/>
                <a:ea typeface="+mn-ea"/>
                <a:cs typeface="+mn-cs"/>
              </a:rPr>
              <a:t> </a:t>
            </a:r>
            <a:r>
              <a:rPr kumimoji="0" lang="en-US" sz="12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maiores</a:t>
            </a:r>
            <a:r>
              <a:rPr kumimoji="0" lang="en-US" sz="1200" b="1" i="0" u="none" strike="noStrike" kern="1200" cap="none" spc="0" normalizeH="0" baseline="0" noProof="0" dirty="0">
                <a:ln>
                  <a:noFill/>
                </a:ln>
                <a:solidFill>
                  <a:prstClr val="white"/>
                </a:solidFill>
                <a:effectLst/>
                <a:uLnTx/>
                <a:uFillTx/>
                <a:latin typeface="Franklin Gothic Book" panose="020B0503020102020204"/>
                <a:ea typeface="+mn-ea"/>
                <a:cs typeface="+mn-cs"/>
              </a:rPr>
              <a:t> do </a:t>
            </a:r>
            <a:r>
              <a:rPr kumimoji="0" lang="en-US" sz="12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que</a:t>
            </a:r>
            <a:r>
              <a:rPr kumimoji="0" lang="en-US" sz="1200" b="1" i="0" u="none" strike="noStrike" kern="1200" cap="none" spc="0" normalizeH="0" baseline="0" noProof="0" dirty="0">
                <a:ln>
                  <a:noFill/>
                </a:ln>
                <a:solidFill>
                  <a:prstClr val="white"/>
                </a:solidFill>
                <a:effectLst/>
                <a:uLnTx/>
                <a:uFillTx/>
                <a:latin typeface="Franklin Gothic Book" panose="020B0503020102020204"/>
                <a:ea typeface="+mn-ea"/>
                <a:cs typeface="+mn-cs"/>
              </a:rPr>
              <a:t> </a:t>
            </a:r>
            <a:r>
              <a:rPr kumimoji="0" lang="en-US" sz="12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estas</a:t>
            </a:r>
            <a:r>
              <a:rPr kumimoji="0" lang="en-US" sz="1200" b="1" i="0" u="none" strike="noStrike" kern="1200" cap="none" spc="0" normalizeH="0" baseline="0" noProof="0" dirty="0">
                <a:ln>
                  <a:noFill/>
                </a:ln>
                <a:solidFill>
                  <a:prstClr val="white"/>
                </a:solidFill>
                <a:effectLst/>
                <a:uLnTx/>
                <a:uFillTx/>
                <a:latin typeface="Franklin Gothic Book" panose="020B0503020102020204"/>
                <a:ea typeface="+mn-ea"/>
                <a:cs typeface="+mn-cs"/>
              </a:rPr>
              <a:t>, </a:t>
            </a:r>
            <a:r>
              <a:rPr kumimoji="0" lang="en-US" sz="12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porque</a:t>
            </a:r>
            <a:r>
              <a:rPr kumimoji="0" lang="en-US" sz="1200" b="1" i="0" u="none" strike="noStrike" kern="1200" cap="none" spc="0" normalizeH="0" baseline="0" noProof="0" dirty="0">
                <a:ln>
                  <a:noFill/>
                </a:ln>
                <a:solidFill>
                  <a:prstClr val="white"/>
                </a:solidFill>
                <a:effectLst/>
                <a:uLnTx/>
                <a:uFillTx/>
                <a:latin typeface="Franklin Gothic Book" panose="020B0503020102020204"/>
                <a:ea typeface="+mn-ea"/>
                <a:cs typeface="+mn-cs"/>
              </a:rPr>
              <a:t> </a:t>
            </a:r>
            <a:r>
              <a:rPr kumimoji="0" lang="en-US" sz="12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eu</a:t>
            </a:r>
            <a:r>
              <a:rPr kumimoji="0" lang="en-US" sz="1200" b="1" i="0" u="none" strike="noStrike" kern="1200" cap="none" spc="0" normalizeH="0" baseline="0" noProof="0" dirty="0">
                <a:ln>
                  <a:noFill/>
                </a:ln>
                <a:solidFill>
                  <a:prstClr val="white"/>
                </a:solidFill>
                <a:effectLst/>
                <a:uLnTx/>
                <a:uFillTx/>
                <a:latin typeface="Franklin Gothic Book" panose="020B0503020102020204"/>
                <a:ea typeface="+mn-ea"/>
                <a:cs typeface="+mn-cs"/>
              </a:rPr>
              <a:t> </a:t>
            </a:r>
            <a:r>
              <a:rPr kumimoji="0" lang="en-US" sz="12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estou</a:t>
            </a:r>
            <a:r>
              <a:rPr kumimoji="0" lang="en-US" sz="1200" b="1" i="0" u="none" strike="noStrike" kern="1200" cap="none" spc="0" normalizeH="0" baseline="0" noProof="0" dirty="0">
                <a:ln>
                  <a:noFill/>
                </a:ln>
                <a:solidFill>
                  <a:prstClr val="white"/>
                </a:solidFill>
                <a:effectLst/>
                <a:uLnTx/>
                <a:uFillTx/>
                <a:latin typeface="Franklin Gothic Book" panose="020B0503020102020204"/>
                <a:ea typeface="+mn-ea"/>
                <a:cs typeface="+mn-cs"/>
              </a:rPr>
              <a:t> </a:t>
            </a:r>
            <a:r>
              <a:rPr kumimoji="0" lang="en-US" sz="12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indo</a:t>
            </a:r>
            <a:r>
              <a:rPr kumimoji="0" lang="en-US" sz="1200" b="1" i="0" u="none" strike="noStrike" kern="1200" cap="none" spc="0" normalizeH="0" baseline="0" noProof="0" dirty="0">
                <a:ln>
                  <a:noFill/>
                </a:ln>
                <a:solidFill>
                  <a:prstClr val="white"/>
                </a:solidFill>
                <a:effectLst/>
                <a:uLnTx/>
                <a:uFillTx/>
                <a:latin typeface="Franklin Gothic Book" panose="020B0503020102020204"/>
                <a:ea typeface="+mn-ea"/>
                <a:cs typeface="+mn-cs"/>
              </a:rPr>
              <a:t> para o Pai.” João 14:12</a:t>
            </a:r>
            <a:endParaRPr kumimoji="0" lang="en-US" sz="1200"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a:p>
            <a:endParaRPr lang="en-US" dirty="0"/>
          </a:p>
        </p:txBody>
      </p:sp>
      <p:sp>
        <p:nvSpPr>
          <p:cNvPr id="4" name="Slide Number Placeholder 3">
            <a:extLst>
              <a:ext uri="{FF2B5EF4-FFF2-40B4-BE49-F238E27FC236}">
                <a16:creationId xmlns:a16="http://schemas.microsoft.com/office/drawing/2014/main" id="{B1E0065F-3CBF-9996-2158-1FDDBB73668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AB2218-88FD-7742-84EB-C4508E1314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38891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01713-3A1C-0256-85DF-D90F17F860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726ECD-5002-7617-4C62-E9BA06B559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6A3184-0047-0208-AEA1-D3C9674622C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Da onde vem o poder? Não são de cargos, não são de funções...</a:t>
            </a:r>
            <a:r>
              <a:rPr lang="pt-BR" sz="12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nao</a:t>
            </a:r>
            <a:r>
              <a:rPr lang="pt-BR" sz="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são de posições na igreja...mas do Espirito Santo...</a:t>
            </a:r>
            <a:endParaRPr lang="pt-BR" dirty="0"/>
          </a:p>
        </p:txBody>
      </p:sp>
      <p:sp>
        <p:nvSpPr>
          <p:cNvPr id="4" name="Slide Number Placeholder 3">
            <a:extLst>
              <a:ext uri="{FF2B5EF4-FFF2-40B4-BE49-F238E27FC236}">
                <a16:creationId xmlns:a16="http://schemas.microsoft.com/office/drawing/2014/main" id="{CA8292F7-24CE-ECD2-DB62-77502ED3841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AB2218-88FD-7742-84EB-C4508E1314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67941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6F5A3-3A98-597E-BE86-3AF46E7E87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A9C350-246C-F592-9F45-A6F4994B1A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A102D0-0467-539C-83D9-BD4ECFBFEAE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Da onde vem o poder? Não são de cargos, não são de funções...</a:t>
            </a:r>
            <a:r>
              <a:rPr lang="pt-BR" sz="12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nao</a:t>
            </a:r>
            <a:r>
              <a:rPr lang="pt-BR" sz="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são de posições na igreja...mas do Espirito Santo...</a:t>
            </a:r>
            <a:endParaRPr lang="pt-BR" dirty="0"/>
          </a:p>
        </p:txBody>
      </p:sp>
      <p:sp>
        <p:nvSpPr>
          <p:cNvPr id="4" name="Slide Number Placeholder 3">
            <a:extLst>
              <a:ext uri="{FF2B5EF4-FFF2-40B4-BE49-F238E27FC236}">
                <a16:creationId xmlns:a16="http://schemas.microsoft.com/office/drawing/2014/main" id="{213C4C3C-4349-DB83-13CA-1D89EA45F72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AB2218-88FD-7742-84EB-C4508E1314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90229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b="0" i="0" u="none" strike="noStrike" cap="none" dirty="0">
                <a:solidFill>
                  <a:srgbClr val="000000"/>
                </a:solidFill>
                <a:effectLst/>
                <a:latin typeface="Arial"/>
                <a:ea typeface="Arial"/>
                <a:cs typeface="Arial"/>
                <a:sym typeface="Arial"/>
              </a:rPr>
              <a:t>Porque será grande diante do Senhor, e não beberá vinho, nem bebida forte, e será cheio do Espírito Santo, já desde o ventre de sua mãe.</a:t>
            </a:r>
            <a:endParaRPr lang="pt-BR" sz="1400" dirty="0">
              <a:solidFill>
                <a:schemeClr val="dk1"/>
              </a:solidFill>
              <a:latin typeface="Arial"/>
              <a:ea typeface="Arial"/>
              <a:cs typeface="Arial"/>
              <a:sym typeface="Arial"/>
            </a:endParaRPr>
          </a:p>
          <a:p>
            <a:endParaRPr lang="en-US" dirty="0"/>
          </a:p>
        </p:txBody>
      </p:sp>
      <p:sp>
        <p:nvSpPr>
          <p:cNvPr id="4" name="Slide Number Placeholder 3"/>
          <p:cNvSpPr>
            <a:spLocks noGrp="1"/>
          </p:cNvSpPr>
          <p:nvPr>
            <p:ph type="sldNum" sz="quarter" idx="5"/>
          </p:nvPr>
        </p:nvSpPr>
        <p:spPr/>
        <p:txBody>
          <a:bodyPr/>
          <a:lstStyle/>
          <a:p>
            <a:fld id="{7AAB2218-88FD-7742-84EB-C4508E1314F1}" type="slidenum">
              <a:rPr lang="en-US" smtClean="0"/>
              <a:t>22</a:t>
            </a:fld>
            <a:endParaRPr lang="en-US"/>
          </a:p>
        </p:txBody>
      </p:sp>
    </p:spTree>
    <p:extLst>
      <p:ext uri="{BB962C8B-B14F-4D97-AF65-F5344CB8AC3E}">
        <p14:creationId xmlns:p14="http://schemas.microsoft.com/office/powerpoint/2010/main" val="31771652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b="0" i="0" u="none" strike="noStrike" cap="none" baseline="30000" dirty="0">
                <a:solidFill>
                  <a:srgbClr val="000000"/>
                </a:solidFill>
                <a:effectLst/>
                <a:latin typeface="Arial"/>
                <a:ea typeface="Arial"/>
                <a:cs typeface="Arial"/>
                <a:sym typeface="Arial"/>
              </a:rPr>
              <a:t> </a:t>
            </a:r>
            <a:r>
              <a:rPr lang="pt-BR" sz="1200" b="0" i="0" u="none" strike="noStrike" cap="none" dirty="0">
                <a:solidFill>
                  <a:srgbClr val="000000"/>
                </a:solidFill>
                <a:effectLst/>
                <a:latin typeface="Arial"/>
                <a:ea typeface="Arial"/>
                <a:cs typeface="Arial"/>
                <a:sym typeface="Arial"/>
              </a:rPr>
              <a:t>E aconteceu que, ao ouvir Isabel a saudação de Maria, a criancinha saltou no seu ventre; e Isabel foi cheia do Espírito Santo.</a:t>
            </a:r>
            <a:endParaRPr lang="es-ES" sz="1400" dirty="0">
              <a:solidFill>
                <a:schemeClr val="dk1"/>
              </a:solidFill>
              <a:latin typeface="Arial"/>
              <a:ea typeface="Arial"/>
              <a:cs typeface="Arial"/>
              <a:sym typeface="Arial"/>
            </a:endParaRPr>
          </a:p>
          <a:p>
            <a:endParaRPr lang="en-US" dirty="0"/>
          </a:p>
        </p:txBody>
      </p:sp>
      <p:sp>
        <p:nvSpPr>
          <p:cNvPr id="4" name="Slide Number Placeholder 3"/>
          <p:cNvSpPr>
            <a:spLocks noGrp="1"/>
          </p:cNvSpPr>
          <p:nvPr>
            <p:ph type="sldNum" sz="quarter" idx="5"/>
          </p:nvPr>
        </p:nvSpPr>
        <p:spPr/>
        <p:txBody>
          <a:bodyPr/>
          <a:lstStyle/>
          <a:p>
            <a:fld id="{7AAB2218-88FD-7742-84EB-C4508E1314F1}" type="slidenum">
              <a:rPr lang="en-US" smtClean="0"/>
              <a:t>23</a:t>
            </a:fld>
            <a:endParaRPr lang="en-US"/>
          </a:p>
        </p:txBody>
      </p:sp>
    </p:spTree>
    <p:extLst>
      <p:ext uri="{BB962C8B-B14F-4D97-AF65-F5344CB8AC3E}">
        <p14:creationId xmlns:p14="http://schemas.microsoft.com/office/powerpoint/2010/main" val="41979663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7AAB2218-88FD-7742-84EB-C4508E1314F1}" type="slidenum">
              <a:rPr lang="en-US" smtClean="0"/>
              <a:t>25</a:t>
            </a:fld>
            <a:endParaRPr lang="en-US"/>
          </a:p>
        </p:txBody>
      </p:sp>
    </p:spTree>
    <p:extLst>
      <p:ext uri="{BB962C8B-B14F-4D97-AF65-F5344CB8AC3E}">
        <p14:creationId xmlns:p14="http://schemas.microsoft.com/office/powerpoint/2010/main" val="37942247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spcBef>
                <a:spcPts val="0"/>
              </a:spcBef>
              <a:spcAft>
                <a:spcPts val="0"/>
              </a:spcAft>
              <a:buNone/>
            </a:pPr>
            <a:r>
              <a:rPr lang="en-US" sz="1200" b="0" i="0" u="none" strike="noStrike" dirty="0">
                <a:solidFill>
                  <a:srgbClr val="000000"/>
                </a:solidFill>
                <a:effectLst/>
                <a:latin typeface="system-ui"/>
              </a:rPr>
              <a:t>We can’t preach without this power…</a:t>
            </a:r>
          </a:p>
          <a:p>
            <a:pPr marL="0" marR="0" lvl="0" indent="0" algn="l" rtl="0">
              <a:spcBef>
                <a:spcPts val="0"/>
              </a:spcBef>
              <a:spcAft>
                <a:spcPts val="0"/>
              </a:spcAft>
              <a:buNone/>
            </a:pPr>
            <a:r>
              <a:rPr lang="en-US" sz="1200" b="0" i="0" u="none" strike="noStrike" dirty="0">
                <a:solidFill>
                  <a:srgbClr val="000000"/>
                </a:solidFill>
                <a:effectLst/>
                <a:latin typeface="system-ui"/>
              </a:rPr>
              <a:t>Eu e voce </a:t>
            </a:r>
            <a:r>
              <a:rPr lang="en-US" sz="1200" b="0" i="0" u="none" strike="noStrike" dirty="0" err="1">
                <a:solidFill>
                  <a:srgbClr val="000000"/>
                </a:solidFill>
                <a:effectLst/>
                <a:latin typeface="system-ui"/>
              </a:rPr>
              <a:t>fomos</a:t>
            </a:r>
            <a:r>
              <a:rPr lang="en-US" sz="1200" b="0" i="0" u="none" strike="noStrike" dirty="0">
                <a:solidFill>
                  <a:srgbClr val="000000"/>
                </a:solidFill>
                <a:effectLst/>
                <a:latin typeface="system-ui"/>
              </a:rPr>
              <a:t> </a:t>
            </a:r>
            <a:r>
              <a:rPr lang="en-US" sz="1200" b="0" i="0" u="none" strike="noStrike" dirty="0" err="1">
                <a:solidFill>
                  <a:srgbClr val="000000"/>
                </a:solidFill>
                <a:effectLst/>
                <a:latin typeface="system-ui"/>
              </a:rPr>
              <a:t>escolhidos</a:t>
            </a:r>
            <a:r>
              <a:rPr lang="en-US" sz="1200" b="0" i="0" u="none" strike="noStrike" dirty="0">
                <a:solidFill>
                  <a:srgbClr val="000000"/>
                </a:solidFill>
                <a:effectLst/>
                <a:latin typeface="system-ui"/>
              </a:rPr>
              <a:t> para </a:t>
            </a:r>
            <a:r>
              <a:rPr lang="en-US" sz="1200" b="0" i="0" u="none" strike="noStrike" dirty="0" err="1">
                <a:solidFill>
                  <a:srgbClr val="000000"/>
                </a:solidFill>
                <a:effectLst/>
                <a:latin typeface="system-ui"/>
              </a:rPr>
              <a:t>levar</a:t>
            </a:r>
            <a:r>
              <a:rPr lang="en-US" sz="1200" b="0" i="0" u="none" strike="noStrike" dirty="0">
                <a:solidFill>
                  <a:srgbClr val="000000"/>
                </a:solidFill>
                <a:effectLst/>
                <a:latin typeface="system-ui"/>
              </a:rPr>
              <a:t> boas </a:t>
            </a:r>
            <a:r>
              <a:rPr lang="en-US" sz="1200" b="0" i="0" u="none" strike="noStrike" dirty="0" err="1">
                <a:solidFill>
                  <a:srgbClr val="000000"/>
                </a:solidFill>
                <a:effectLst/>
                <a:latin typeface="system-ui"/>
              </a:rPr>
              <a:t>noticias</a:t>
            </a:r>
            <a:r>
              <a:rPr lang="en-US" sz="1200" b="0" i="0" u="none" strike="noStrike" dirty="0">
                <a:solidFill>
                  <a:srgbClr val="000000"/>
                </a:solidFill>
                <a:effectLst/>
                <a:latin typeface="system-ui"/>
              </a:rPr>
              <a:t>….</a:t>
            </a:r>
            <a:r>
              <a:rPr lang="en-US" sz="1200" b="0" i="0" u="none" strike="noStrike" dirty="0" err="1">
                <a:solidFill>
                  <a:srgbClr val="000000"/>
                </a:solidFill>
                <a:effectLst/>
                <a:latin typeface="system-ui"/>
              </a:rPr>
              <a:t>anunciar</a:t>
            </a:r>
            <a:r>
              <a:rPr lang="en-US" sz="1200" b="0" i="0" u="none" strike="noStrike" dirty="0">
                <a:solidFill>
                  <a:srgbClr val="000000"/>
                </a:solidFill>
                <a:effectLst/>
                <a:latin typeface="system-ui"/>
              </a:rPr>
              <a:t> </a:t>
            </a:r>
            <a:r>
              <a:rPr lang="en-US" sz="1200" b="0" i="0" u="none" strike="noStrike" dirty="0" err="1">
                <a:solidFill>
                  <a:srgbClr val="000000"/>
                </a:solidFill>
                <a:effectLst/>
                <a:latin typeface="system-ui"/>
              </a:rPr>
              <a:t>liberdades</a:t>
            </a:r>
            <a:r>
              <a:rPr lang="en-US" sz="1200" b="0" i="0" u="none" strike="noStrike" dirty="0">
                <a:solidFill>
                  <a:srgbClr val="000000"/>
                </a:solidFill>
                <a:effectLst/>
                <a:latin typeface="system-ui"/>
              </a:rPr>
              <a:t> </a:t>
            </a:r>
            <a:r>
              <a:rPr lang="en-US" sz="1200" b="0" i="0" u="none" strike="noStrike" dirty="0" err="1">
                <a:solidFill>
                  <a:srgbClr val="000000"/>
                </a:solidFill>
                <a:effectLst/>
                <a:latin typeface="system-ui"/>
              </a:rPr>
              <a:t>aos</a:t>
            </a:r>
            <a:r>
              <a:rPr lang="en-US" sz="1200" b="0" i="0" u="none" strike="noStrike" dirty="0">
                <a:solidFill>
                  <a:srgbClr val="000000"/>
                </a:solidFill>
                <a:effectLst/>
                <a:latin typeface="system-ui"/>
              </a:rPr>
              <a:t> </a:t>
            </a:r>
            <a:r>
              <a:rPr lang="en-US" sz="1200" b="0" i="0" u="none" strike="noStrike" dirty="0" err="1">
                <a:solidFill>
                  <a:srgbClr val="000000"/>
                </a:solidFill>
                <a:effectLst/>
                <a:latin typeface="system-ui"/>
              </a:rPr>
              <a:t>presos</a:t>
            </a:r>
            <a:r>
              <a:rPr lang="en-US" sz="1200" b="0" i="0" u="none" strike="noStrike" dirty="0">
                <a:solidFill>
                  <a:srgbClr val="000000"/>
                </a:solidFill>
                <a:effectLst/>
                <a:latin typeface="system-ui"/>
              </a:rPr>
              <a:t>…vistas </a:t>
            </a:r>
            <a:r>
              <a:rPr lang="en-US" sz="1200" b="0" i="0" u="none" strike="noStrike" dirty="0" err="1">
                <a:solidFill>
                  <a:srgbClr val="000000"/>
                </a:solidFill>
                <a:effectLst/>
                <a:latin typeface="system-ui"/>
              </a:rPr>
              <a:t>aos</a:t>
            </a:r>
            <a:r>
              <a:rPr lang="en-US" sz="1200" b="0" i="0" u="none" strike="noStrike" dirty="0">
                <a:solidFill>
                  <a:srgbClr val="000000"/>
                </a:solidFill>
                <a:effectLst/>
                <a:latin typeface="system-ui"/>
              </a:rPr>
              <a:t> </a:t>
            </a:r>
            <a:r>
              <a:rPr lang="en-US" sz="1200" b="0" i="0" u="none" strike="noStrike" dirty="0" err="1">
                <a:solidFill>
                  <a:srgbClr val="000000"/>
                </a:solidFill>
                <a:effectLst/>
                <a:latin typeface="system-ui"/>
              </a:rPr>
              <a:t>cegos</a:t>
            </a:r>
            <a:r>
              <a:rPr lang="en-US" sz="1200" b="0" i="0" u="none" strike="noStrike" dirty="0">
                <a:solidFill>
                  <a:srgbClr val="000000"/>
                </a:solidFill>
                <a:effectLst/>
                <a:latin typeface="system-ui"/>
              </a:rPr>
              <a:t>…</a:t>
            </a:r>
            <a:r>
              <a:rPr lang="en-US" sz="1200" b="0" i="0" u="none" strike="noStrike" dirty="0" err="1">
                <a:solidFill>
                  <a:srgbClr val="000000"/>
                </a:solidFill>
                <a:effectLst/>
                <a:latin typeface="system-ui"/>
              </a:rPr>
              <a:t>liberdar</a:t>
            </a:r>
            <a:r>
              <a:rPr lang="en-US" sz="1200" b="0" i="0" u="none" strike="noStrike" dirty="0">
                <a:solidFill>
                  <a:srgbClr val="000000"/>
                </a:solidFill>
                <a:effectLst/>
                <a:latin typeface="system-ui"/>
              </a:rPr>
              <a:t> </a:t>
            </a:r>
            <a:r>
              <a:rPr lang="en-US" sz="1200" b="0" i="0" u="none" strike="noStrike" dirty="0" err="1">
                <a:solidFill>
                  <a:srgbClr val="000000"/>
                </a:solidFill>
                <a:effectLst/>
                <a:latin typeface="system-ui"/>
              </a:rPr>
              <a:t>os</a:t>
            </a:r>
            <a:r>
              <a:rPr lang="en-US" sz="1200" b="0" i="0" u="none" strike="noStrike" dirty="0">
                <a:solidFill>
                  <a:srgbClr val="000000"/>
                </a:solidFill>
                <a:effectLst/>
                <a:latin typeface="system-ui"/>
              </a:rPr>
              <a:t> </a:t>
            </a:r>
            <a:r>
              <a:rPr lang="en-US" sz="1200" b="0" i="0" u="none" strike="noStrike" dirty="0" err="1">
                <a:solidFill>
                  <a:srgbClr val="000000"/>
                </a:solidFill>
                <a:effectLst/>
                <a:latin typeface="system-ui"/>
              </a:rPr>
              <a:t>oprimidos</a:t>
            </a:r>
            <a:r>
              <a:rPr lang="en-US" sz="1200" b="0" i="0" u="none" strike="noStrike" dirty="0">
                <a:solidFill>
                  <a:srgbClr val="000000"/>
                </a:solidFill>
                <a:effectLst/>
                <a:latin typeface="system-ui"/>
              </a:rPr>
              <a:t>….e </a:t>
            </a:r>
            <a:r>
              <a:rPr lang="en-US" sz="1200" b="0" i="0" u="none" strike="noStrike" dirty="0" err="1">
                <a:solidFill>
                  <a:srgbClr val="000000"/>
                </a:solidFill>
                <a:effectLst/>
                <a:latin typeface="system-ui"/>
              </a:rPr>
              <a:t>anunciar</a:t>
            </a:r>
            <a:endParaRPr lang="en-US" sz="1200" b="0" i="0" u="none" strike="noStrike" dirty="0">
              <a:solidFill>
                <a:srgbClr val="000000"/>
              </a:solidFill>
              <a:effectLst/>
              <a:latin typeface="system-ui"/>
            </a:endParaRPr>
          </a:p>
          <a:p>
            <a:pPr marL="0" marR="0" lvl="0" indent="0" algn="l" rtl="0">
              <a:spcBef>
                <a:spcPts val="0"/>
              </a:spcBef>
              <a:spcAft>
                <a:spcPts val="0"/>
              </a:spcAft>
              <a:buNone/>
            </a:pPr>
            <a:endParaRPr lang="en-US" sz="900" dirty="0">
              <a:solidFill>
                <a:schemeClr val="dk1"/>
              </a:solidFill>
              <a:latin typeface="Arial"/>
              <a:ea typeface="Arial"/>
              <a:cs typeface="Arial"/>
              <a:sym typeface="Arial"/>
            </a:endParaRPr>
          </a:p>
          <a:p>
            <a:endParaRPr lang="en-US" dirty="0"/>
          </a:p>
          <a:p>
            <a:endParaRPr lang="en-US" dirty="0"/>
          </a:p>
        </p:txBody>
      </p:sp>
      <p:sp>
        <p:nvSpPr>
          <p:cNvPr id="4" name="Slide Number Placeholder 3"/>
          <p:cNvSpPr>
            <a:spLocks noGrp="1"/>
          </p:cNvSpPr>
          <p:nvPr>
            <p:ph type="sldNum" sz="quarter" idx="5"/>
          </p:nvPr>
        </p:nvSpPr>
        <p:spPr/>
        <p:txBody>
          <a:bodyPr/>
          <a:lstStyle/>
          <a:p>
            <a:fld id="{7AAB2218-88FD-7742-84EB-C4508E1314F1}" type="slidenum">
              <a:rPr lang="en-US" smtClean="0"/>
              <a:t>26</a:t>
            </a:fld>
            <a:endParaRPr lang="en-US"/>
          </a:p>
        </p:txBody>
      </p:sp>
    </p:spTree>
    <p:extLst>
      <p:ext uri="{BB962C8B-B14F-4D97-AF65-F5344CB8AC3E}">
        <p14:creationId xmlns:p14="http://schemas.microsoft.com/office/powerpoint/2010/main" val="10859162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7AAB2218-88FD-7742-84EB-C4508E1314F1}" type="slidenum">
              <a:rPr lang="en-US" smtClean="0"/>
              <a:t>2</a:t>
            </a:fld>
            <a:endParaRPr lang="en-US"/>
          </a:p>
        </p:txBody>
      </p:sp>
    </p:spTree>
    <p:extLst>
      <p:ext uri="{BB962C8B-B14F-4D97-AF65-F5344CB8AC3E}">
        <p14:creationId xmlns:p14="http://schemas.microsoft.com/office/powerpoint/2010/main" val="4452883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Nao </a:t>
            </a:r>
            <a:r>
              <a:rPr lang="en-US" dirty="0" err="1"/>
              <a:t>foi</a:t>
            </a:r>
            <a:r>
              <a:rPr lang="en-US" dirty="0"/>
              <a:t> um </a:t>
            </a:r>
            <a:r>
              <a:rPr lang="en-US" dirty="0" err="1"/>
              <a:t>evento</a:t>
            </a:r>
            <a:r>
              <a:rPr lang="en-US" dirty="0"/>
              <a:t> </a:t>
            </a:r>
            <a:r>
              <a:rPr lang="en-US" dirty="0" err="1"/>
              <a:t>somente</a:t>
            </a:r>
            <a:r>
              <a:rPr lang="en-US" dirty="0"/>
              <a:t>, nao </a:t>
            </a:r>
            <a:r>
              <a:rPr lang="en-US" dirty="0" err="1"/>
              <a:t>foi</a:t>
            </a:r>
            <a:r>
              <a:rPr lang="en-US" dirty="0"/>
              <a:t> </a:t>
            </a:r>
            <a:r>
              <a:rPr lang="en-US" dirty="0" err="1"/>
              <a:t>uma</a:t>
            </a:r>
            <a:r>
              <a:rPr lang="en-US" dirty="0"/>
              <a:t> </a:t>
            </a:r>
            <a:r>
              <a:rPr lang="en-US" dirty="0" err="1"/>
              <a:t>vez</a:t>
            </a:r>
            <a:r>
              <a:rPr lang="en-US" dirty="0"/>
              <a:t>…</a:t>
            </a:r>
            <a:r>
              <a:rPr lang="en-US" dirty="0" err="1"/>
              <a:t>nas</a:t>
            </a:r>
            <a:r>
              <a:rPr lang="en-US" dirty="0"/>
              <a:t> </a:t>
            </a:r>
            <a:r>
              <a:rPr lang="en-US" dirty="0" err="1"/>
              <a:t>continuavam</a:t>
            </a:r>
            <a:r>
              <a:rPr lang="en-US" dirty="0"/>
              <a:t>…</a:t>
            </a:r>
          </a:p>
        </p:txBody>
      </p:sp>
      <p:sp>
        <p:nvSpPr>
          <p:cNvPr id="4" name="Slide Number Placeholder 3"/>
          <p:cNvSpPr>
            <a:spLocks noGrp="1"/>
          </p:cNvSpPr>
          <p:nvPr>
            <p:ph type="sldNum" sz="quarter" idx="5"/>
          </p:nvPr>
        </p:nvSpPr>
        <p:spPr/>
        <p:txBody>
          <a:bodyPr/>
          <a:lstStyle/>
          <a:p>
            <a:fld id="{7AAB2218-88FD-7742-84EB-C4508E1314F1}" type="slidenum">
              <a:rPr lang="en-US" smtClean="0"/>
              <a:t>34</a:t>
            </a:fld>
            <a:endParaRPr lang="en-US"/>
          </a:p>
        </p:txBody>
      </p:sp>
    </p:spTree>
    <p:extLst>
      <p:ext uri="{BB962C8B-B14F-4D97-AF65-F5344CB8AC3E}">
        <p14:creationId xmlns:p14="http://schemas.microsoft.com/office/powerpoint/2010/main" val="359558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rgbClr val="000000"/>
              </a:buClr>
              <a:buSzPts val="1200"/>
              <a:buFont typeface="Arial"/>
              <a:buNone/>
            </a:pPr>
            <a:r>
              <a:rPr lang="pt-BR" sz="1200" b="0" i="0" u="none" strike="noStrike" cap="none" dirty="0">
                <a:solidFill>
                  <a:srgbClr val="002060"/>
                </a:solidFill>
                <a:latin typeface="Calibri"/>
                <a:ea typeface="Calibri"/>
                <a:cs typeface="Calibri"/>
                <a:sym typeface="Calibri"/>
              </a:rPr>
              <a:t>O verbo "</a:t>
            </a:r>
            <a:r>
              <a:rPr lang="pt-BR" sz="1200" b="0" i="0" u="none" strike="noStrike" cap="none" dirty="0" err="1">
                <a:solidFill>
                  <a:srgbClr val="002060"/>
                </a:solidFill>
                <a:latin typeface="Calibri"/>
                <a:ea typeface="Calibri"/>
                <a:cs typeface="Calibri"/>
                <a:sym typeface="Calibri"/>
              </a:rPr>
              <a:t>pléroó</a:t>
            </a:r>
            <a:r>
              <a:rPr lang="pt-BR" sz="1200" b="0" i="0" u="none" strike="noStrike" cap="none" dirty="0">
                <a:solidFill>
                  <a:srgbClr val="002060"/>
                </a:solidFill>
                <a:latin typeface="Calibri"/>
                <a:ea typeface="Calibri"/>
                <a:cs typeface="Calibri"/>
                <a:sym typeface="Calibri"/>
              </a:rPr>
              <a:t>" transmite principalmente a ideia de encher algo até sua capacidade máxima ou levar algo ao seu término. Assim, a frase "cheio do Espírito Santo" descreve uma pessoa que vive habitualmente com cada área de sua vida sob o controle do Espírito. Não é um homem obstinado, mas um homem controlado pelo Espírito. A plenitude do Espírito não significa que tenha tido uma experiência dramática em algum momento, mas que tenha caminhado constantemente com sua vida rendida ao Espírito Santo, de modo que os frutos do Espírito caracterizam sua vida. Um crente nunca pode obter mais do Espírito Santo, pois Ele habita na vida do cristão em toda a sua plenitude. Mas o Espírito Santo pode obter mais do crente; ou seja, pode exercer controle completo sobre a vida que lhe é entregue.  C. F. Pfeiffer &amp; E. F. Harrison</a:t>
            </a:r>
            <a:endParaRPr lang="pt-BR" dirty="0"/>
          </a:p>
          <a:p>
            <a:pPr marL="0" marR="0" lvl="0" indent="0" algn="l" rtl="0">
              <a:lnSpc>
                <a:spcPct val="100000"/>
              </a:lnSpc>
              <a:spcBef>
                <a:spcPts val="0"/>
              </a:spcBef>
              <a:spcAft>
                <a:spcPts val="0"/>
              </a:spcAft>
              <a:buClr>
                <a:srgbClr val="000000"/>
              </a:buClr>
              <a:buSzPts val="1200"/>
              <a:buFont typeface="Arial"/>
              <a:buNone/>
            </a:pPr>
            <a:endParaRPr lang="pt-BR" sz="1200" b="0" i="0" u="none" strike="noStrike" cap="none" dirty="0">
              <a:solidFill>
                <a:srgbClr val="002060"/>
              </a:solidFill>
              <a:latin typeface="Calibri"/>
              <a:ea typeface="Calibri"/>
              <a:cs typeface="Calibri"/>
              <a:sym typeface="Calibri"/>
            </a:endParaRPr>
          </a:p>
          <a:p>
            <a:pPr marL="0" marR="0" lvl="0" indent="0" algn="l" rtl="0">
              <a:spcBef>
                <a:spcPts val="0"/>
              </a:spcBef>
              <a:spcAft>
                <a:spcPts val="0"/>
              </a:spcAft>
              <a:buNone/>
            </a:pPr>
            <a:endParaRPr lang="pt-BR" sz="1200" dirty="0">
              <a:solidFill>
                <a:schemeClr val="dk1"/>
              </a:solidFill>
              <a:latin typeface="Arial"/>
              <a:ea typeface="Arial"/>
              <a:cs typeface="Arial"/>
              <a:sym typeface="Arial"/>
            </a:endParaRPr>
          </a:p>
          <a:p>
            <a:endParaRPr lang="en-US" dirty="0"/>
          </a:p>
        </p:txBody>
      </p:sp>
      <p:sp>
        <p:nvSpPr>
          <p:cNvPr id="4" name="Slide Number Placeholder 3"/>
          <p:cNvSpPr>
            <a:spLocks noGrp="1"/>
          </p:cNvSpPr>
          <p:nvPr>
            <p:ph type="sldNum" sz="quarter" idx="5"/>
          </p:nvPr>
        </p:nvSpPr>
        <p:spPr/>
        <p:txBody>
          <a:bodyPr/>
          <a:lstStyle/>
          <a:p>
            <a:fld id="{7AAB2218-88FD-7742-84EB-C4508E1314F1}" type="slidenum">
              <a:rPr lang="en-US" smtClean="0"/>
              <a:t>35</a:t>
            </a:fld>
            <a:endParaRPr lang="en-US"/>
          </a:p>
        </p:txBody>
      </p:sp>
    </p:spTree>
    <p:extLst>
      <p:ext uri="{BB962C8B-B14F-4D97-AF65-F5344CB8AC3E}">
        <p14:creationId xmlns:p14="http://schemas.microsoft.com/office/powerpoint/2010/main" val="42221665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AB2218-88FD-7742-84EB-C4508E1314F1}" type="slidenum">
              <a:rPr lang="en-US" smtClean="0"/>
              <a:t>36</a:t>
            </a:fld>
            <a:endParaRPr lang="en-US"/>
          </a:p>
        </p:txBody>
      </p:sp>
    </p:spTree>
    <p:extLst>
      <p:ext uri="{BB962C8B-B14F-4D97-AF65-F5344CB8AC3E}">
        <p14:creationId xmlns:p14="http://schemas.microsoft.com/office/powerpoint/2010/main" val="30966102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AB2218-88FD-7742-84EB-C4508E1314F1}" type="slidenum">
              <a:rPr lang="en-US" smtClean="0"/>
              <a:t>37</a:t>
            </a:fld>
            <a:endParaRPr lang="en-US"/>
          </a:p>
        </p:txBody>
      </p:sp>
    </p:spTree>
    <p:extLst>
      <p:ext uri="{BB962C8B-B14F-4D97-AF65-F5344CB8AC3E}">
        <p14:creationId xmlns:p14="http://schemas.microsoft.com/office/powerpoint/2010/main" val="12253912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3E68B-C681-C1EE-CF0B-5E9ADBF5E8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124441-48E8-C148-1B48-EDA8A9C286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3C47A1-7C32-D0C6-044F-4CC902CD08CA}"/>
              </a:ext>
            </a:extLst>
          </p:cNvPr>
          <p:cNvSpPr>
            <a:spLocks noGrp="1"/>
          </p:cNvSpPr>
          <p:nvPr>
            <p:ph type="body" idx="1"/>
          </p:nvPr>
        </p:nvSpPr>
        <p:spPr/>
        <p:txBody>
          <a:bodyPr/>
          <a:lstStyle/>
          <a:p>
            <a:pPr marL="230188" marR="0" lvl="0" indent="-211138" algn="l" defTabSz="914400" rtl="0" eaLnBrk="1" fontAlgn="auto" latinLnBrk="0" hangingPunct="1">
              <a:lnSpc>
                <a:spcPct val="13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99F50D56-A991-79AA-00AD-395E9B2031C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AB2218-88FD-7742-84EB-C4508E1314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38563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AB2218-88FD-7742-84EB-C4508E1314F1}" type="slidenum">
              <a:rPr lang="en-US" smtClean="0"/>
              <a:t>40</a:t>
            </a:fld>
            <a:endParaRPr lang="en-US"/>
          </a:p>
        </p:txBody>
      </p:sp>
    </p:spTree>
    <p:extLst>
      <p:ext uri="{BB962C8B-B14F-4D97-AF65-F5344CB8AC3E}">
        <p14:creationId xmlns:p14="http://schemas.microsoft.com/office/powerpoint/2010/main" val="8498971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AB2218-88FD-7742-84EB-C4508E1314F1}" type="slidenum">
              <a:rPr lang="en-US" smtClean="0"/>
              <a:t>41</a:t>
            </a:fld>
            <a:endParaRPr lang="en-US"/>
          </a:p>
        </p:txBody>
      </p:sp>
    </p:spTree>
    <p:extLst>
      <p:ext uri="{BB962C8B-B14F-4D97-AF65-F5344CB8AC3E}">
        <p14:creationId xmlns:p14="http://schemas.microsoft.com/office/powerpoint/2010/main" val="9185520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AB2218-88FD-7742-84EB-C4508E1314F1}" type="slidenum">
              <a:rPr lang="en-US" smtClean="0"/>
              <a:t>42</a:t>
            </a:fld>
            <a:endParaRPr lang="en-US"/>
          </a:p>
        </p:txBody>
      </p:sp>
    </p:spTree>
    <p:extLst>
      <p:ext uri="{BB962C8B-B14F-4D97-AF65-F5344CB8AC3E}">
        <p14:creationId xmlns:p14="http://schemas.microsoft.com/office/powerpoint/2010/main" val="24612772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t-BR" dirty="0"/>
          </a:p>
        </p:txBody>
      </p:sp>
      <p:sp>
        <p:nvSpPr>
          <p:cNvPr id="4" name="Slide Number Placeholder 3"/>
          <p:cNvSpPr>
            <a:spLocks noGrp="1"/>
          </p:cNvSpPr>
          <p:nvPr>
            <p:ph type="sldNum" sz="quarter" idx="5"/>
          </p:nvPr>
        </p:nvSpPr>
        <p:spPr/>
        <p:txBody>
          <a:bodyPr/>
          <a:lstStyle/>
          <a:p>
            <a:fld id="{7AAB2218-88FD-7742-84EB-C4508E1314F1}" type="slidenum">
              <a:rPr lang="en-US" smtClean="0"/>
              <a:t>43</a:t>
            </a:fld>
            <a:endParaRPr lang="en-US"/>
          </a:p>
        </p:txBody>
      </p:sp>
    </p:spTree>
    <p:extLst>
      <p:ext uri="{BB962C8B-B14F-4D97-AF65-F5344CB8AC3E}">
        <p14:creationId xmlns:p14="http://schemas.microsoft.com/office/powerpoint/2010/main" val="38177767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a:extLst>
            <a:ext uri="{FF2B5EF4-FFF2-40B4-BE49-F238E27FC236}">
              <a16:creationId xmlns:a16="http://schemas.microsoft.com/office/drawing/2014/main" id="{F88DC916-4A2C-93EC-62C3-2CB5A1E2F661}"/>
            </a:ext>
          </a:extLst>
        </p:cNvPr>
        <p:cNvGrpSpPr/>
        <p:nvPr/>
      </p:nvGrpSpPr>
      <p:grpSpPr>
        <a:xfrm>
          <a:off x="0" y="0"/>
          <a:ext cx="0" cy="0"/>
          <a:chOff x="0" y="0"/>
          <a:chExt cx="0" cy="0"/>
        </a:xfrm>
      </p:grpSpPr>
      <p:sp>
        <p:nvSpPr>
          <p:cNvPr id="140" name="Google Shape;140;p2:notes">
            <a:extLst>
              <a:ext uri="{FF2B5EF4-FFF2-40B4-BE49-F238E27FC236}">
                <a16:creationId xmlns:a16="http://schemas.microsoft.com/office/drawing/2014/main" id="{50363B82-52A5-15E2-EF0B-1F1C3AB902A4}"/>
              </a:ext>
            </a:extLst>
          </p:cNvPr>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1" name="Google Shape;141;p2:notes">
            <a:extLst>
              <a:ext uri="{FF2B5EF4-FFF2-40B4-BE49-F238E27FC236}">
                <a16:creationId xmlns:a16="http://schemas.microsoft.com/office/drawing/2014/main" id="{7F880521-3C60-0BE7-4CD8-570651DBED3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317602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C8AC3-DD95-2F2A-50FB-F60FD7B205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185BB2-1572-F453-0E52-A8800FA31A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EB3F7E-252A-DB38-90B1-EEA1216CB16A}"/>
              </a:ext>
            </a:extLst>
          </p:cNvPr>
          <p:cNvSpPr>
            <a:spLocks noGrp="1"/>
          </p:cNvSpPr>
          <p:nvPr>
            <p:ph type="body" idx="1"/>
          </p:nvPr>
        </p:nvSpPr>
        <p:spPr/>
        <p:txBody>
          <a:bodyPr/>
          <a:lstStyle/>
          <a:p>
            <a:r>
              <a:rPr lang="en-US" dirty="0" err="1"/>
              <a:t>Cheguei</a:t>
            </a:r>
            <a:r>
              <a:rPr lang="en-US" dirty="0"/>
              <a:t> </a:t>
            </a:r>
            <a:r>
              <a:rPr lang="en-US" dirty="0" err="1"/>
              <a:t>em</a:t>
            </a:r>
            <a:r>
              <a:rPr lang="en-US" dirty="0"/>
              <a:t> casa e </a:t>
            </a:r>
            <a:r>
              <a:rPr lang="en-US" dirty="0" err="1"/>
              <a:t>anuncei</a:t>
            </a:r>
            <a:r>
              <a:rPr lang="en-US" dirty="0"/>
              <a:t> </a:t>
            </a:r>
            <a:r>
              <a:rPr lang="en-US" dirty="0" err="1"/>
              <a:t>aos</a:t>
            </a:r>
            <a:r>
              <a:rPr lang="en-US" dirty="0"/>
              <a:t> meus </a:t>
            </a:r>
            <a:r>
              <a:rPr lang="en-US" dirty="0" err="1"/>
              <a:t>pais</a:t>
            </a:r>
            <a:r>
              <a:rPr lang="en-US" dirty="0"/>
              <a:t> e meus </a:t>
            </a:r>
            <a:r>
              <a:rPr lang="en-US" dirty="0" err="1"/>
              <a:t>irmaos</a:t>
            </a:r>
            <a:r>
              <a:rPr lang="en-US" dirty="0"/>
              <a:t>: </a:t>
            </a:r>
            <a:r>
              <a:rPr lang="en-US" dirty="0" err="1"/>
              <a:t>eu</a:t>
            </a:r>
            <a:r>
              <a:rPr lang="en-US" dirty="0"/>
              <a:t> </a:t>
            </a:r>
            <a:r>
              <a:rPr lang="en-US" dirty="0" err="1"/>
              <a:t>quero</a:t>
            </a:r>
            <a:r>
              <a:rPr lang="en-US" dirty="0"/>
              <a:t> ser pastor</a:t>
            </a:r>
          </a:p>
          <a:p>
            <a:r>
              <a:rPr lang="en-US" dirty="0"/>
              <a:t>Me </a:t>
            </a:r>
            <a:r>
              <a:rPr lang="en-US" dirty="0" err="1"/>
              <a:t>graduei</a:t>
            </a:r>
            <a:r>
              <a:rPr lang="en-US" dirty="0"/>
              <a:t> </a:t>
            </a:r>
            <a:r>
              <a:rPr lang="en-US" dirty="0" err="1"/>
              <a:t>em</a:t>
            </a:r>
            <a:r>
              <a:rPr lang="en-US" dirty="0"/>
              <a:t> 1996. </a:t>
            </a:r>
            <a:r>
              <a:rPr lang="en-US" dirty="0" err="1"/>
              <a:t>Cheguei</a:t>
            </a:r>
            <a:r>
              <a:rPr lang="en-US" dirty="0"/>
              <a:t> </a:t>
            </a:r>
            <a:r>
              <a:rPr lang="en-US" dirty="0" err="1"/>
              <a:t>ao</a:t>
            </a:r>
            <a:r>
              <a:rPr lang="en-US" dirty="0"/>
              <a:t> </a:t>
            </a:r>
            <a:r>
              <a:rPr lang="en-US" dirty="0" err="1"/>
              <a:t>seminário</a:t>
            </a:r>
            <a:r>
              <a:rPr lang="en-US" dirty="0"/>
              <a:t>, </a:t>
            </a:r>
            <a:r>
              <a:rPr lang="en-US" dirty="0" err="1"/>
              <a:t>assim</a:t>
            </a:r>
            <a:r>
              <a:rPr lang="en-US" dirty="0"/>
              <a:t> </a:t>
            </a:r>
            <a:r>
              <a:rPr lang="en-US" dirty="0" err="1"/>
              <a:t>como</a:t>
            </a:r>
            <a:r>
              <a:rPr lang="en-US" dirty="0"/>
              <a:t> </a:t>
            </a:r>
            <a:r>
              <a:rPr lang="en-US" dirty="0" err="1"/>
              <a:t>vocês</a:t>
            </a:r>
            <a:r>
              <a:rPr lang="en-US" dirty="0"/>
              <a:t>, com o </a:t>
            </a:r>
            <a:r>
              <a:rPr lang="en-US" dirty="0" err="1"/>
              <a:t>desejo</a:t>
            </a:r>
            <a:r>
              <a:rPr lang="en-US" dirty="0"/>
              <a:t> </a:t>
            </a:r>
            <a:r>
              <a:rPr lang="en-US" dirty="0" err="1"/>
              <a:t>sincero</a:t>
            </a:r>
            <a:r>
              <a:rPr lang="en-US" dirty="0"/>
              <a:t> de </a:t>
            </a:r>
            <a:r>
              <a:rPr lang="en-US" dirty="0" err="1"/>
              <a:t>servir</a:t>
            </a:r>
            <a:r>
              <a:rPr lang="en-US" dirty="0"/>
              <a:t> a Deus e </a:t>
            </a:r>
            <a:r>
              <a:rPr lang="en-US" dirty="0" err="1"/>
              <a:t>dedicar</a:t>
            </a:r>
            <a:r>
              <a:rPr lang="en-US" dirty="0"/>
              <a:t> </a:t>
            </a:r>
            <a:r>
              <a:rPr lang="en-US" dirty="0" err="1"/>
              <a:t>minha</a:t>
            </a:r>
            <a:r>
              <a:rPr lang="en-US" dirty="0"/>
              <a:t> </a:t>
            </a:r>
            <a:r>
              <a:rPr lang="en-US" dirty="0" err="1"/>
              <a:t>vida</a:t>
            </a:r>
            <a:r>
              <a:rPr lang="en-US" dirty="0"/>
              <a:t> </a:t>
            </a:r>
            <a:r>
              <a:rPr lang="en-US" dirty="0" err="1"/>
              <a:t>à</a:t>
            </a:r>
            <a:r>
              <a:rPr lang="en-US" dirty="0"/>
              <a:t> </a:t>
            </a:r>
            <a:r>
              <a:rPr lang="en-US" dirty="0" err="1"/>
              <a:t>missão</a:t>
            </a:r>
            <a:r>
              <a:rPr lang="en-US" dirty="0"/>
              <a:t>.</a:t>
            </a:r>
          </a:p>
          <a:p>
            <a:r>
              <a:rPr lang="en-US" dirty="0"/>
              <a:t>No meu </a:t>
            </a:r>
            <a:r>
              <a:rPr lang="en-US" dirty="0" err="1"/>
              <a:t>último</a:t>
            </a:r>
            <a:r>
              <a:rPr lang="en-US" dirty="0"/>
              <a:t> </a:t>
            </a:r>
            <a:r>
              <a:rPr lang="en-US" dirty="0" err="1"/>
              <a:t>ano</a:t>
            </a:r>
            <a:r>
              <a:rPr lang="en-US" dirty="0"/>
              <a:t> </a:t>
            </a:r>
            <a:r>
              <a:rPr lang="en-US" dirty="0" err="1"/>
              <a:t>aqui</a:t>
            </a:r>
            <a:r>
              <a:rPr lang="en-US" dirty="0"/>
              <a:t> </a:t>
            </a:r>
            <a:r>
              <a:rPr lang="en-US" dirty="0" err="1"/>
              <a:t>na</a:t>
            </a:r>
            <a:r>
              <a:rPr lang="en-US" dirty="0"/>
              <a:t> </a:t>
            </a:r>
            <a:r>
              <a:rPr lang="en-US" dirty="0" err="1"/>
              <a:t>escola</a:t>
            </a:r>
            <a:r>
              <a:rPr lang="en-US" dirty="0"/>
              <a:t>, </a:t>
            </a:r>
            <a:r>
              <a:rPr lang="en-US" dirty="0" err="1"/>
              <a:t>recebi</a:t>
            </a:r>
            <a:r>
              <a:rPr lang="en-US" dirty="0"/>
              <a:t> um </a:t>
            </a:r>
            <a:r>
              <a:rPr lang="en-US" dirty="0" err="1"/>
              <a:t>chamado</a:t>
            </a:r>
            <a:r>
              <a:rPr lang="en-US" dirty="0"/>
              <a:t> para </a:t>
            </a:r>
            <a:r>
              <a:rPr lang="en-US" dirty="0" err="1"/>
              <a:t>servir</a:t>
            </a:r>
            <a:r>
              <a:rPr lang="en-US" dirty="0"/>
              <a:t> </a:t>
            </a:r>
            <a:r>
              <a:rPr lang="en-US" dirty="0" err="1"/>
              <a:t>como</a:t>
            </a:r>
            <a:r>
              <a:rPr lang="en-US" dirty="0"/>
              <a:t> </a:t>
            </a:r>
            <a:r>
              <a:rPr lang="en-US" dirty="0" err="1"/>
              <a:t>obreiro</a:t>
            </a:r>
            <a:r>
              <a:rPr lang="en-US" dirty="0"/>
              <a:t> </a:t>
            </a:r>
            <a:r>
              <a:rPr lang="en-US" dirty="0" err="1"/>
              <a:t>bíblico</a:t>
            </a:r>
            <a:r>
              <a:rPr lang="en-US" dirty="0"/>
              <a:t> no </a:t>
            </a:r>
            <a:r>
              <a:rPr lang="en-US" dirty="0" err="1"/>
              <a:t>Canadá</a:t>
            </a:r>
            <a:r>
              <a:rPr lang="en-US" dirty="0"/>
              <a:t>, </a:t>
            </a:r>
            <a:r>
              <a:rPr lang="en-US" dirty="0" err="1"/>
              <a:t>trabalhando</a:t>
            </a:r>
            <a:r>
              <a:rPr lang="en-US" dirty="0"/>
              <a:t> com o Pastor </a:t>
            </a:r>
            <a:r>
              <a:rPr lang="en-US" dirty="0" err="1"/>
              <a:t>Davi</a:t>
            </a:r>
            <a:r>
              <a:rPr lang="en-US" dirty="0"/>
              <a:t> Bravo. </a:t>
            </a:r>
            <a:r>
              <a:rPr lang="en-US" dirty="0" err="1"/>
              <a:t>Após</a:t>
            </a:r>
            <a:r>
              <a:rPr lang="en-US" dirty="0"/>
              <a:t> um </a:t>
            </a:r>
            <a:r>
              <a:rPr lang="en-US" dirty="0" err="1"/>
              <a:t>ano</a:t>
            </a:r>
            <a:r>
              <a:rPr lang="en-US" dirty="0"/>
              <a:t> de </a:t>
            </a:r>
            <a:r>
              <a:rPr lang="en-US" dirty="0" err="1"/>
              <a:t>serviço</a:t>
            </a:r>
            <a:r>
              <a:rPr lang="en-US" dirty="0"/>
              <a:t>, a </a:t>
            </a:r>
            <a:r>
              <a:rPr lang="en-US" dirty="0" err="1"/>
              <a:t>Associação</a:t>
            </a:r>
            <a:r>
              <a:rPr lang="en-US" dirty="0"/>
              <a:t> me </a:t>
            </a:r>
            <a:r>
              <a:rPr lang="en-US" dirty="0" err="1"/>
              <a:t>ofereceu</a:t>
            </a:r>
            <a:r>
              <a:rPr lang="en-US" dirty="0"/>
              <a:t> um </a:t>
            </a:r>
            <a:r>
              <a:rPr lang="en-US" dirty="0" err="1"/>
              <a:t>chamado</a:t>
            </a:r>
            <a:r>
              <a:rPr lang="en-US" dirty="0"/>
              <a:t> </a:t>
            </a:r>
            <a:r>
              <a:rPr lang="en-US" dirty="0" err="1"/>
              <a:t>em</a:t>
            </a:r>
            <a:r>
              <a:rPr lang="en-US" dirty="0"/>
              <a:t> tempo integral. </a:t>
            </a:r>
            <a:r>
              <a:rPr lang="en-US" dirty="0" err="1"/>
              <a:t>Permanecemos</a:t>
            </a:r>
            <a:r>
              <a:rPr lang="en-US" dirty="0"/>
              <a:t> no </a:t>
            </a:r>
            <a:r>
              <a:rPr lang="en-US" dirty="0" err="1"/>
              <a:t>Canadá</a:t>
            </a:r>
            <a:r>
              <a:rPr lang="en-US" dirty="0"/>
              <a:t> </a:t>
            </a:r>
            <a:r>
              <a:rPr lang="en-US" dirty="0" err="1"/>
              <a:t>por</a:t>
            </a:r>
            <a:r>
              <a:rPr lang="en-US" dirty="0"/>
              <a:t> </a:t>
            </a:r>
            <a:r>
              <a:rPr lang="en-US" dirty="0" err="1"/>
              <a:t>dez</a:t>
            </a:r>
            <a:r>
              <a:rPr lang="en-US" dirty="0"/>
              <a:t> </a:t>
            </a:r>
            <a:r>
              <a:rPr lang="en-US" dirty="0" err="1"/>
              <a:t>anos</a:t>
            </a:r>
            <a:r>
              <a:rPr lang="en-US" dirty="0"/>
              <a:t> e, </a:t>
            </a:r>
            <a:r>
              <a:rPr lang="en-US" dirty="0" err="1"/>
              <a:t>depois</a:t>
            </a:r>
            <a:r>
              <a:rPr lang="en-US" dirty="0"/>
              <a:t>, </a:t>
            </a:r>
            <a:r>
              <a:rPr lang="en-US" dirty="0" err="1"/>
              <a:t>nos</a:t>
            </a:r>
            <a:r>
              <a:rPr lang="en-US" dirty="0"/>
              <a:t> </a:t>
            </a:r>
            <a:r>
              <a:rPr lang="en-US" dirty="0" err="1"/>
              <a:t>mudamos</a:t>
            </a:r>
            <a:r>
              <a:rPr lang="en-US" dirty="0"/>
              <a:t> para </a:t>
            </a:r>
            <a:r>
              <a:rPr lang="en-US" dirty="0" err="1"/>
              <a:t>os</a:t>
            </a:r>
            <a:r>
              <a:rPr lang="en-US" dirty="0"/>
              <a:t> </a:t>
            </a:r>
            <a:r>
              <a:rPr lang="en-US" dirty="0" err="1"/>
              <a:t>Estados</a:t>
            </a:r>
            <a:r>
              <a:rPr lang="en-US" dirty="0"/>
              <a:t> Unidos, </a:t>
            </a:r>
            <a:r>
              <a:rPr lang="en-US" dirty="0" err="1"/>
              <a:t>onde</a:t>
            </a:r>
            <a:r>
              <a:rPr lang="en-US" dirty="0"/>
              <a:t> </a:t>
            </a:r>
            <a:r>
              <a:rPr lang="en-US" dirty="0" err="1"/>
              <a:t>já</a:t>
            </a:r>
            <a:r>
              <a:rPr lang="en-US" dirty="0"/>
              <a:t> </a:t>
            </a:r>
            <a:r>
              <a:rPr lang="en-US" dirty="0" err="1"/>
              <a:t>estamos</a:t>
            </a:r>
            <a:r>
              <a:rPr lang="en-US" dirty="0"/>
              <a:t> </a:t>
            </a:r>
            <a:r>
              <a:rPr lang="en-US" dirty="0" err="1"/>
              <a:t>há</a:t>
            </a:r>
            <a:r>
              <a:rPr lang="en-US" dirty="0"/>
              <a:t> </a:t>
            </a:r>
            <a:r>
              <a:rPr lang="en-US" dirty="0" err="1"/>
              <a:t>quase</a:t>
            </a:r>
            <a:r>
              <a:rPr lang="en-US" dirty="0"/>
              <a:t> </a:t>
            </a:r>
            <a:r>
              <a:rPr lang="en-US" dirty="0" err="1"/>
              <a:t>vinte</a:t>
            </a:r>
            <a:r>
              <a:rPr lang="en-US" dirty="0"/>
              <a:t> </a:t>
            </a:r>
            <a:r>
              <a:rPr lang="en-US" dirty="0" err="1"/>
              <a:t>anos</a:t>
            </a:r>
            <a:r>
              <a:rPr lang="en-US" dirty="0"/>
              <a:t>.</a:t>
            </a:r>
          </a:p>
          <a:p>
            <a:r>
              <a:rPr lang="en-US" dirty="0" err="1"/>
              <a:t>Ao</a:t>
            </a:r>
            <a:r>
              <a:rPr lang="en-US" dirty="0"/>
              <a:t> </a:t>
            </a:r>
            <a:r>
              <a:rPr lang="en-US" dirty="0" err="1"/>
              <a:t>longo</a:t>
            </a:r>
            <a:r>
              <a:rPr lang="en-US" dirty="0"/>
              <a:t> dessa jornada, </a:t>
            </a:r>
            <a:r>
              <a:rPr lang="en-US" dirty="0" err="1"/>
              <a:t>concluí</a:t>
            </a:r>
            <a:r>
              <a:rPr lang="en-US" dirty="0"/>
              <a:t> um </a:t>
            </a:r>
            <a:r>
              <a:rPr lang="en-US" dirty="0" err="1"/>
              <a:t>mestrado</a:t>
            </a:r>
            <a:r>
              <a:rPr lang="en-US" dirty="0"/>
              <a:t> e um </a:t>
            </a:r>
            <a:r>
              <a:rPr lang="en-US" dirty="0" err="1"/>
              <a:t>doutorado</a:t>
            </a:r>
            <a:r>
              <a:rPr lang="en-US" dirty="0"/>
              <a:t> </a:t>
            </a:r>
            <a:r>
              <a:rPr lang="en-US" dirty="0" err="1"/>
              <a:t>na</a:t>
            </a:r>
            <a:r>
              <a:rPr lang="en-US" dirty="0"/>
              <a:t> </a:t>
            </a:r>
            <a:r>
              <a:rPr lang="en-US" dirty="0" err="1"/>
              <a:t>Universidade</a:t>
            </a:r>
            <a:r>
              <a:rPr lang="en-US" dirty="0"/>
              <a:t> Andrews. No </a:t>
            </a:r>
            <a:r>
              <a:rPr lang="en-US" dirty="0" err="1"/>
              <a:t>entanto</a:t>
            </a:r>
            <a:r>
              <a:rPr lang="en-US" dirty="0"/>
              <a:t>, </a:t>
            </a:r>
            <a:r>
              <a:rPr lang="en-US" dirty="0" err="1"/>
              <a:t>Foi</a:t>
            </a:r>
            <a:r>
              <a:rPr lang="en-US" dirty="0"/>
              <a:t> </a:t>
            </a:r>
            <a:r>
              <a:rPr lang="en-US" dirty="0" err="1"/>
              <a:t>somente</a:t>
            </a:r>
            <a:r>
              <a:rPr lang="en-US" dirty="0"/>
              <a:t> </a:t>
            </a:r>
            <a:r>
              <a:rPr lang="en-US" dirty="0" err="1"/>
              <a:t>nos</a:t>
            </a:r>
            <a:r>
              <a:rPr lang="en-US" dirty="0"/>
              <a:t> </a:t>
            </a:r>
            <a:r>
              <a:rPr lang="en-US" dirty="0" err="1"/>
              <a:t>últimos</a:t>
            </a:r>
            <a:r>
              <a:rPr lang="en-US" dirty="0"/>
              <a:t> </a:t>
            </a:r>
            <a:r>
              <a:rPr lang="en-US" dirty="0" err="1"/>
              <a:t>dez</a:t>
            </a:r>
            <a:r>
              <a:rPr lang="en-US" dirty="0"/>
              <a:t> </a:t>
            </a:r>
            <a:r>
              <a:rPr lang="en-US" dirty="0" err="1"/>
              <a:t>anos</a:t>
            </a:r>
            <a:r>
              <a:rPr lang="en-US" dirty="0"/>
              <a:t> do meu </a:t>
            </a:r>
            <a:r>
              <a:rPr lang="en-US" dirty="0" err="1"/>
              <a:t>ministério</a:t>
            </a:r>
            <a:r>
              <a:rPr lang="en-US" dirty="0"/>
              <a:t> que </a:t>
            </a:r>
            <a:r>
              <a:rPr lang="en-US" dirty="0" err="1"/>
              <a:t>comecei</a:t>
            </a:r>
            <a:r>
              <a:rPr lang="en-US" dirty="0"/>
              <a:t> a </a:t>
            </a:r>
            <a:r>
              <a:rPr lang="en-US" dirty="0" err="1"/>
              <a:t>compreender</a:t>
            </a:r>
            <a:r>
              <a:rPr lang="en-US" dirty="0"/>
              <a:t> qual </a:t>
            </a:r>
            <a:r>
              <a:rPr lang="en-US" dirty="0" err="1"/>
              <a:t>é</a:t>
            </a:r>
            <a:r>
              <a:rPr lang="en-US" dirty="0"/>
              <a:t> o </a:t>
            </a:r>
            <a:r>
              <a:rPr lang="en-US" dirty="0" err="1"/>
              <a:t>plano</a:t>
            </a:r>
            <a:r>
              <a:rPr lang="en-US" dirty="0"/>
              <a:t> </a:t>
            </a:r>
            <a:r>
              <a:rPr lang="en-US" dirty="0" err="1"/>
              <a:t>estratégico</a:t>
            </a:r>
            <a:r>
              <a:rPr lang="en-US" dirty="0"/>
              <a:t> de Deus para </a:t>
            </a:r>
            <a:r>
              <a:rPr lang="en-US" dirty="0" err="1"/>
              <a:t>minha</a:t>
            </a:r>
            <a:r>
              <a:rPr lang="en-US" dirty="0"/>
              <a:t> </a:t>
            </a:r>
            <a:r>
              <a:rPr lang="en-US" dirty="0" err="1"/>
              <a:t>vida</a:t>
            </a:r>
            <a:r>
              <a:rPr lang="en-US" dirty="0"/>
              <a:t> e para meu </a:t>
            </a:r>
            <a:r>
              <a:rPr lang="en-US" dirty="0" err="1"/>
              <a:t>ministério</a:t>
            </a:r>
            <a:r>
              <a:rPr lang="en-US" dirty="0"/>
              <a:t>.</a:t>
            </a:r>
          </a:p>
          <a:p>
            <a:r>
              <a:rPr lang="en-US" dirty="0" err="1"/>
              <a:t>Quanto</a:t>
            </a:r>
            <a:r>
              <a:rPr lang="en-US" dirty="0"/>
              <a:t> </a:t>
            </a:r>
            <a:r>
              <a:rPr lang="en-US" dirty="0" err="1"/>
              <a:t>maiores</a:t>
            </a:r>
            <a:r>
              <a:rPr lang="en-US" dirty="0"/>
              <a:t> </a:t>
            </a:r>
            <a:r>
              <a:rPr lang="en-US" dirty="0" err="1"/>
              <a:t>são</a:t>
            </a:r>
            <a:r>
              <a:rPr lang="en-US" dirty="0"/>
              <a:t> as </a:t>
            </a:r>
            <a:r>
              <a:rPr lang="en-US" dirty="0" err="1"/>
              <a:t>responsabilidades</a:t>
            </a:r>
            <a:r>
              <a:rPr lang="en-US" dirty="0"/>
              <a:t> que </a:t>
            </a:r>
            <a:r>
              <a:rPr lang="en-US" dirty="0" err="1"/>
              <a:t>recebemos</a:t>
            </a:r>
            <a:r>
              <a:rPr lang="en-US" dirty="0"/>
              <a:t> da </a:t>
            </a:r>
            <a:r>
              <a:rPr lang="en-US" dirty="0" err="1"/>
              <a:t>igreja</a:t>
            </a:r>
            <a:r>
              <a:rPr lang="en-US" dirty="0"/>
              <a:t>, </a:t>
            </a:r>
            <a:r>
              <a:rPr lang="en-US" dirty="0" err="1"/>
              <a:t>mais</a:t>
            </a:r>
            <a:r>
              <a:rPr lang="en-US" dirty="0"/>
              <a:t> </a:t>
            </a:r>
            <a:r>
              <a:rPr lang="en-US" dirty="0" err="1"/>
              <a:t>importante</a:t>
            </a:r>
            <a:r>
              <a:rPr lang="en-US" dirty="0"/>
              <a:t> se </a:t>
            </a:r>
            <a:r>
              <a:rPr lang="en-US" dirty="0" err="1"/>
              <a:t>torna</a:t>
            </a:r>
            <a:r>
              <a:rPr lang="en-US" dirty="0"/>
              <a:t> </a:t>
            </a:r>
            <a:r>
              <a:rPr lang="en-US" dirty="0" err="1"/>
              <a:t>compreender</a:t>
            </a:r>
            <a:r>
              <a:rPr lang="en-US" dirty="0"/>
              <a:t> </a:t>
            </a:r>
            <a:r>
              <a:rPr lang="en-US" dirty="0" err="1"/>
              <a:t>não</a:t>
            </a:r>
            <a:r>
              <a:rPr lang="en-US" dirty="0"/>
              <a:t> </a:t>
            </a:r>
            <a:r>
              <a:rPr lang="en-US" dirty="0" err="1"/>
              <a:t>apenas</a:t>
            </a:r>
            <a:r>
              <a:rPr lang="en-US" dirty="0"/>
              <a:t> a </a:t>
            </a:r>
            <a:r>
              <a:rPr lang="en-US" dirty="0" err="1"/>
              <a:t>missão</a:t>
            </a:r>
            <a:r>
              <a:rPr lang="en-US" dirty="0"/>
              <a:t> de Deus, mas </a:t>
            </a:r>
            <a:r>
              <a:rPr lang="en-US" dirty="0" err="1"/>
              <a:t>também</a:t>
            </a:r>
            <a:r>
              <a:rPr lang="en-US" dirty="0"/>
              <a:t> as </a:t>
            </a:r>
            <a:r>
              <a:rPr lang="en-US" dirty="0" err="1"/>
              <a:t>estratégias</a:t>
            </a:r>
            <a:r>
              <a:rPr lang="en-US" dirty="0"/>
              <a:t> que </a:t>
            </a:r>
            <a:r>
              <a:rPr lang="en-US" dirty="0" err="1"/>
              <a:t>Ele</a:t>
            </a:r>
            <a:r>
              <a:rPr lang="en-US" dirty="0"/>
              <a:t> </a:t>
            </a:r>
            <a:r>
              <a:rPr lang="en-US" dirty="0" err="1"/>
              <a:t>estabeleceu</a:t>
            </a:r>
            <a:r>
              <a:rPr lang="en-US" dirty="0"/>
              <a:t> para que </a:t>
            </a:r>
            <a:r>
              <a:rPr lang="en-US" dirty="0" err="1"/>
              <a:t>essa</a:t>
            </a:r>
            <a:r>
              <a:rPr lang="en-US" dirty="0"/>
              <a:t> </a:t>
            </a:r>
            <a:r>
              <a:rPr lang="en-US" dirty="0" err="1"/>
              <a:t>missão</a:t>
            </a:r>
            <a:r>
              <a:rPr lang="en-US" dirty="0"/>
              <a:t> </a:t>
            </a:r>
            <a:r>
              <a:rPr lang="en-US" dirty="0" err="1"/>
              <a:t>seja</a:t>
            </a:r>
            <a:r>
              <a:rPr lang="en-US" dirty="0"/>
              <a:t> </a:t>
            </a:r>
            <a:r>
              <a:rPr lang="en-US" dirty="0" err="1"/>
              <a:t>cumprida</a:t>
            </a:r>
            <a:r>
              <a:rPr lang="en-US" dirty="0"/>
              <a:t>. </a:t>
            </a:r>
            <a:r>
              <a:rPr lang="en-US" dirty="0" err="1"/>
              <a:t>Afinal</a:t>
            </a:r>
            <a:r>
              <a:rPr lang="en-US" dirty="0"/>
              <a:t>, </a:t>
            </a:r>
            <a:r>
              <a:rPr lang="en-US" dirty="0" err="1"/>
              <a:t>não</a:t>
            </a:r>
            <a:r>
              <a:rPr lang="en-US" dirty="0"/>
              <a:t> basta saber para </a:t>
            </a:r>
            <a:r>
              <a:rPr lang="en-US" dirty="0" err="1"/>
              <a:t>onde</a:t>
            </a:r>
            <a:r>
              <a:rPr lang="en-US" dirty="0"/>
              <a:t> Deus </a:t>
            </a:r>
            <a:r>
              <a:rPr lang="en-US" dirty="0" err="1"/>
              <a:t>está</a:t>
            </a:r>
            <a:r>
              <a:rPr lang="en-US" dirty="0"/>
              <a:t> </a:t>
            </a:r>
            <a:r>
              <a:rPr lang="en-US" dirty="0" err="1"/>
              <a:t>nos</a:t>
            </a:r>
            <a:r>
              <a:rPr lang="en-US" dirty="0"/>
              <a:t> </a:t>
            </a:r>
            <a:r>
              <a:rPr lang="en-US" dirty="0" err="1"/>
              <a:t>chamando</a:t>
            </a:r>
            <a:r>
              <a:rPr lang="en-US" dirty="0"/>
              <a:t>; </a:t>
            </a:r>
            <a:r>
              <a:rPr lang="en-US" dirty="0" err="1"/>
              <a:t>precisamos</a:t>
            </a:r>
            <a:r>
              <a:rPr lang="en-US" dirty="0"/>
              <a:t> </a:t>
            </a:r>
            <a:r>
              <a:rPr lang="en-US" dirty="0" err="1"/>
              <a:t>entender</a:t>
            </a:r>
            <a:r>
              <a:rPr lang="en-US" dirty="0"/>
              <a:t> </a:t>
            </a:r>
            <a:r>
              <a:rPr lang="en-US" dirty="0" err="1"/>
              <a:t>também</a:t>
            </a:r>
            <a:r>
              <a:rPr lang="en-US" dirty="0"/>
              <a:t> </a:t>
            </a:r>
            <a:r>
              <a:rPr lang="en-US" dirty="0" err="1"/>
              <a:t>como</a:t>
            </a:r>
            <a:r>
              <a:rPr lang="en-US" dirty="0"/>
              <a:t> </a:t>
            </a:r>
            <a:r>
              <a:rPr lang="en-US" dirty="0" err="1"/>
              <a:t>Ele</a:t>
            </a:r>
            <a:r>
              <a:rPr lang="en-US" dirty="0"/>
              <a:t> </a:t>
            </a:r>
            <a:r>
              <a:rPr lang="en-US" dirty="0" err="1"/>
              <a:t>deseja</a:t>
            </a:r>
            <a:r>
              <a:rPr lang="en-US" dirty="0"/>
              <a:t> que </a:t>
            </a:r>
            <a:r>
              <a:rPr lang="en-US" dirty="0" err="1"/>
              <a:t>realizemos</a:t>
            </a:r>
            <a:r>
              <a:rPr lang="en-US" dirty="0"/>
              <a:t> </a:t>
            </a:r>
            <a:r>
              <a:rPr lang="en-US" dirty="0" err="1"/>
              <a:t>Sua</a:t>
            </a:r>
            <a:r>
              <a:rPr lang="en-US" dirty="0"/>
              <a:t> </a:t>
            </a:r>
            <a:r>
              <a:rPr lang="en-US" dirty="0" err="1"/>
              <a:t>obra</a:t>
            </a:r>
            <a:r>
              <a:rPr lang="en-US" dirty="0"/>
              <a:t>.</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endParaRPr lang="en-US" dirty="0"/>
          </a:p>
        </p:txBody>
      </p:sp>
      <p:sp>
        <p:nvSpPr>
          <p:cNvPr id="4" name="Slide Number Placeholder 3">
            <a:extLst>
              <a:ext uri="{FF2B5EF4-FFF2-40B4-BE49-F238E27FC236}">
                <a16:creationId xmlns:a16="http://schemas.microsoft.com/office/drawing/2014/main" id="{9121E36B-5732-A0C8-6E2A-499AC97E9A8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AB2218-88FD-7742-84EB-C4508E1314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63930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1" name="Google Shape;14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57385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1" name="Google Shape;14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548401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40146-7797-62FF-CB63-F83896251E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3D709A-B501-0FE7-41F9-6A86C49AA1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37DC25-C4AB-812E-E251-82D7A09B8BE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PH" dirty="0"/>
              <a:t>Throughout Scripture, the Holy Spirit guided leaders step by step.</a:t>
            </a:r>
          </a:p>
          <a:p>
            <a:endParaRPr lang="en-US" dirty="0"/>
          </a:p>
          <a:p>
            <a:endParaRPr lang="en-US" dirty="0"/>
          </a:p>
        </p:txBody>
      </p:sp>
      <p:sp>
        <p:nvSpPr>
          <p:cNvPr id="4" name="Slide Number Placeholder 3">
            <a:extLst>
              <a:ext uri="{FF2B5EF4-FFF2-40B4-BE49-F238E27FC236}">
                <a16:creationId xmlns:a16="http://schemas.microsoft.com/office/drawing/2014/main" id="{DB15367E-4FD8-D2A6-8B77-F09BF029919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AB2218-88FD-7742-84EB-C4508E1314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49392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A7D8A-C751-BF29-580F-ABC3E378E9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24C803-3979-4EE6-3673-CC9E80D3A2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62F28F-4A54-621D-9B2B-B494B810B44D}"/>
              </a:ext>
            </a:extLst>
          </p:cNvPr>
          <p:cNvSpPr>
            <a:spLocks noGrp="1"/>
          </p:cNvSpPr>
          <p:nvPr>
            <p:ph type="body" idx="1"/>
          </p:nvPr>
        </p:nvSpPr>
        <p:spPr/>
        <p:txBody>
          <a:bodyPr/>
          <a:lstStyle/>
          <a:p>
            <a:pPr marL="0" marR="0" lvl="0" indent="457200" algn="l" rtl="0">
              <a:lnSpc>
                <a:spcPct val="150000"/>
              </a:lnSpc>
              <a:spcBef>
                <a:spcPts val="0"/>
              </a:spcBef>
              <a:spcAft>
                <a:spcPts val="0"/>
              </a:spcAft>
              <a:buNone/>
            </a:pPr>
            <a:r>
              <a:rPr lang="pt-BR" sz="1200" dirty="0">
                <a:solidFill>
                  <a:srgbClr val="000000"/>
                </a:solidFill>
                <a:highlight>
                  <a:srgbClr val="FFFFFF"/>
                </a:highlight>
                <a:latin typeface="Times New Roman"/>
                <a:ea typeface="Times New Roman"/>
                <a:cs typeface="Times New Roman"/>
                <a:sym typeface="Times New Roman"/>
              </a:rPr>
              <a:t>Pense nisso: se eu tivesse um copo com oitenta por cento de água limpa e o completasse com vinte por cento de água suja, você o beberia? Claro que não. Você vai querer um copo de água completamente limpo, não um copo de água parcialmente limpo!</a:t>
            </a:r>
          </a:p>
          <a:p>
            <a:pPr marL="0" marR="0" lvl="0" indent="457200" algn="l" rtl="0">
              <a:lnSpc>
                <a:spcPct val="150000"/>
              </a:lnSpc>
              <a:spcBef>
                <a:spcPts val="0"/>
              </a:spcBef>
              <a:spcAft>
                <a:spcPts val="0"/>
              </a:spcAft>
              <a:buNone/>
            </a:pPr>
            <a:r>
              <a:rPr lang="pt-BR" sz="1200" dirty="0">
                <a:solidFill>
                  <a:srgbClr val="000000"/>
                </a:solidFill>
                <a:highlight>
                  <a:srgbClr val="FFFFFF"/>
                </a:highlight>
                <a:latin typeface="Times New Roman"/>
                <a:ea typeface="Times New Roman"/>
                <a:cs typeface="Times New Roman"/>
                <a:sym typeface="Times New Roman"/>
              </a:rPr>
              <a:t>Amigo, isso poderia ser uma realidade para muitos de nós e nossas igrejas hoje? Nossos corações podem não estar cheios de coisas mundanas, mas também não estão totalmente livres delas. Se não permitirmos que Deus limpe completamente nossos corações e os restaure, nunca receberemos totalmente o poder que falta, nunca experimentaremos “verdadeiramente” o “derramamento” do Espírito Santo conforme descrito no livro de Atos em nossas vidas – quão devastador!</a:t>
            </a:r>
          </a:p>
          <a:p>
            <a:pPr marL="0" marR="0" lvl="0" indent="457200" algn="l" rtl="0">
              <a:lnSpc>
                <a:spcPct val="150000"/>
              </a:lnSpc>
              <a:spcBef>
                <a:spcPts val="0"/>
              </a:spcBef>
              <a:spcAft>
                <a:spcPts val="0"/>
              </a:spcAft>
              <a:buNone/>
            </a:pPr>
            <a:r>
              <a:rPr lang="pt-BR" sz="1200" dirty="0">
                <a:solidFill>
                  <a:srgbClr val="000000"/>
                </a:solidFill>
                <a:highlight>
                  <a:srgbClr val="FFFFFF"/>
                </a:highlight>
                <a:latin typeface="Times New Roman"/>
                <a:ea typeface="Times New Roman"/>
                <a:cs typeface="Times New Roman"/>
                <a:sym typeface="Times New Roman"/>
              </a:rPr>
              <a:t>Amigo, por favor, entenda isto: O Espírito Santo continuará se esforçando para trabalhar por nós, nos chamando, nos incitando, nos movendo, esperando por nós, mas enquanto nossos corações estiverem cheios de nós mesmos, de nossos desejos, pecados, desejos ocultos, teremos menos Dele em nossos corações. Mais de nós, menos dele. Quanto menos houver, mais receberemos do poder que nos falta.</a:t>
            </a:r>
          </a:p>
          <a:p>
            <a:pPr marL="0" marR="0" lvl="0" indent="457200" algn="l" rtl="0">
              <a:lnSpc>
                <a:spcPct val="150000"/>
              </a:lnSpc>
              <a:spcBef>
                <a:spcPts val="0"/>
              </a:spcBef>
              <a:spcAft>
                <a:spcPts val="0"/>
              </a:spcAft>
              <a:buNone/>
            </a:pPr>
            <a:r>
              <a:rPr lang="pt-BR" sz="1200" dirty="0">
                <a:solidFill>
                  <a:srgbClr val="000000"/>
                </a:solidFill>
                <a:highlight>
                  <a:srgbClr val="FFFFFF"/>
                </a:highlight>
                <a:latin typeface="Times New Roman"/>
                <a:ea typeface="Times New Roman"/>
                <a:cs typeface="Times New Roman"/>
                <a:sym typeface="Times New Roman"/>
              </a:rPr>
              <a:t>Você está pronto para ser restaurado por Deus e receber o Espírito Santo? Você está pronto para se arrepender genuinamente, rasgar seu coração, clamar a Deus e começar a viver no poder extraordinário do Espírito Santo? Deus deseja viver conosco. Ele deseja derramar Seu Espírito sobre toda a carne. Ele deseja nos restaurar com Seu grande poder, para que possamos ser grandemente usados ​​como instrumentos poderosos em Suas mãos e para Sua glória, cumprindo Sua missão de espalhar as boas novas a um mundo moribundo onde Jesus morreu e ressuscitou, um dia virá para nos levar para casa. Você permitirá que o Espírito Santo ressuscite sua vida espiritual e ministério hoje?</a:t>
            </a:r>
            <a:endParaRPr lang="pt-BR" sz="1200" dirty="0">
              <a:solidFill>
                <a:schemeClr val="dk1"/>
              </a:solidFill>
              <a:latin typeface="Arial"/>
              <a:ea typeface="Arial"/>
              <a:cs typeface="Arial"/>
              <a:sym typeface="Arial"/>
            </a:endParaRPr>
          </a:p>
          <a:p>
            <a:endParaRPr lang="en-US" dirty="0"/>
          </a:p>
        </p:txBody>
      </p:sp>
      <p:sp>
        <p:nvSpPr>
          <p:cNvPr id="4" name="Slide Number Placeholder 3">
            <a:extLst>
              <a:ext uri="{FF2B5EF4-FFF2-40B4-BE49-F238E27FC236}">
                <a16:creationId xmlns:a16="http://schemas.microsoft.com/office/drawing/2014/main" id="{F0CB2BB5-49A7-382C-FEB8-BA5A2147BA9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AB2218-88FD-7742-84EB-C4508E1314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72302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Nos </a:t>
            </a:r>
            <a:r>
              <a:rPr lang="en-US" dirty="0" err="1"/>
              <a:t>temos</a:t>
            </a:r>
            <a:r>
              <a:rPr lang="en-US" dirty="0"/>
              <a:t> </a:t>
            </a:r>
            <a:r>
              <a:rPr lang="en-US" dirty="0" err="1"/>
              <a:t>investido</a:t>
            </a:r>
            <a:r>
              <a:rPr lang="en-US" dirty="0"/>
              <a:t> </a:t>
            </a:r>
            <a:r>
              <a:rPr lang="en-US" dirty="0" err="1"/>
              <a:t>mais</a:t>
            </a:r>
            <a:r>
              <a:rPr lang="en-US" dirty="0"/>
              <a:t> no </a:t>
            </a:r>
            <a:r>
              <a:rPr lang="en-US" dirty="0" err="1"/>
              <a:t>plano</a:t>
            </a:r>
            <a:r>
              <a:rPr lang="en-US" dirty="0"/>
              <a:t> B do que no </a:t>
            </a:r>
            <a:r>
              <a:rPr lang="en-US" dirty="0" err="1"/>
              <a:t>plano</a:t>
            </a:r>
            <a:r>
              <a:rPr lang="en-US" dirty="0"/>
              <a:t> A. </a:t>
            </a:r>
          </a:p>
          <a:p>
            <a:r>
              <a:rPr lang="en-US" dirty="0"/>
              <a:t>O </a:t>
            </a:r>
            <a:r>
              <a:rPr lang="en-US" dirty="0" err="1"/>
              <a:t>plano</a:t>
            </a:r>
            <a:r>
              <a:rPr lang="en-US" dirty="0"/>
              <a:t> B – </a:t>
            </a:r>
            <a:r>
              <a:rPr lang="en-US" dirty="0" err="1"/>
              <a:t>criacao</a:t>
            </a:r>
            <a:r>
              <a:rPr lang="en-US" dirty="0"/>
              <a:t> de </a:t>
            </a:r>
            <a:r>
              <a:rPr lang="en-US" dirty="0" err="1"/>
              <a:t>estrategias</a:t>
            </a:r>
            <a:r>
              <a:rPr lang="en-US" dirty="0"/>
              <a:t>, o que </a:t>
            </a:r>
            <a:r>
              <a:rPr lang="en-US" dirty="0" err="1"/>
              <a:t>fazer</a:t>
            </a:r>
            <a:r>
              <a:rPr lang="en-US" dirty="0"/>
              <a:t>, o que </a:t>
            </a:r>
            <a:r>
              <a:rPr lang="en-US" dirty="0" err="1"/>
              <a:t>nao</a:t>
            </a:r>
            <a:r>
              <a:rPr lang="en-US" dirty="0"/>
              <a:t> </a:t>
            </a:r>
            <a:r>
              <a:rPr lang="en-US" dirty="0" err="1"/>
              <a:t>fazer</a:t>
            </a:r>
            <a:r>
              <a:rPr lang="en-US" dirty="0"/>
              <a:t>, </a:t>
            </a:r>
            <a:r>
              <a:rPr lang="en-US" dirty="0" err="1"/>
              <a:t>como</a:t>
            </a:r>
            <a:r>
              <a:rPr lang="en-US" dirty="0"/>
              <a:t> </a:t>
            </a:r>
            <a:r>
              <a:rPr lang="en-US" dirty="0" err="1"/>
              <a:t>fazer</a:t>
            </a:r>
            <a:r>
              <a:rPr lang="en-US" dirty="0"/>
              <a:t>, </a:t>
            </a:r>
            <a:r>
              <a:rPr lang="en-US" dirty="0" err="1"/>
              <a:t>como</a:t>
            </a:r>
            <a:r>
              <a:rPr lang="en-US" dirty="0"/>
              <a:t> </a:t>
            </a:r>
            <a:r>
              <a:rPr lang="en-US" dirty="0" err="1"/>
              <a:t>falar</a:t>
            </a:r>
            <a:r>
              <a:rPr lang="en-US" dirty="0"/>
              <a:t>, </a:t>
            </a:r>
            <a:r>
              <a:rPr lang="en-US" dirty="0" err="1"/>
              <a:t>como</a:t>
            </a:r>
            <a:r>
              <a:rPr lang="en-US" dirty="0"/>
              <a:t> </a:t>
            </a:r>
            <a:r>
              <a:rPr lang="en-US" dirty="0" err="1"/>
              <a:t>pregar</a:t>
            </a:r>
            <a:r>
              <a:rPr lang="en-US" dirty="0"/>
              <a:t>, </a:t>
            </a:r>
            <a:r>
              <a:rPr lang="en-US" dirty="0" err="1"/>
              <a:t>como</a:t>
            </a:r>
            <a:r>
              <a:rPr lang="en-US" dirty="0"/>
              <a:t> evangelizer, </a:t>
            </a:r>
            <a:r>
              <a:rPr lang="en-US" dirty="0" err="1"/>
              <a:t>como</a:t>
            </a:r>
            <a:r>
              <a:rPr lang="en-US" dirty="0"/>
              <a:t> </a:t>
            </a:r>
            <a:r>
              <a:rPr lang="en-US" dirty="0" err="1"/>
              <a:t>cumprir</a:t>
            </a:r>
            <a:r>
              <a:rPr lang="en-US" dirty="0"/>
              <a:t> a </a:t>
            </a:r>
            <a:r>
              <a:rPr lang="en-US" dirty="0" err="1"/>
              <a:t>missao</a:t>
            </a:r>
            <a:r>
              <a:rPr lang="en-US" dirty="0"/>
              <a:t>…</a:t>
            </a:r>
            <a:r>
              <a:rPr lang="en-US" dirty="0" err="1"/>
              <a:t>como</a:t>
            </a:r>
            <a:r>
              <a:rPr lang="en-US" dirty="0"/>
              <a:t>…</a:t>
            </a:r>
            <a:r>
              <a:rPr lang="en-US" dirty="0" err="1"/>
              <a:t>como</a:t>
            </a:r>
            <a:r>
              <a:rPr lang="en-US" dirty="0"/>
              <a:t>….</a:t>
            </a:r>
            <a:r>
              <a:rPr lang="en-US" dirty="0" err="1"/>
              <a:t>como</a:t>
            </a:r>
            <a:r>
              <a:rPr lang="en-US" dirty="0"/>
              <a: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O resto — </a:t>
            </a:r>
            <a:r>
              <a:rPr lang="en-US" sz="1200" kern="12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estratégias</a:t>
            </a:r>
            <a:r>
              <a:rPr lang="en-US" sz="1200" kern="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a:t>
            </a:r>
            <a:r>
              <a:rPr lang="en-US" sz="1200" kern="12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planos</a:t>
            </a:r>
            <a:r>
              <a:rPr lang="en-US" sz="1200" kern="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a:t>
            </a:r>
            <a:r>
              <a:rPr lang="en-US" sz="1200" kern="12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métodos</a:t>
            </a:r>
            <a:r>
              <a:rPr lang="en-US" sz="1200" kern="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 </a:t>
            </a:r>
            <a:r>
              <a:rPr lang="en-US" sz="1200" kern="12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só</a:t>
            </a:r>
            <a:r>
              <a:rPr lang="en-US" sz="1200" kern="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a:t>
            </a:r>
            <a:r>
              <a:rPr lang="en-US" sz="1200" kern="12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são</a:t>
            </a:r>
            <a:r>
              <a:rPr lang="en-US" sz="1200" kern="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a:t>
            </a:r>
            <a:r>
              <a:rPr lang="en-US" sz="1200" kern="12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utéis</a:t>
            </a:r>
            <a:r>
              <a:rPr lang="en-US" sz="1200" kern="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a:t>
            </a:r>
            <a:r>
              <a:rPr lang="en-US" sz="1200" kern="12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depois</a:t>
            </a:r>
            <a:r>
              <a:rPr lang="en-US" sz="1200" kern="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a:t>
            </a:r>
            <a:r>
              <a:rPr lang="en-US" sz="1200" kern="12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que</a:t>
            </a:r>
            <a:r>
              <a:rPr lang="en-US" sz="1200" kern="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o plano A de Deus for </a:t>
            </a:r>
            <a:r>
              <a:rPr lang="en-US" sz="1200" kern="12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colocado</a:t>
            </a:r>
            <a:r>
              <a:rPr lang="en-US" sz="1200" kern="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a:t>
            </a:r>
            <a:r>
              <a:rPr lang="en-US" sz="1200" kern="12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em</a:t>
            </a:r>
            <a:r>
              <a:rPr lang="en-US" sz="1200" kern="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a:t>
            </a:r>
            <a:r>
              <a:rPr lang="en-US" sz="1200" kern="12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ação</a:t>
            </a:r>
            <a:r>
              <a:rPr lang="en-US" sz="1200" kern="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a:t>
            </a:r>
          </a:p>
          <a:p>
            <a:endParaRPr lang="en-US" dirty="0"/>
          </a:p>
        </p:txBody>
      </p:sp>
      <p:sp>
        <p:nvSpPr>
          <p:cNvPr id="4" name="Slide Number Placeholder 3"/>
          <p:cNvSpPr>
            <a:spLocks noGrp="1"/>
          </p:cNvSpPr>
          <p:nvPr>
            <p:ph type="sldNum" sz="quarter" idx="5"/>
          </p:nvPr>
        </p:nvSpPr>
        <p:spPr/>
        <p:txBody>
          <a:bodyPr/>
          <a:lstStyle/>
          <a:p>
            <a:fld id="{7AAB2218-88FD-7742-84EB-C4508E1314F1}" type="slidenum">
              <a:rPr lang="en-US" smtClean="0"/>
              <a:t>5</a:t>
            </a:fld>
            <a:endParaRPr lang="en-US"/>
          </a:p>
        </p:txBody>
      </p:sp>
    </p:spTree>
    <p:extLst>
      <p:ext uri="{BB962C8B-B14F-4D97-AF65-F5344CB8AC3E}">
        <p14:creationId xmlns:p14="http://schemas.microsoft.com/office/powerpoint/2010/main" val="36419457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6117F-7C25-CC74-0CC8-30FFD6ECE8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86F2A3-1277-448F-AB44-205231480A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ED5742-A4E9-F9CF-6023-828D47DAC7C3}"/>
              </a:ext>
            </a:extLst>
          </p:cNvPr>
          <p:cNvSpPr>
            <a:spLocks noGrp="1"/>
          </p:cNvSpPr>
          <p:nvPr>
            <p:ph type="body" idx="1"/>
          </p:nvPr>
        </p:nvSpPr>
        <p:spPr/>
        <p:txBody>
          <a:bodyPr/>
          <a:lstStyle/>
          <a:p>
            <a:r>
              <a:rPr lang="en-US" dirty="0" err="1"/>
              <a:t>Criamos</a:t>
            </a:r>
            <a:r>
              <a:rPr lang="en-US" dirty="0"/>
              <a:t> a </a:t>
            </a:r>
            <a:r>
              <a:rPr lang="en-US" dirty="0" err="1"/>
              <a:t>estrategia</a:t>
            </a:r>
            <a:r>
              <a:rPr lang="en-US" dirty="0"/>
              <a:t>, </a:t>
            </a:r>
            <a:r>
              <a:rPr lang="en-US" dirty="0" err="1"/>
              <a:t>colocamos</a:t>
            </a:r>
            <a:r>
              <a:rPr lang="en-US" dirty="0"/>
              <a:t> no </a:t>
            </a:r>
            <a:r>
              <a:rPr lang="en-US" dirty="0" err="1"/>
              <a:t>papel</a:t>
            </a:r>
            <a:r>
              <a:rPr lang="en-US" dirty="0"/>
              <a:t>, </a:t>
            </a:r>
            <a:r>
              <a:rPr lang="en-US" dirty="0" err="1"/>
              <a:t>orando</a:t>
            </a:r>
            <a:r>
              <a:rPr lang="en-US" dirty="0"/>
              <a:t> pela </a:t>
            </a:r>
            <a:r>
              <a:rPr lang="en-US" dirty="0" err="1"/>
              <a:t>estrategia</a:t>
            </a:r>
            <a:r>
              <a:rPr lang="en-US" dirty="0"/>
              <a:t> </a:t>
            </a:r>
            <a:r>
              <a:rPr lang="en-US" dirty="0" err="1"/>
              <a:t>que</a:t>
            </a:r>
            <a:r>
              <a:rPr lang="en-US" dirty="0"/>
              <a:t> </a:t>
            </a:r>
            <a:r>
              <a:rPr lang="en-US" dirty="0" err="1"/>
              <a:t>criamos</a:t>
            </a:r>
            <a:r>
              <a:rPr lang="en-US" dirty="0"/>
              <a:t>, e </a:t>
            </a:r>
            <a:r>
              <a:rPr lang="en-US" dirty="0" err="1"/>
              <a:t>implementamos</a:t>
            </a:r>
            <a:r>
              <a:rPr lang="en-US" dirty="0"/>
              <a:t> </a:t>
            </a:r>
            <a:r>
              <a:rPr lang="en-US" dirty="0" err="1"/>
              <a:t>como</a:t>
            </a:r>
            <a:r>
              <a:rPr lang="en-US" dirty="0"/>
              <a:t> se fosse a </a:t>
            </a:r>
            <a:r>
              <a:rPr lang="en-US" dirty="0" err="1"/>
              <a:t>coisa</a:t>
            </a:r>
            <a:r>
              <a:rPr lang="en-US" dirty="0"/>
              <a:t> </a:t>
            </a:r>
            <a:r>
              <a:rPr lang="en-US" dirty="0" err="1"/>
              <a:t>mais</a:t>
            </a:r>
            <a:r>
              <a:rPr lang="en-US" dirty="0"/>
              <a:t> </a:t>
            </a:r>
            <a:r>
              <a:rPr lang="en-US" dirty="0" err="1"/>
              <a:t>importante</a:t>
            </a:r>
            <a:r>
              <a:rPr lang="en-US" dirty="0"/>
              <a:t> do </a:t>
            </a:r>
            <a:r>
              <a:rPr lang="en-US" dirty="0" err="1"/>
              <a:t>mundo</a:t>
            </a:r>
            <a:r>
              <a:rPr lang="en-US" dirty="0"/>
              <a:t>…e </a:t>
            </a:r>
            <a:r>
              <a:rPr lang="en-US" dirty="0" err="1"/>
              <a:t>isso</a:t>
            </a:r>
            <a:r>
              <a:rPr lang="en-US" dirty="0"/>
              <a:t> se junta </a:t>
            </a:r>
            <a:r>
              <a:rPr lang="en-US" dirty="0" err="1"/>
              <a:t>ao</a:t>
            </a:r>
            <a:r>
              <a:rPr lang="en-US" dirty="0"/>
              <a:t> </a:t>
            </a:r>
            <a:r>
              <a:rPr lang="en-US" dirty="0" err="1"/>
              <a:t>lider</a:t>
            </a:r>
            <a:r>
              <a:rPr lang="en-US" dirty="0"/>
              <a:t> </a:t>
            </a:r>
            <a:r>
              <a:rPr lang="en-US" dirty="0" err="1"/>
              <a:t>que</a:t>
            </a:r>
            <a:r>
              <a:rPr lang="en-US" dirty="0"/>
              <a:t> </a:t>
            </a:r>
            <a:r>
              <a:rPr lang="en-US" dirty="0" err="1"/>
              <a:t>motiva</a:t>
            </a:r>
            <a:r>
              <a:rPr lang="en-US" dirty="0"/>
              <a:t> </a:t>
            </a:r>
            <a:r>
              <a:rPr lang="en-US" dirty="0" err="1"/>
              <a:t>os</a:t>
            </a:r>
            <a:r>
              <a:rPr lang="en-US" dirty="0"/>
              <a:t> </a:t>
            </a:r>
            <a:r>
              <a:rPr lang="en-US" dirty="0" err="1"/>
              <a:t>seguidores</a:t>
            </a:r>
            <a:r>
              <a:rPr lang="en-US" dirty="0"/>
              <a:t> a </a:t>
            </a:r>
            <a:r>
              <a:rPr lang="en-US" dirty="0" err="1"/>
              <a:t>seguirem</a:t>
            </a:r>
            <a:r>
              <a:rPr lang="en-US" dirty="0"/>
              <a:t> </a:t>
            </a:r>
            <a:r>
              <a:rPr lang="en-US" dirty="0" err="1"/>
              <a:t>sua</a:t>
            </a:r>
            <a:r>
              <a:rPr lang="en-US" dirty="0"/>
              <a:t> </a:t>
            </a:r>
            <a:r>
              <a:rPr lang="en-US" dirty="0" err="1"/>
              <a:t>estrategia</a:t>
            </a:r>
            <a:r>
              <a:rPr lang="en-US" dirty="0"/>
              <a:t> e se junta </a:t>
            </a:r>
            <a:r>
              <a:rPr lang="en-US" dirty="0" err="1"/>
              <a:t>ao</a:t>
            </a:r>
            <a:r>
              <a:rPr lang="en-US" dirty="0"/>
              <a:t> </a:t>
            </a:r>
            <a:r>
              <a:rPr lang="en-US" dirty="0" err="1"/>
              <a:t>apoio</a:t>
            </a:r>
            <a:r>
              <a:rPr lang="en-US" dirty="0"/>
              <a:t> </a:t>
            </a:r>
            <a:r>
              <a:rPr lang="en-US" dirty="0" err="1"/>
              <a:t>que</a:t>
            </a:r>
            <a:r>
              <a:rPr lang="en-US" dirty="0"/>
              <a:t> o </a:t>
            </a:r>
            <a:r>
              <a:rPr lang="en-US" dirty="0" err="1"/>
              <a:t>lider</a:t>
            </a:r>
            <a:r>
              <a:rPr lang="en-US" dirty="0"/>
              <a:t> </a:t>
            </a:r>
            <a:r>
              <a:rPr lang="en-US" dirty="0" err="1"/>
              <a:t>tem</a:t>
            </a:r>
            <a:r>
              <a:rPr lang="en-US" dirty="0"/>
              <a:t> </a:t>
            </a:r>
            <a:r>
              <a:rPr lang="en-US" dirty="0" err="1"/>
              <a:t>ao</a:t>
            </a:r>
            <a:r>
              <a:rPr lang="en-US" dirty="0"/>
              <a:t> </a:t>
            </a:r>
            <a:r>
              <a:rPr lang="en-US" dirty="0" err="1"/>
              <a:t>apresentar</a:t>
            </a:r>
            <a:r>
              <a:rPr lang="en-US" dirty="0"/>
              <a:t> </a:t>
            </a:r>
            <a:r>
              <a:rPr lang="en-US" dirty="0" err="1"/>
              <a:t>sua</a:t>
            </a:r>
            <a:r>
              <a:rPr lang="en-US" dirty="0"/>
              <a:t> </a:t>
            </a:r>
            <a:r>
              <a:rPr lang="en-US" dirty="0" err="1"/>
              <a:t>estrategia</a:t>
            </a:r>
            <a:r>
              <a:rPr lang="en-US" dirty="0"/>
              <a:t>, </a:t>
            </a:r>
            <a:r>
              <a:rPr lang="en-US" dirty="0" err="1"/>
              <a:t>entao</a:t>
            </a:r>
            <a:r>
              <a:rPr lang="en-US" dirty="0"/>
              <a:t> </a:t>
            </a:r>
            <a:r>
              <a:rPr lang="en-US" dirty="0" err="1"/>
              <a:t>temos</a:t>
            </a:r>
            <a:r>
              <a:rPr lang="en-US" dirty="0"/>
              <a:t> </a:t>
            </a:r>
            <a:r>
              <a:rPr lang="en-US" dirty="0" err="1"/>
              <a:t>uma</a:t>
            </a:r>
            <a:r>
              <a:rPr lang="en-US" dirty="0"/>
              <a:t> </a:t>
            </a:r>
            <a:r>
              <a:rPr lang="en-US" dirty="0" err="1"/>
              <a:t>igreja</a:t>
            </a:r>
            <a:r>
              <a:rPr lang="en-US" dirty="0"/>
              <a:t> </a:t>
            </a:r>
            <a:r>
              <a:rPr lang="en-US" dirty="0" err="1"/>
              <a:t>cheia</a:t>
            </a:r>
            <a:r>
              <a:rPr lang="en-US" dirty="0"/>
              <a:t> de </a:t>
            </a:r>
            <a:r>
              <a:rPr lang="en-US" dirty="0" err="1"/>
              <a:t>estrategia</a:t>
            </a:r>
            <a:r>
              <a:rPr lang="en-US" dirty="0"/>
              <a:t>, mas </a:t>
            </a:r>
            <a:r>
              <a:rPr lang="en-US" dirty="0" err="1"/>
              <a:t>irrelevante</a:t>
            </a:r>
            <a:r>
              <a:rPr lang="en-US" dirty="0"/>
              <a:t> para o </a:t>
            </a:r>
            <a:r>
              <a:rPr lang="en-US" dirty="0" err="1"/>
              <a:t>cumprimento</a:t>
            </a:r>
            <a:r>
              <a:rPr lang="en-US" dirty="0"/>
              <a:t> da </a:t>
            </a:r>
            <a:r>
              <a:rPr lang="en-US" dirty="0" err="1"/>
              <a:t>missao</a:t>
            </a:r>
            <a:r>
              <a:rPr lang="en-US" dirty="0"/>
              <a:t>. </a:t>
            </a:r>
          </a:p>
        </p:txBody>
      </p:sp>
      <p:sp>
        <p:nvSpPr>
          <p:cNvPr id="4" name="Slide Number Placeholder 3">
            <a:extLst>
              <a:ext uri="{FF2B5EF4-FFF2-40B4-BE49-F238E27FC236}">
                <a16:creationId xmlns:a16="http://schemas.microsoft.com/office/drawing/2014/main" id="{0DBC0221-7887-637D-6E57-A6328756214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617277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Deus era o </a:t>
            </a:r>
            <a:r>
              <a:rPr lang="en-US" dirty="0" err="1"/>
              <a:t>estrategista</a:t>
            </a:r>
            <a:r>
              <a:rPr lang="en-US" dirty="0"/>
              <a:t>….e no novo testament, qual </a:t>
            </a:r>
            <a:r>
              <a:rPr lang="en-US" dirty="0" err="1"/>
              <a:t>foi</a:t>
            </a:r>
            <a:r>
              <a:rPr lang="en-US" dirty="0"/>
              <a:t> a </a:t>
            </a:r>
            <a:r>
              <a:rPr lang="en-US" dirty="0" err="1"/>
              <a:t>estrategia</a:t>
            </a:r>
            <a:r>
              <a:rPr lang="en-US" dirty="0"/>
              <a:t> </a:t>
            </a:r>
            <a:r>
              <a:rPr lang="en-US" dirty="0" err="1"/>
              <a:t>usada</a:t>
            </a:r>
            <a:r>
              <a:rPr lang="en-US" dirty="0"/>
              <a:t> pela </a:t>
            </a:r>
            <a:r>
              <a:rPr lang="en-US" dirty="0" err="1"/>
              <a:t>Divindade</a:t>
            </a:r>
            <a:r>
              <a:rPr lang="en-US" dirty="0"/>
              <a:t>? </a:t>
            </a:r>
          </a:p>
          <a:p>
            <a:endParaRPr lang="en-US" dirty="0"/>
          </a:p>
        </p:txBody>
      </p:sp>
      <p:sp>
        <p:nvSpPr>
          <p:cNvPr id="4" name="Slide Number Placeholder 3"/>
          <p:cNvSpPr>
            <a:spLocks noGrp="1"/>
          </p:cNvSpPr>
          <p:nvPr>
            <p:ph type="sldNum" sz="quarter" idx="5"/>
          </p:nvPr>
        </p:nvSpPr>
        <p:spPr/>
        <p:txBody>
          <a:bodyPr/>
          <a:lstStyle/>
          <a:p>
            <a:fld id="{7AAB2218-88FD-7742-84EB-C4508E1314F1}" type="slidenum">
              <a:rPr lang="en-US" smtClean="0"/>
              <a:t>10</a:t>
            </a:fld>
            <a:endParaRPr lang="en-US"/>
          </a:p>
        </p:txBody>
      </p:sp>
    </p:spTree>
    <p:extLst>
      <p:ext uri="{BB962C8B-B14F-4D97-AF65-F5344CB8AC3E}">
        <p14:creationId xmlns:p14="http://schemas.microsoft.com/office/powerpoint/2010/main" val="3837688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Deus </a:t>
            </a:r>
            <a:r>
              <a:rPr lang="en-US" dirty="0" err="1"/>
              <a:t>deixou</a:t>
            </a:r>
            <a:r>
              <a:rPr lang="en-US" dirty="0"/>
              <a:t> </a:t>
            </a:r>
            <a:r>
              <a:rPr lang="en-US" dirty="0" err="1"/>
              <a:t>claramente</a:t>
            </a:r>
            <a:r>
              <a:rPr lang="en-US" dirty="0"/>
              <a:t> qual </a:t>
            </a:r>
            <a:r>
              <a:rPr lang="en-US" dirty="0" err="1"/>
              <a:t>estrategia</a:t>
            </a:r>
            <a:r>
              <a:rPr lang="en-US" dirty="0"/>
              <a:t> para ser </a:t>
            </a:r>
            <a:r>
              <a:rPr lang="en-US" dirty="0" err="1"/>
              <a:t>seguida</a:t>
            </a:r>
            <a:r>
              <a:rPr lang="en-US" dirty="0"/>
              <a:t>, mas </a:t>
            </a:r>
            <a:r>
              <a:rPr lang="en-US" dirty="0" err="1"/>
              <a:t>estamos</a:t>
            </a:r>
            <a:r>
              <a:rPr lang="en-US" dirty="0"/>
              <a:t> </a:t>
            </a:r>
            <a:r>
              <a:rPr lang="en-US" dirty="0" err="1"/>
              <a:t>tao</a:t>
            </a:r>
            <a:r>
              <a:rPr lang="en-US" dirty="0"/>
              <a:t> </a:t>
            </a:r>
            <a:r>
              <a:rPr lang="en-US" dirty="0" err="1"/>
              <a:t>afixionados</a:t>
            </a:r>
            <a:r>
              <a:rPr lang="en-US" dirty="0"/>
              <a:t> com as </a:t>
            </a:r>
            <a:r>
              <a:rPr lang="en-US" dirty="0" err="1"/>
              <a:t>estrategias</a:t>
            </a:r>
            <a:r>
              <a:rPr lang="en-US" dirty="0"/>
              <a:t> </a:t>
            </a:r>
            <a:r>
              <a:rPr lang="en-US" dirty="0" err="1"/>
              <a:t>humanas</a:t>
            </a:r>
            <a:r>
              <a:rPr lang="en-US" dirty="0"/>
              <a:t>, </a:t>
            </a:r>
            <a:r>
              <a:rPr lang="en-US" dirty="0" err="1"/>
              <a:t>que</a:t>
            </a:r>
            <a:r>
              <a:rPr lang="en-US" dirty="0"/>
              <a:t> </a:t>
            </a:r>
            <a:r>
              <a:rPr lang="en-US" dirty="0" err="1"/>
              <a:t>perdemos</a:t>
            </a:r>
            <a:r>
              <a:rPr lang="en-US" dirty="0"/>
              <a:t> de vista a UNICA </a:t>
            </a:r>
            <a:r>
              <a:rPr lang="en-US" dirty="0" err="1"/>
              <a:t>estrategia</a:t>
            </a:r>
            <a:r>
              <a:rPr lang="en-US" dirty="0"/>
              <a:t> </a:t>
            </a:r>
            <a:r>
              <a:rPr lang="en-US" dirty="0" err="1"/>
              <a:t>divina</a:t>
            </a:r>
            <a:r>
              <a:rPr lang="en-US" dirty="0"/>
              <a:t>. A </a:t>
            </a:r>
            <a:r>
              <a:rPr lang="en-US" dirty="0" err="1"/>
              <a:t>criarmos</a:t>
            </a:r>
            <a:r>
              <a:rPr lang="en-US" dirty="0"/>
              <a:t> o plano B </a:t>
            </a:r>
            <a:r>
              <a:rPr lang="en-US" dirty="0" err="1"/>
              <a:t>sem</a:t>
            </a:r>
            <a:r>
              <a:rPr lang="en-US" dirty="0"/>
              <a:t> Pensar </a:t>
            </a:r>
            <a:r>
              <a:rPr lang="en-US" dirty="0" err="1"/>
              <a:t>que</a:t>
            </a:r>
            <a:r>
              <a:rPr lang="en-US" dirty="0"/>
              <a:t> </a:t>
            </a:r>
            <a:r>
              <a:rPr lang="en-US" dirty="0" err="1"/>
              <a:t>ainda</a:t>
            </a:r>
            <a:r>
              <a:rPr lang="en-US" dirty="0"/>
              <a:t> nao </a:t>
            </a:r>
            <a:r>
              <a:rPr lang="en-US" dirty="0" err="1"/>
              <a:t>estamos</a:t>
            </a:r>
            <a:r>
              <a:rPr lang="en-US" dirty="0"/>
              <a:t> </a:t>
            </a:r>
            <a:r>
              <a:rPr lang="en-US" dirty="0" err="1"/>
              <a:t>agarrados</a:t>
            </a:r>
            <a:r>
              <a:rPr lang="en-US" dirty="0"/>
              <a:t> no Plano A. </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a:t>
            </a:r>
            <a:r>
              <a:rPr lang="en-US" dirty="0" err="1"/>
              <a:t>estrategia</a:t>
            </a:r>
            <a:r>
              <a:rPr lang="en-US" dirty="0"/>
              <a:t> Divina eh </a:t>
            </a:r>
            <a:r>
              <a:rPr lang="en-US" dirty="0" err="1"/>
              <a:t>que</a:t>
            </a:r>
            <a:r>
              <a:rPr lang="en-US" dirty="0"/>
              <a:t> Jesus seria </a:t>
            </a:r>
            <a:r>
              <a:rPr lang="en-US" dirty="0" err="1"/>
              <a:t>concebido</a:t>
            </a:r>
            <a:r>
              <a:rPr lang="en-US" dirty="0"/>
              <a:t> </a:t>
            </a:r>
            <a:r>
              <a:rPr lang="en-US" dirty="0" err="1"/>
              <a:t>pelo</a:t>
            </a:r>
            <a:r>
              <a:rPr lang="en-US" dirty="0"/>
              <a:t> Espirito Santo</a:t>
            </a:r>
          </a:p>
          <a:p>
            <a:r>
              <a:rPr lang="en-US" dirty="0"/>
              <a:t>E </a:t>
            </a:r>
            <a:r>
              <a:rPr lang="en-US" dirty="0" err="1"/>
              <a:t>ao</a:t>
            </a:r>
            <a:r>
              <a:rPr lang="en-US" dirty="0"/>
              <a:t> </a:t>
            </a:r>
            <a:r>
              <a:rPr lang="en-US" dirty="0" err="1"/>
              <a:t>começar</a:t>
            </a:r>
            <a:r>
              <a:rPr lang="en-US" dirty="0"/>
              <a:t> Seu </a:t>
            </a:r>
            <a:r>
              <a:rPr lang="en-US" dirty="0" err="1"/>
              <a:t>ministerio</a:t>
            </a:r>
            <a:r>
              <a:rPr lang="en-US" dirty="0"/>
              <a:t> </a:t>
            </a:r>
            <a:r>
              <a:rPr lang="en-US" dirty="0" err="1"/>
              <a:t>publico</a:t>
            </a:r>
            <a:r>
              <a:rPr lang="en-US" dirty="0"/>
              <a:t> </a:t>
            </a:r>
            <a:r>
              <a:rPr lang="en-US" dirty="0" err="1"/>
              <a:t>ele</a:t>
            </a:r>
            <a:r>
              <a:rPr lang="en-US" dirty="0"/>
              <a:t> </a:t>
            </a:r>
            <a:r>
              <a:rPr lang="en-US" dirty="0" err="1"/>
              <a:t>foi</a:t>
            </a:r>
            <a:r>
              <a:rPr lang="en-US" dirty="0"/>
              <a:t> </a:t>
            </a:r>
            <a:r>
              <a:rPr lang="en-US" dirty="0" err="1"/>
              <a:t>ungido</a:t>
            </a:r>
            <a:r>
              <a:rPr lang="en-US" dirty="0"/>
              <a:t> </a:t>
            </a:r>
            <a:r>
              <a:rPr lang="en-US" dirty="0" err="1"/>
              <a:t>pelo</a:t>
            </a:r>
            <a:r>
              <a:rPr lang="en-US" dirty="0"/>
              <a:t> ES. </a:t>
            </a:r>
          </a:p>
          <a:p>
            <a:r>
              <a:rPr lang="en-US" dirty="0"/>
              <a:t>Se a </a:t>
            </a:r>
            <a:r>
              <a:rPr lang="en-US" dirty="0" err="1"/>
              <a:t>trindade</a:t>
            </a:r>
            <a:r>
              <a:rPr lang="en-US" dirty="0"/>
              <a:t> </a:t>
            </a:r>
            <a:r>
              <a:rPr lang="en-US" dirty="0" err="1"/>
              <a:t>criou</a:t>
            </a:r>
            <a:r>
              <a:rPr lang="en-US" dirty="0"/>
              <a:t> </a:t>
            </a:r>
            <a:r>
              <a:rPr lang="en-US" dirty="0" err="1"/>
              <a:t>uma</a:t>
            </a:r>
            <a:r>
              <a:rPr lang="en-US" dirty="0"/>
              <a:t> </a:t>
            </a:r>
            <a:r>
              <a:rPr lang="en-US" dirty="0" err="1"/>
              <a:t>estrategia</a:t>
            </a:r>
            <a:r>
              <a:rPr lang="en-US" dirty="0"/>
              <a:t> para o Nascimento de Jesus </a:t>
            </a:r>
            <a:r>
              <a:rPr lang="en-US" dirty="0" err="1"/>
              <a:t>atraves</a:t>
            </a:r>
            <a:r>
              <a:rPr lang="en-US" dirty="0"/>
              <a:t> do ES</a:t>
            </a:r>
          </a:p>
          <a:p>
            <a:r>
              <a:rPr lang="en-US" dirty="0"/>
              <a:t>Se a Trindade </a:t>
            </a:r>
            <a:r>
              <a:rPr lang="en-US" dirty="0" err="1"/>
              <a:t>criou</a:t>
            </a:r>
            <a:r>
              <a:rPr lang="en-US" dirty="0"/>
              <a:t> </a:t>
            </a:r>
            <a:r>
              <a:rPr lang="en-US" dirty="0" err="1"/>
              <a:t>uma</a:t>
            </a:r>
            <a:r>
              <a:rPr lang="en-US" dirty="0"/>
              <a:t> </a:t>
            </a:r>
            <a:r>
              <a:rPr lang="en-US" dirty="0" err="1"/>
              <a:t>estrategia</a:t>
            </a:r>
            <a:r>
              <a:rPr lang="en-US" dirty="0"/>
              <a:t> para </a:t>
            </a:r>
            <a:r>
              <a:rPr lang="en-US" dirty="0" err="1"/>
              <a:t>que</a:t>
            </a:r>
            <a:r>
              <a:rPr lang="en-US" dirty="0"/>
              <a:t> Jesus </a:t>
            </a:r>
            <a:r>
              <a:rPr lang="en-US" dirty="0" err="1"/>
              <a:t>cumprisse</a:t>
            </a:r>
            <a:r>
              <a:rPr lang="en-US" dirty="0"/>
              <a:t> </a:t>
            </a:r>
            <a:r>
              <a:rPr lang="en-US" dirty="0" err="1"/>
              <a:t>seu</a:t>
            </a:r>
            <a:r>
              <a:rPr lang="en-US" dirty="0"/>
              <a:t> </a:t>
            </a:r>
            <a:r>
              <a:rPr lang="en-US" dirty="0" err="1"/>
              <a:t>Ministerio</a:t>
            </a:r>
            <a:r>
              <a:rPr lang="en-US" dirty="0"/>
              <a:t> </a:t>
            </a:r>
            <a:r>
              <a:rPr lang="en-US" dirty="0" err="1"/>
              <a:t>aqui</a:t>
            </a:r>
            <a:r>
              <a:rPr lang="en-US" dirty="0"/>
              <a:t> </a:t>
            </a:r>
            <a:r>
              <a:rPr lang="en-US" dirty="0" err="1"/>
              <a:t>na</a:t>
            </a:r>
            <a:r>
              <a:rPr lang="en-US" dirty="0"/>
              <a:t> terra. </a:t>
            </a:r>
          </a:p>
          <a:p>
            <a:r>
              <a:rPr lang="en-US" dirty="0"/>
              <a:t>Se a Trindade </a:t>
            </a:r>
            <a:r>
              <a:rPr lang="en-US" dirty="0" err="1"/>
              <a:t>disse</a:t>
            </a:r>
            <a:r>
              <a:rPr lang="en-US" dirty="0"/>
              <a:t> </a:t>
            </a:r>
            <a:r>
              <a:rPr lang="en-US" dirty="0" err="1"/>
              <a:t>deixou</a:t>
            </a:r>
            <a:r>
              <a:rPr lang="en-US" dirty="0"/>
              <a:t> para </a:t>
            </a:r>
            <a:r>
              <a:rPr lang="en-US" dirty="0" err="1"/>
              <a:t>os</a:t>
            </a:r>
            <a:r>
              <a:rPr lang="en-US" dirty="0"/>
              <a:t> </a:t>
            </a:r>
            <a:r>
              <a:rPr lang="en-US" dirty="0" err="1"/>
              <a:t>discipulos</a:t>
            </a:r>
            <a:r>
              <a:rPr lang="en-US" dirty="0"/>
              <a:t> o ES para </a:t>
            </a:r>
            <a:r>
              <a:rPr lang="en-US" dirty="0" err="1"/>
              <a:t>cumprirem</a:t>
            </a:r>
            <a:r>
              <a:rPr lang="en-US" dirty="0"/>
              <a:t> a </a:t>
            </a:r>
            <a:r>
              <a:rPr lang="en-US" dirty="0" err="1"/>
              <a:t>missao</a:t>
            </a:r>
            <a:r>
              <a:rPr lang="en-US" dirty="0"/>
              <a:t>…</a:t>
            </a:r>
          </a:p>
          <a:p>
            <a:r>
              <a:rPr lang="en-US" dirty="0"/>
              <a:t>A </a:t>
            </a:r>
            <a:r>
              <a:rPr lang="en-US" dirty="0" err="1"/>
              <a:t>pergunta</a:t>
            </a:r>
            <a:r>
              <a:rPr lang="en-US" dirty="0"/>
              <a:t> eh, sera </a:t>
            </a:r>
            <a:r>
              <a:rPr lang="en-US" dirty="0" err="1"/>
              <a:t>que</a:t>
            </a:r>
            <a:r>
              <a:rPr lang="en-US" dirty="0"/>
              <a:t> Deus </a:t>
            </a:r>
            <a:r>
              <a:rPr lang="en-US" dirty="0" err="1"/>
              <a:t>tem</a:t>
            </a:r>
            <a:r>
              <a:rPr lang="en-US" dirty="0"/>
              <a:t> </a:t>
            </a:r>
            <a:r>
              <a:rPr lang="en-US" dirty="0" err="1"/>
              <a:t>uma</a:t>
            </a:r>
            <a:r>
              <a:rPr lang="en-US" dirty="0"/>
              <a:t> </a:t>
            </a:r>
            <a:r>
              <a:rPr lang="en-US" dirty="0" err="1"/>
              <a:t>estrategia</a:t>
            </a:r>
            <a:r>
              <a:rPr lang="en-US" dirty="0"/>
              <a:t> </a:t>
            </a:r>
            <a:r>
              <a:rPr lang="en-US" dirty="0" err="1"/>
              <a:t>diferente</a:t>
            </a:r>
            <a:r>
              <a:rPr lang="en-US" dirty="0"/>
              <a:t> para </a:t>
            </a:r>
            <a:r>
              <a:rPr lang="en-US" dirty="0" err="1"/>
              <a:t>nos</a:t>
            </a:r>
            <a:r>
              <a:rPr lang="en-US" dirty="0"/>
              <a:t> </a:t>
            </a:r>
            <a:r>
              <a:rPr lang="en-US" dirty="0" err="1"/>
              <a:t>hoje</a:t>
            </a:r>
            <a:r>
              <a:rPr lang="en-US" dirty="0"/>
              <a:t>? </a:t>
            </a:r>
          </a:p>
        </p:txBody>
      </p:sp>
      <p:sp>
        <p:nvSpPr>
          <p:cNvPr id="4" name="Slide Number Placeholder 3"/>
          <p:cNvSpPr>
            <a:spLocks noGrp="1"/>
          </p:cNvSpPr>
          <p:nvPr>
            <p:ph type="sldNum" sz="quarter" idx="5"/>
          </p:nvPr>
        </p:nvSpPr>
        <p:spPr/>
        <p:txBody>
          <a:bodyPr/>
          <a:lstStyle/>
          <a:p>
            <a:fld id="{7AAB2218-88FD-7742-84EB-C4508E1314F1}" type="slidenum">
              <a:rPr lang="en-US" smtClean="0"/>
              <a:t>12</a:t>
            </a:fld>
            <a:endParaRPr lang="en-US"/>
          </a:p>
        </p:txBody>
      </p:sp>
    </p:spTree>
    <p:extLst>
      <p:ext uri="{BB962C8B-B14F-4D97-AF65-F5344CB8AC3E}">
        <p14:creationId xmlns:p14="http://schemas.microsoft.com/office/powerpoint/2010/main" val="28934873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268407-49AC-354D-F5F1-2142426AFAAB}"/>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s-ES" dirty="0"/>
              <a:t>Haga clic para modificar el estilo de título del patrón</a:t>
            </a:r>
            <a:endParaRPr lang="es-CL" dirty="0"/>
          </a:p>
        </p:txBody>
      </p:sp>
      <p:sp>
        <p:nvSpPr>
          <p:cNvPr id="3" name="Subtítulo 2">
            <a:extLst>
              <a:ext uri="{FF2B5EF4-FFF2-40B4-BE49-F238E27FC236}">
                <a16:creationId xmlns:a16="http://schemas.microsoft.com/office/drawing/2014/main" id="{BD46230D-4A9B-14F0-0B69-4BFE021DDE90}"/>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modificar el estilo de subtítulo del patrón</a:t>
            </a:r>
            <a:endParaRPr lang="es-CL" dirty="0"/>
          </a:p>
        </p:txBody>
      </p:sp>
      <p:sp>
        <p:nvSpPr>
          <p:cNvPr id="4" name="Marcador de fecha 3">
            <a:extLst>
              <a:ext uri="{FF2B5EF4-FFF2-40B4-BE49-F238E27FC236}">
                <a16:creationId xmlns:a16="http://schemas.microsoft.com/office/drawing/2014/main" id="{C7D43029-BBEF-4B54-7BCA-E329F74B521C}"/>
              </a:ext>
            </a:extLst>
          </p:cNvPr>
          <p:cNvSpPr>
            <a:spLocks noGrp="1"/>
          </p:cNvSpPr>
          <p:nvPr>
            <p:ph type="dt" sz="half" idx="10"/>
          </p:nvPr>
        </p:nvSpPr>
        <p:spPr/>
        <p:txBody>
          <a:bodyPr/>
          <a:lstStyle/>
          <a:p>
            <a:fld id="{72DD3D18-16ED-41D9-AFE8-3CD80D890D58}" type="datetimeFigureOut">
              <a:rPr lang="es-CL" smtClean="0"/>
              <a:t>04-06-26</a:t>
            </a:fld>
            <a:endParaRPr lang="es-CL"/>
          </a:p>
        </p:txBody>
      </p:sp>
      <p:sp>
        <p:nvSpPr>
          <p:cNvPr id="5" name="Marcador de pie de página 4">
            <a:extLst>
              <a:ext uri="{FF2B5EF4-FFF2-40B4-BE49-F238E27FC236}">
                <a16:creationId xmlns:a16="http://schemas.microsoft.com/office/drawing/2014/main" id="{F2856C70-685A-5A0F-A19C-03C5C60B7E1D}"/>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4B383707-14FA-96E0-6906-FF8B11AF08DB}"/>
              </a:ext>
            </a:extLst>
          </p:cNvPr>
          <p:cNvSpPr>
            <a:spLocks noGrp="1"/>
          </p:cNvSpPr>
          <p:nvPr>
            <p:ph type="sldNum" sz="quarter" idx="12"/>
          </p:nvPr>
        </p:nvSpPr>
        <p:spPr/>
        <p:txBody>
          <a:bodyPr/>
          <a:lstStyle/>
          <a:p>
            <a:fld id="{EAB838B5-0546-46EC-8F8C-95665F06D5AD}" type="slidenum">
              <a:rPr lang="es-CL" smtClean="0"/>
              <a:t>‹#›</a:t>
            </a:fld>
            <a:endParaRPr lang="es-CL"/>
          </a:p>
        </p:txBody>
      </p:sp>
    </p:spTree>
    <p:extLst>
      <p:ext uri="{BB962C8B-B14F-4D97-AF65-F5344CB8AC3E}">
        <p14:creationId xmlns:p14="http://schemas.microsoft.com/office/powerpoint/2010/main" val="2488161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ido con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5120B3-50C7-1AEE-516F-BD6948B8CBF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271967D7-6A2E-61A3-7EF5-A6630D780D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texto 3">
            <a:extLst>
              <a:ext uri="{FF2B5EF4-FFF2-40B4-BE49-F238E27FC236}">
                <a16:creationId xmlns:a16="http://schemas.microsoft.com/office/drawing/2014/main" id="{3AEB57CE-2E63-D8E1-BFE9-407B5098CF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4210E5D7-86BA-3427-73B0-C005EE9B4E39}"/>
              </a:ext>
            </a:extLst>
          </p:cNvPr>
          <p:cNvSpPr>
            <a:spLocks noGrp="1"/>
          </p:cNvSpPr>
          <p:nvPr>
            <p:ph type="dt" sz="half" idx="10"/>
          </p:nvPr>
        </p:nvSpPr>
        <p:spPr/>
        <p:txBody>
          <a:bodyPr/>
          <a:lstStyle/>
          <a:p>
            <a:fld id="{72DD3D18-16ED-41D9-AFE8-3CD80D890D58}" type="datetimeFigureOut">
              <a:rPr lang="es-CL" smtClean="0"/>
              <a:t>04-06-26</a:t>
            </a:fld>
            <a:endParaRPr lang="es-CL"/>
          </a:p>
        </p:txBody>
      </p:sp>
      <p:sp>
        <p:nvSpPr>
          <p:cNvPr id="6" name="Marcador de pie de página 5">
            <a:extLst>
              <a:ext uri="{FF2B5EF4-FFF2-40B4-BE49-F238E27FC236}">
                <a16:creationId xmlns:a16="http://schemas.microsoft.com/office/drawing/2014/main" id="{12C92B64-2572-A8F4-B203-F4C7441E0641}"/>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AAB10F9E-4737-416F-4079-35CA4A603941}"/>
              </a:ext>
            </a:extLst>
          </p:cNvPr>
          <p:cNvSpPr>
            <a:spLocks noGrp="1"/>
          </p:cNvSpPr>
          <p:nvPr>
            <p:ph type="sldNum" sz="quarter" idx="12"/>
          </p:nvPr>
        </p:nvSpPr>
        <p:spPr/>
        <p:txBody>
          <a:bodyPr/>
          <a:lstStyle/>
          <a:p>
            <a:fld id="{EAB838B5-0546-46EC-8F8C-95665F06D5AD}" type="slidenum">
              <a:rPr lang="es-CL" smtClean="0"/>
              <a:t>‹#›</a:t>
            </a:fld>
            <a:endParaRPr lang="es-CL"/>
          </a:p>
        </p:txBody>
      </p:sp>
    </p:spTree>
    <p:extLst>
      <p:ext uri="{BB962C8B-B14F-4D97-AF65-F5344CB8AC3E}">
        <p14:creationId xmlns:p14="http://schemas.microsoft.com/office/powerpoint/2010/main" val="2234879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n con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BA9A34-1E8B-A250-5DD8-18515EF06F4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L"/>
          </a:p>
        </p:txBody>
      </p:sp>
      <p:sp>
        <p:nvSpPr>
          <p:cNvPr id="3" name="Marcador de posición de imagen 2">
            <a:extLst>
              <a:ext uri="{FF2B5EF4-FFF2-40B4-BE49-F238E27FC236}">
                <a16:creationId xmlns:a16="http://schemas.microsoft.com/office/drawing/2014/main" id="{3BA83B6D-9586-F622-AA8D-F0B0F4C1F7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Marcador de texto 3">
            <a:extLst>
              <a:ext uri="{FF2B5EF4-FFF2-40B4-BE49-F238E27FC236}">
                <a16:creationId xmlns:a16="http://schemas.microsoft.com/office/drawing/2014/main" id="{69CBF644-940C-9D3E-B895-72786561C0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4332A2E-E5ED-6FF8-9BC5-6D79226402D0}"/>
              </a:ext>
            </a:extLst>
          </p:cNvPr>
          <p:cNvSpPr>
            <a:spLocks noGrp="1"/>
          </p:cNvSpPr>
          <p:nvPr>
            <p:ph type="dt" sz="half" idx="10"/>
          </p:nvPr>
        </p:nvSpPr>
        <p:spPr/>
        <p:txBody>
          <a:bodyPr/>
          <a:lstStyle/>
          <a:p>
            <a:fld id="{72DD3D18-16ED-41D9-AFE8-3CD80D890D58}" type="datetimeFigureOut">
              <a:rPr lang="es-CL" smtClean="0"/>
              <a:t>04-06-26</a:t>
            </a:fld>
            <a:endParaRPr lang="es-CL"/>
          </a:p>
        </p:txBody>
      </p:sp>
      <p:sp>
        <p:nvSpPr>
          <p:cNvPr id="6" name="Marcador de pie de página 5">
            <a:extLst>
              <a:ext uri="{FF2B5EF4-FFF2-40B4-BE49-F238E27FC236}">
                <a16:creationId xmlns:a16="http://schemas.microsoft.com/office/drawing/2014/main" id="{BDB630D9-BC02-894E-1287-717A7F144F8E}"/>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ED4982CE-F566-B483-57E8-0D4D646805B0}"/>
              </a:ext>
            </a:extLst>
          </p:cNvPr>
          <p:cNvSpPr>
            <a:spLocks noGrp="1"/>
          </p:cNvSpPr>
          <p:nvPr>
            <p:ph type="sldNum" sz="quarter" idx="12"/>
          </p:nvPr>
        </p:nvSpPr>
        <p:spPr/>
        <p:txBody>
          <a:bodyPr/>
          <a:lstStyle/>
          <a:p>
            <a:fld id="{EAB838B5-0546-46EC-8F8C-95665F06D5AD}" type="slidenum">
              <a:rPr lang="es-CL" smtClean="0"/>
              <a:t>‹#›</a:t>
            </a:fld>
            <a:endParaRPr lang="es-CL"/>
          </a:p>
        </p:txBody>
      </p:sp>
    </p:spTree>
    <p:extLst>
      <p:ext uri="{BB962C8B-B14F-4D97-AF65-F5344CB8AC3E}">
        <p14:creationId xmlns:p14="http://schemas.microsoft.com/office/powerpoint/2010/main" val="27036693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ítulo y texto vertic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76E70F-A50F-370D-16ED-0DB0E1697456}"/>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texto vertical 2">
            <a:extLst>
              <a:ext uri="{FF2B5EF4-FFF2-40B4-BE49-F238E27FC236}">
                <a16:creationId xmlns:a16="http://schemas.microsoft.com/office/drawing/2014/main" id="{051BD97F-E95A-8059-9F60-67BDD9B599DA}"/>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60DBCA8C-22D7-9457-08CD-F8A1F37B4353}"/>
              </a:ext>
            </a:extLst>
          </p:cNvPr>
          <p:cNvSpPr>
            <a:spLocks noGrp="1"/>
          </p:cNvSpPr>
          <p:nvPr>
            <p:ph type="dt" sz="half" idx="10"/>
          </p:nvPr>
        </p:nvSpPr>
        <p:spPr/>
        <p:txBody>
          <a:bodyPr/>
          <a:lstStyle/>
          <a:p>
            <a:fld id="{72DD3D18-16ED-41D9-AFE8-3CD80D890D58}" type="datetimeFigureOut">
              <a:rPr lang="es-CL" smtClean="0"/>
              <a:t>04-06-26</a:t>
            </a:fld>
            <a:endParaRPr lang="es-CL"/>
          </a:p>
        </p:txBody>
      </p:sp>
      <p:sp>
        <p:nvSpPr>
          <p:cNvPr id="5" name="Marcador de pie de página 4">
            <a:extLst>
              <a:ext uri="{FF2B5EF4-FFF2-40B4-BE49-F238E27FC236}">
                <a16:creationId xmlns:a16="http://schemas.microsoft.com/office/drawing/2014/main" id="{9E262178-0AC6-F28A-AA92-8B167805E700}"/>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561112A1-9154-866F-45DF-2152E7B48889}"/>
              </a:ext>
            </a:extLst>
          </p:cNvPr>
          <p:cNvSpPr>
            <a:spLocks noGrp="1"/>
          </p:cNvSpPr>
          <p:nvPr>
            <p:ph type="sldNum" sz="quarter" idx="12"/>
          </p:nvPr>
        </p:nvSpPr>
        <p:spPr/>
        <p:txBody>
          <a:bodyPr/>
          <a:lstStyle/>
          <a:p>
            <a:fld id="{EAB838B5-0546-46EC-8F8C-95665F06D5AD}" type="slidenum">
              <a:rPr lang="es-CL" smtClean="0"/>
              <a:t>‹#›</a:t>
            </a:fld>
            <a:endParaRPr lang="es-CL"/>
          </a:p>
        </p:txBody>
      </p:sp>
    </p:spTree>
    <p:extLst>
      <p:ext uri="{BB962C8B-B14F-4D97-AF65-F5344CB8AC3E}">
        <p14:creationId xmlns:p14="http://schemas.microsoft.com/office/powerpoint/2010/main" val="29928284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C4F57E3-347D-8243-E0A4-D82C0A56F35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L"/>
          </a:p>
        </p:txBody>
      </p:sp>
      <p:sp>
        <p:nvSpPr>
          <p:cNvPr id="3" name="Marcador de texto vertical 2">
            <a:extLst>
              <a:ext uri="{FF2B5EF4-FFF2-40B4-BE49-F238E27FC236}">
                <a16:creationId xmlns:a16="http://schemas.microsoft.com/office/drawing/2014/main" id="{7A998C71-E428-5E96-AC6C-A0AAFD7BBC50}"/>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fecha 3">
            <a:extLst>
              <a:ext uri="{FF2B5EF4-FFF2-40B4-BE49-F238E27FC236}">
                <a16:creationId xmlns:a16="http://schemas.microsoft.com/office/drawing/2014/main" id="{FFD10E30-D040-BFCB-3E45-C07D1CFA866E}"/>
              </a:ext>
            </a:extLst>
          </p:cNvPr>
          <p:cNvSpPr>
            <a:spLocks noGrp="1"/>
          </p:cNvSpPr>
          <p:nvPr>
            <p:ph type="dt" sz="half" idx="10"/>
          </p:nvPr>
        </p:nvSpPr>
        <p:spPr/>
        <p:txBody>
          <a:bodyPr/>
          <a:lstStyle/>
          <a:p>
            <a:fld id="{72DD3D18-16ED-41D9-AFE8-3CD80D890D58}" type="datetimeFigureOut">
              <a:rPr lang="es-CL" smtClean="0"/>
              <a:t>04-06-26</a:t>
            </a:fld>
            <a:endParaRPr lang="es-CL"/>
          </a:p>
        </p:txBody>
      </p:sp>
      <p:sp>
        <p:nvSpPr>
          <p:cNvPr id="5" name="Marcador de pie de página 4">
            <a:extLst>
              <a:ext uri="{FF2B5EF4-FFF2-40B4-BE49-F238E27FC236}">
                <a16:creationId xmlns:a16="http://schemas.microsoft.com/office/drawing/2014/main" id="{F8F18B3B-5312-8569-420B-DAEC990EAFC9}"/>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27181CE3-1149-D523-163C-00DE824B4A5D}"/>
              </a:ext>
            </a:extLst>
          </p:cNvPr>
          <p:cNvSpPr>
            <a:spLocks noGrp="1"/>
          </p:cNvSpPr>
          <p:nvPr>
            <p:ph type="sldNum" sz="quarter" idx="12"/>
          </p:nvPr>
        </p:nvSpPr>
        <p:spPr/>
        <p:txBody>
          <a:bodyPr/>
          <a:lstStyle/>
          <a:p>
            <a:fld id="{EAB838B5-0546-46EC-8F8C-95665F06D5AD}" type="slidenum">
              <a:rPr lang="es-CL" smtClean="0"/>
              <a:t>‹#›</a:t>
            </a:fld>
            <a:endParaRPr lang="es-CL"/>
          </a:p>
        </p:txBody>
      </p:sp>
    </p:spTree>
    <p:extLst>
      <p:ext uri="{BB962C8B-B14F-4D97-AF65-F5344CB8AC3E}">
        <p14:creationId xmlns:p14="http://schemas.microsoft.com/office/powerpoint/2010/main" val="13546549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531872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10788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
        <p:cNvGrpSpPr/>
        <p:nvPr/>
      </p:nvGrpSpPr>
      <p:grpSpPr>
        <a:xfrm>
          <a:off x="0" y="0"/>
          <a:ext cx="0" cy="0"/>
          <a:chOff x="0" y="0"/>
          <a:chExt cx="0" cy="0"/>
        </a:xfrm>
      </p:grpSpPr>
      <p:sp>
        <p:nvSpPr>
          <p:cNvPr id="18" name="Google Shape;18;p1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380985" lvl="0" indent="-285739" algn="l">
              <a:lnSpc>
                <a:spcPct val="90000"/>
              </a:lnSpc>
              <a:spcBef>
                <a:spcPts val="1000"/>
              </a:spcBef>
              <a:spcAft>
                <a:spcPts val="0"/>
              </a:spcAft>
              <a:buClr>
                <a:schemeClr val="dk1"/>
              </a:buClr>
              <a:buSzPts val="1800"/>
              <a:buChar char="•"/>
              <a:defRPr/>
            </a:lvl1pPr>
            <a:lvl2pPr marL="761970" lvl="1" indent="-285739" algn="l">
              <a:lnSpc>
                <a:spcPct val="90000"/>
              </a:lnSpc>
              <a:spcBef>
                <a:spcPts val="500"/>
              </a:spcBef>
              <a:spcAft>
                <a:spcPts val="0"/>
              </a:spcAft>
              <a:buClr>
                <a:schemeClr val="dk1"/>
              </a:buClr>
              <a:buSzPts val="1800"/>
              <a:buChar char="•"/>
              <a:defRPr/>
            </a:lvl2pPr>
            <a:lvl3pPr marL="1142954" lvl="2" indent="-285739" algn="l">
              <a:lnSpc>
                <a:spcPct val="90000"/>
              </a:lnSpc>
              <a:spcBef>
                <a:spcPts val="500"/>
              </a:spcBef>
              <a:spcAft>
                <a:spcPts val="0"/>
              </a:spcAft>
              <a:buClr>
                <a:schemeClr val="dk1"/>
              </a:buClr>
              <a:buSzPts val="1800"/>
              <a:buChar char="•"/>
              <a:defRPr/>
            </a:lvl3pPr>
            <a:lvl4pPr marL="1523939" lvl="3" indent="-285739" algn="l">
              <a:lnSpc>
                <a:spcPct val="90000"/>
              </a:lnSpc>
              <a:spcBef>
                <a:spcPts val="500"/>
              </a:spcBef>
              <a:spcAft>
                <a:spcPts val="0"/>
              </a:spcAft>
              <a:buClr>
                <a:schemeClr val="dk1"/>
              </a:buClr>
              <a:buSzPts val="1800"/>
              <a:buChar char="•"/>
              <a:defRPr/>
            </a:lvl4pPr>
            <a:lvl5pPr marL="1904924" lvl="4" indent="-285739" algn="l">
              <a:lnSpc>
                <a:spcPct val="90000"/>
              </a:lnSpc>
              <a:spcBef>
                <a:spcPts val="500"/>
              </a:spcBef>
              <a:spcAft>
                <a:spcPts val="0"/>
              </a:spcAft>
              <a:buClr>
                <a:schemeClr val="dk1"/>
              </a:buClr>
              <a:buSzPts val="1800"/>
              <a:buChar char="•"/>
              <a:defRPr/>
            </a:lvl5pPr>
            <a:lvl6pPr marL="2285909" lvl="5" indent="-285739" algn="l">
              <a:lnSpc>
                <a:spcPct val="90000"/>
              </a:lnSpc>
              <a:spcBef>
                <a:spcPts val="500"/>
              </a:spcBef>
              <a:spcAft>
                <a:spcPts val="0"/>
              </a:spcAft>
              <a:buClr>
                <a:schemeClr val="dk1"/>
              </a:buClr>
              <a:buSzPts val="1800"/>
              <a:buChar char="•"/>
              <a:defRPr/>
            </a:lvl6pPr>
            <a:lvl7pPr marL="2666893" lvl="6" indent="-285739" algn="l">
              <a:lnSpc>
                <a:spcPct val="90000"/>
              </a:lnSpc>
              <a:spcBef>
                <a:spcPts val="500"/>
              </a:spcBef>
              <a:spcAft>
                <a:spcPts val="0"/>
              </a:spcAft>
              <a:buClr>
                <a:schemeClr val="dk1"/>
              </a:buClr>
              <a:buSzPts val="1800"/>
              <a:buChar char="•"/>
              <a:defRPr/>
            </a:lvl7pPr>
            <a:lvl8pPr marL="3047878" lvl="7" indent="-285739" algn="l">
              <a:lnSpc>
                <a:spcPct val="90000"/>
              </a:lnSpc>
              <a:spcBef>
                <a:spcPts val="500"/>
              </a:spcBef>
              <a:spcAft>
                <a:spcPts val="0"/>
              </a:spcAft>
              <a:buClr>
                <a:schemeClr val="dk1"/>
              </a:buClr>
              <a:buSzPts val="1800"/>
              <a:buChar char="•"/>
              <a:defRPr/>
            </a:lvl8pPr>
            <a:lvl9pPr marL="3428863" lvl="8" indent="-285739" algn="l">
              <a:lnSpc>
                <a:spcPct val="90000"/>
              </a:lnSpc>
              <a:spcBef>
                <a:spcPts val="500"/>
              </a:spcBef>
              <a:spcAft>
                <a:spcPts val="0"/>
              </a:spcAft>
              <a:buClr>
                <a:schemeClr val="dk1"/>
              </a:buClr>
              <a:buSzPts val="1800"/>
              <a:buChar char="•"/>
              <a:defRPr/>
            </a:lvl9pPr>
          </a:lstStyle>
          <a:p>
            <a:endParaRPr/>
          </a:p>
        </p:txBody>
      </p:sp>
      <p:sp>
        <p:nvSpPr>
          <p:cNvPr id="20" name="Google Shape;20;p112"/>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12"/>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12"/>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30174611"/>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3"/>
        <p:cNvGrpSpPr/>
        <p:nvPr/>
      </p:nvGrpSpPr>
      <p:grpSpPr>
        <a:xfrm>
          <a:off x="0" y="0"/>
          <a:ext cx="0" cy="0"/>
          <a:chOff x="0" y="0"/>
          <a:chExt cx="0" cy="0"/>
        </a:xfrm>
      </p:grpSpPr>
      <p:sp>
        <p:nvSpPr>
          <p:cNvPr id="24" name="Google Shape;24;p11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72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1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380985" lvl="0" indent="-190492" algn="l">
              <a:lnSpc>
                <a:spcPct val="90000"/>
              </a:lnSpc>
              <a:spcBef>
                <a:spcPts val="1000"/>
              </a:spcBef>
              <a:spcAft>
                <a:spcPts val="0"/>
              </a:spcAft>
              <a:buClr>
                <a:srgbClr val="888888"/>
              </a:buClr>
              <a:buSzPts val="2880"/>
              <a:buNone/>
              <a:defRPr sz="2400">
                <a:solidFill>
                  <a:srgbClr val="888888"/>
                </a:solidFill>
              </a:defRPr>
            </a:lvl1pPr>
            <a:lvl2pPr marL="761970" lvl="1" indent="-190492" algn="l">
              <a:lnSpc>
                <a:spcPct val="90000"/>
              </a:lnSpc>
              <a:spcBef>
                <a:spcPts val="500"/>
              </a:spcBef>
              <a:spcAft>
                <a:spcPts val="0"/>
              </a:spcAft>
              <a:buClr>
                <a:srgbClr val="888888"/>
              </a:buClr>
              <a:buSzPts val="2400"/>
              <a:buNone/>
              <a:defRPr sz="2000">
                <a:solidFill>
                  <a:srgbClr val="888888"/>
                </a:solidFill>
              </a:defRPr>
            </a:lvl2pPr>
            <a:lvl3pPr marL="1142954" lvl="2" indent="-190492" algn="l">
              <a:lnSpc>
                <a:spcPct val="90000"/>
              </a:lnSpc>
              <a:spcBef>
                <a:spcPts val="500"/>
              </a:spcBef>
              <a:spcAft>
                <a:spcPts val="0"/>
              </a:spcAft>
              <a:buClr>
                <a:srgbClr val="888888"/>
              </a:buClr>
              <a:buSzPts val="2160"/>
              <a:buNone/>
              <a:defRPr sz="1800">
                <a:solidFill>
                  <a:srgbClr val="888888"/>
                </a:solidFill>
              </a:defRPr>
            </a:lvl3pPr>
            <a:lvl4pPr marL="1523939" lvl="3" indent="-190492" algn="l">
              <a:lnSpc>
                <a:spcPct val="90000"/>
              </a:lnSpc>
              <a:spcBef>
                <a:spcPts val="500"/>
              </a:spcBef>
              <a:spcAft>
                <a:spcPts val="0"/>
              </a:spcAft>
              <a:buClr>
                <a:srgbClr val="888888"/>
              </a:buClr>
              <a:buSzPts val="1920"/>
              <a:buNone/>
              <a:defRPr sz="1600">
                <a:solidFill>
                  <a:srgbClr val="888888"/>
                </a:solidFill>
              </a:defRPr>
            </a:lvl4pPr>
            <a:lvl5pPr marL="1904924" lvl="4" indent="-190492" algn="l">
              <a:lnSpc>
                <a:spcPct val="90000"/>
              </a:lnSpc>
              <a:spcBef>
                <a:spcPts val="500"/>
              </a:spcBef>
              <a:spcAft>
                <a:spcPts val="0"/>
              </a:spcAft>
              <a:buClr>
                <a:srgbClr val="888888"/>
              </a:buClr>
              <a:buSzPts val="1920"/>
              <a:buNone/>
              <a:defRPr sz="1600">
                <a:solidFill>
                  <a:srgbClr val="888888"/>
                </a:solidFill>
              </a:defRPr>
            </a:lvl5pPr>
            <a:lvl6pPr marL="2285909" lvl="5" indent="-190492" algn="l">
              <a:lnSpc>
                <a:spcPct val="90000"/>
              </a:lnSpc>
              <a:spcBef>
                <a:spcPts val="500"/>
              </a:spcBef>
              <a:spcAft>
                <a:spcPts val="0"/>
              </a:spcAft>
              <a:buClr>
                <a:srgbClr val="888888"/>
              </a:buClr>
              <a:buSzPts val="1920"/>
              <a:buNone/>
              <a:defRPr sz="1600">
                <a:solidFill>
                  <a:srgbClr val="888888"/>
                </a:solidFill>
              </a:defRPr>
            </a:lvl6pPr>
            <a:lvl7pPr marL="2666893" lvl="6" indent="-190492" algn="l">
              <a:lnSpc>
                <a:spcPct val="90000"/>
              </a:lnSpc>
              <a:spcBef>
                <a:spcPts val="500"/>
              </a:spcBef>
              <a:spcAft>
                <a:spcPts val="0"/>
              </a:spcAft>
              <a:buClr>
                <a:srgbClr val="888888"/>
              </a:buClr>
              <a:buSzPts val="1920"/>
              <a:buNone/>
              <a:defRPr sz="1600">
                <a:solidFill>
                  <a:srgbClr val="888888"/>
                </a:solidFill>
              </a:defRPr>
            </a:lvl7pPr>
            <a:lvl8pPr marL="3047878" lvl="7" indent="-190492" algn="l">
              <a:lnSpc>
                <a:spcPct val="90000"/>
              </a:lnSpc>
              <a:spcBef>
                <a:spcPts val="500"/>
              </a:spcBef>
              <a:spcAft>
                <a:spcPts val="0"/>
              </a:spcAft>
              <a:buClr>
                <a:srgbClr val="888888"/>
              </a:buClr>
              <a:buSzPts val="1920"/>
              <a:buNone/>
              <a:defRPr sz="1600">
                <a:solidFill>
                  <a:srgbClr val="888888"/>
                </a:solidFill>
              </a:defRPr>
            </a:lvl8pPr>
            <a:lvl9pPr marL="3428863" lvl="8" indent="-190492" algn="l">
              <a:lnSpc>
                <a:spcPct val="90000"/>
              </a:lnSpc>
              <a:spcBef>
                <a:spcPts val="500"/>
              </a:spcBef>
              <a:spcAft>
                <a:spcPts val="0"/>
              </a:spcAft>
              <a:buClr>
                <a:srgbClr val="888888"/>
              </a:buClr>
              <a:buSzPts val="1920"/>
              <a:buNone/>
              <a:defRPr sz="1600">
                <a:solidFill>
                  <a:srgbClr val="888888"/>
                </a:solidFill>
              </a:defRPr>
            </a:lvl9pPr>
          </a:lstStyle>
          <a:p>
            <a:endParaRPr/>
          </a:p>
        </p:txBody>
      </p:sp>
      <p:sp>
        <p:nvSpPr>
          <p:cNvPr id="26" name="Google Shape;26;p113"/>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13"/>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13"/>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979149515"/>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9"/>
        <p:cNvGrpSpPr/>
        <p:nvPr/>
      </p:nvGrpSpPr>
      <p:grpSpPr>
        <a:xfrm>
          <a:off x="0" y="0"/>
          <a:ext cx="0" cy="0"/>
          <a:chOff x="0" y="0"/>
          <a:chExt cx="0" cy="0"/>
        </a:xfrm>
      </p:grpSpPr>
      <p:sp>
        <p:nvSpPr>
          <p:cNvPr id="30" name="Google Shape;30;p1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1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380985" lvl="0" indent="-285739" algn="l">
              <a:lnSpc>
                <a:spcPct val="90000"/>
              </a:lnSpc>
              <a:spcBef>
                <a:spcPts val="1000"/>
              </a:spcBef>
              <a:spcAft>
                <a:spcPts val="0"/>
              </a:spcAft>
              <a:buClr>
                <a:schemeClr val="dk1"/>
              </a:buClr>
              <a:buSzPts val="1800"/>
              <a:buChar char="•"/>
              <a:defRPr/>
            </a:lvl1pPr>
            <a:lvl2pPr marL="761970" lvl="1" indent="-285739" algn="l">
              <a:lnSpc>
                <a:spcPct val="90000"/>
              </a:lnSpc>
              <a:spcBef>
                <a:spcPts val="500"/>
              </a:spcBef>
              <a:spcAft>
                <a:spcPts val="0"/>
              </a:spcAft>
              <a:buClr>
                <a:schemeClr val="dk1"/>
              </a:buClr>
              <a:buSzPts val="1800"/>
              <a:buChar char="•"/>
              <a:defRPr/>
            </a:lvl2pPr>
            <a:lvl3pPr marL="1142954" lvl="2" indent="-285739" algn="l">
              <a:lnSpc>
                <a:spcPct val="90000"/>
              </a:lnSpc>
              <a:spcBef>
                <a:spcPts val="500"/>
              </a:spcBef>
              <a:spcAft>
                <a:spcPts val="0"/>
              </a:spcAft>
              <a:buClr>
                <a:schemeClr val="dk1"/>
              </a:buClr>
              <a:buSzPts val="1800"/>
              <a:buChar char="•"/>
              <a:defRPr/>
            </a:lvl3pPr>
            <a:lvl4pPr marL="1523939" lvl="3" indent="-285739" algn="l">
              <a:lnSpc>
                <a:spcPct val="90000"/>
              </a:lnSpc>
              <a:spcBef>
                <a:spcPts val="500"/>
              </a:spcBef>
              <a:spcAft>
                <a:spcPts val="0"/>
              </a:spcAft>
              <a:buClr>
                <a:schemeClr val="dk1"/>
              </a:buClr>
              <a:buSzPts val="1800"/>
              <a:buChar char="•"/>
              <a:defRPr/>
            </a:lvl4pPr>
            <a:lvl5pPr marL="1904924" lvl="4" indent="-285739" algn="l">
              <a:lnSpc>
                <a:spcPct val="90000"/>
              </a:lnSpc>
              <a:spcBef>
                <a:spcPts val="500"/>
              </a:spcBef>
              <a:spcAft>
                <a:spcPts val="0"/>
              </a:spcAft>
              <a:buClr>
                <a:schemeClr val="dk1"/>
              </a:buClr>
              <a:buSzPts val="1800"/>
              <a:buChar char="•"/>
              <a:defRPr/>
            </a:lvl5pPr>
            <a:lvl6pPr marL="2285909" lvl="5" indent="-285739" algn="l">
              <a:lnSpc>
                <a:spcPct val="90000"/>
              </a:lnSpc>
              <a:spcBef>
                <a:spcPts val="500"/>
              </a:spcBef>
              <a:spcAft>
                <a:spcPts val="0"/>
              </a:spcAft>
              <a:buClr>
                <a:schemeClr val="dk1"/>
              </a:buClr>
              <a:buSzPts val="1800"/>
              <a:buChar char="•"/>
              <a:defRPr/>
            </a:lvl6pPr>
            <a:lvl7pPr marL="2666893" lvl="6" indent="-285739" algn="l">
              <a:lnSpc>
                <a:spcPct val="90000"/>
              </a:lnSpc>
              <a:spcBef>
                <a:spcPts val="500"/>
              </a:spcBef>
              <a:spcAft>
                <a:spcPts val="0"/>
              </a:spcAft>
              <a:buClr>
                <a:schemeClr val="dk1"/>
              </a:buClr>
              <a:buSzPts val="1800"/>
              <a:buChar char="•"/>
              <a:defRPr/>
            </a:lvl7pPr>
            <a:lvl8pPr marL="3047878" lvl="7" indent="-285739" algn="l">
              <a:lnSpc>
                <a:spcPct val="90000"/>
              </a:lnSpc>
              <a:spcBef>
                <a:spcPts val="500"/>
              </a:spcBef>
              <a:spcAft>
                <a:spcPts val="0"/>
              </a:spcAft>
              <a:buClr>
                <a:schemeClr val="dk1"/>
              </a:buClr>
              <a:buSzPts val="1800"/>
              <a:buChar char="•"/>
              <a:defRPr/>
            </a:lvl8pPr>
            <a:lvl9pPr marL="3428863" lvl="8" indent="-285739" algn="l">
              <a:lnSpc>
                <a:spcPct val="90000"/>
              </a:lnSpc>
              <a:spcBef>
                <a:spcPts val="500"/>
              </a:spcBef>
              <a:spcAft>
                <a:spcPts val="0"/>
              </a:spcAft>
              <a:buClr>
                <a:schemeClr val="dk1"/>
              </a:buClr>
              <a:buSzPts val="1800"/>
              <a:buChar char="•"/>
              <a:defRPr/>
            </a:lvl9pPr>
          </a:lstStyle>
          <a:p>
            <a:endParaRPr/>
          </a:p>
        </p:txBody>
      </p:sp>
      <p:sp>
        <p:nvSpPr>
          <p:cNvPr id="32" name="Google Shape;32;p11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380985" lvl="0" indent="-285739" algn="l">
              <a:lnSpc>
                <a:spcPct val="90000"/>
              </a:lnSpc>
              <a:spcBef>
                <a:spcPts val="1000"/>
              </a:spcBef>
              <a:spcAft>
                <a:spcPts val="0"/>
              </a:spcAft>
              <a:buClr>
                <a:schemeClr val="dk1"/>
              </a:buClr>
              <a:buSzPts val="1800"/>
              <a:buChar char="•"/>
              <a:defRPr/>
            </a:lvl1pPr>
            <a:lvl2pPr marL="761970" lvl="1" indent="-285739" algn="l">
              <a:lnSpc>
                <a:spcPct val="90000"/>
              </a:lnSpc>
              <a:spcBef>
                <a:spcPts val="500"/>
              </a:spcBef>
              <a:spcAft>
                <a:spcPts val="0"/>
              </a:spcAft>
              <a:buClr>
                <a:schemeClr val="dk1"/>
              </a:buClr>
              <a:buSzPts val="1800"/>
              <a:buChar char="•"/>
              <a:defRPr/>
            </a:lvl2pPr>
            <a:lvl3pPr marL="1142954" lvl="2" indent="-285739" algn="l">
              <a:lnSpc>
                <a:spcPct val="90000"/>
              </a:lnSpc>
              <a:spcBef>
                <a:spcPts val="500"/>
              </a:spcBef>
              <a:spcAft>
                <a:spcPts val="0"/>
              </a:spcAft>
              <a:buClr>
                <a:schemeClr val="dk1"/>
              </a:buClr>
              <a:buSzPts val="1800"/>
              <a:buChar char="•"/>
              <a:defRPr/>
            </a:lvl3pPr>
            <a:lvl4pPr marL="1523939" lvl="3" indent="-285739" algn="l">
              <a:lnSpc>
                <a:spcPct val="90000"/>
              </a:lnSpc>
              <a:spcBef>
                <a:spcPts val="500"/>
              </a:spcBef>
              <a:spcAft>
                <a:spcPts val="0"/>
              </a:spcAft>
              <a:buClr>
                <a:schemeClr val="dk1"/>
              </a:buClr>
              <a:buSzPts val="1800"/>
              <a:buChar char="•"/>
              <a:defRPr/>
            </a:lvl4pPr>
            <a:lvl5pPr marL="1904924" lvl="4" indent="-285739" algn="l">
              <a:lnSpc>
                <a:spcPct val="90000"/>
              </a:lnSpc>
              <a:spcBef>
                <a:spcPts val="500"/>
              </a:spcBef>
              <a:spcAft>
                <a:spcPts val="0"/>
              </a:spcAft>
              <a:buClr>
                <a:schemeClr val="dk1"/>
              </a:buClr>
              <a:buSzPts val="1800"/>
              <a:buChar char="•"/>
              <a:defRPr/>
            </a:lvl5pPr>
            <a:lvl6pPr marL="2285909" lvl="5" indent="-285739" algn="l">
              <a:lnSpc>
                <a:spcPct val="90000"/>
              </a:lnSpc>
              <a:spcBef>
                <a:spcPts val="500"/>
              </a:spcBef>
              <a:spcAft>
                <a:spcPts val="0"/>
              </a:spcAft>
              <a:buClr>
                <a:schemeClr val="dk1"/>
              </a:buClr>
              <a:buSzPts val="1800"/>
              <a:buChar char="•"/>
              <a:defRPr/>
            </a:lvl6pPr>
            <a:lvl7pPr marL="2666893" lvl="6" indent="-285739" algn="l">
              <a:lnSpc>
                <a:spcPct val="90000"/>
              </a:lnSpc>
              <a:spcBef>
                <a:spcPts val="500"/>
              </a:spcBef>
              <a:spcAft>
                <a:spcPts val="0"/>
              </a:spcAft>
              <a:buClr>
                <a:schemeClr val="dk1"/>
              </a:buClr>
              <a:buSzPts val="1800"/>
              <a:buChar char="•"/>
              <a:defRPr/>
            </a:lvl7pPr>
            <a:lvl8pPr marL="3047878" lvl="7" indent="-285739" algn="l">
              <a:lnSpc>
                <a:spcPct val="90000"/>
              </a:lnSpc>
              <a:spcBef>
                <a:spcPts val="500"/>
              </a:spcBef>
              <a:spcAft>
                <a:spcPts val="0"/>
              </a:spcAft>
              <a:buClr>
                <a:schemeClr val="dk1"/>
              </a:buClr>
              <a:buSzPts val="1800"/>
              <a:buChar char="•"/>
              <a:defRPr/>
            </a:lvl8pPr>
            <a:lvl9pPr marL="3428863" lvl="8" indent="-285739" algn="l">
              <a:lnSpc>
                <a:spcPct val="90000"/>
              </a:lnSpc>
              <a:spcBef>
                <a:spcPts val="500"/>
              </a:spcBef>
              <a:spcAft>
                <a:spcPts val="0"/>
              </a:spcAft>
              <a:buClr>
                <a:schemeClr val="dk1"/>
              </a:buClr>
              <a:buSzPts val="1800"/>
              <a:buChar char="•"/>
              <a:defRPr/>
            </a:lvl9pPr>
          </a:lstStyle>
          <a:p>
            <a:endParaRPr/>
          </a:p>
        </p:txBody>
      </p:sp>
      <p:sp>
        <p:nvSpPr>
          <p:cNvPr id="33" name="Google Shape;33;p114"/>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14"/>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14"/>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799321946"/>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6"/>
        <p:cNvGrpSpPr/>
        <p:nvPr/>
      </p:nvGrpSpPr>
      <p:grpSpPr>
        <a:xfrm>
          <a:off x="0" y="0"/>
          <a:ext cx="0" cy="0"/>
          <a:chOff x="0" y="0"/>
          <a:chExt cx="0" cy="0"/>
        </a:xfrm>
      </p:grpSpPr>
      <p:sp>
        <p:nvSpPr>
          <p:cNvPr id="37" name="Google Shape;37;p11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1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380985" lvl="0" indent="-190492" algn="l">
              <a:lnSpc>
                <a:spcPct val="90000"/>
              </a:lnSpc>
              <a:spcBef>
                <a:spcPts val="1000"/>
              </a:spcBef>
              <a:spcAft>
                <a:spcPts val="0"/>
              </a:spcAft>
              <a:buClr>
                <a:schemeClr val="dk1"/>
              </a:buClr>
              <a:buSzPts val="2880"/>
              <a:buNone/>
              <a:defRPr sz="2400" b="1"/>
            </a:lvl1pPr>
            <a:lvl2pPr marL="761970" lvl="1" indent="-190492" algn="l">
              <a:lnSpc>
                <a:spcPct val="90000"/>
              </a:lnSpc>
              <a:spcBef>
                <a:spcPts val="500"/>
              </a:spcBef>
              <a:spcAft>
                <a:spcPts val="0"/>
              </a:spcAft>
              <a:buClr>
                <a:schemeClr val="dk1"/>
              </a:buClr>
              <a:buSzPts val="2400"/>
              <a:buNone/>
              <a:defRPr sz="2000" b="1"/>
            </a:lvl2pPr>
            <a:lvl3pPr marL="1142954" lvl="2" indent="-190492" algn="l">
              <a:lnSpc>
                <a:spcPct val="90000"/>
              </a:lnSpc>
              <a:spcBef>
                <a:spcPts val="500"/>
              </a:spcBef>
              <a:spcAft>
                <a:spcPts val="0"/>
              </a:spcAft>
              <a:buClr>
                <a:schemeClr val="dk1"/>
              </a:buClr>
              <a:buSzPts val="2160"/>
              <a:buNone/>
              <a:defRPr sz="1800" b="1"/>
            </a:lvl3pPr>
            <a:lvl4pPr marL="1523939" lvl="3" indent="-190492" algn="l">
              <a:lnSpc>
                <a:spcPct val="90000"/>
              </a:lnSpc>
              <a:spcBef>
                <a:spcPts val="500"/>
              </a:spcBef>
              <a:spcAft>
                <a:spcPts val="0"/>
              </a:spcAft>
              <a:buClr>
                <a:schemeClr val="dk1"/>
              </a:buClr>
              <a:buSzPts val="1920"/>
              <a:buNone/>
              <a:defRPr sz="1600" b="1"/>
            </a:lvl4pPr>
            <a:lvl5pPr marL="1904924" lvl="4" indent="-190492" algn="l">
              <a:lnSpc>
                <a:spcPct val="90000"/>
              </a:lnSpc>
              <a:spcBef>
                <a:spcPts val="500"/>
              </a:spcBef>
              <a:spcAft>
                <a:spcPts val="0"/>
              </a:spcAft>
              <a:buClr>
                <a:schemeClr val="dk1"/>
              </a:buClr>
              <a:buSzPts val="1920"/>
              <a:buNone/>
              <a:defRPr sz="1600" b="1"/>
            </a:lvl5pPr>
            <a:lvl6pPr marL="2285909" lvl="5" indent="-190492" algn="l">
              <a:lnSpc>
                <a:spcPct val="90000"/>
              </a:lnSpc>
              <a:spcBef>
                <a:spcPts val="500"/>
              </a:spcBef>
              <a:spcAft>
                <a:spcPts val="0"/>
              </a:spcAft>
              <a:buClr>
                <a:schemeClr val="dk1"/>
              </a:buClr>
              <a:buSzPts val="1920"/>
              <a:buNone/>
              <a:defRPr sz="1600" b="1"/>
            </a:lvl6pPr>
            <a:lvl7pPr marL="2666893" lvl="6" indent="-190492" algn="l">
              <a:lnSpc>
                <a:spcPct val="90000"/>
              </a:lnSpc>
              <a:spcBef>
                <a:spcPts val="500"/>
              </a:spcBef>
              <a:spcAft>
                <a:spcPts val="0"/>
              </a:spcAft>
              <a:buClr>
                <a:schemeClr val="dk1"/>
              </a:buClr>
              <a:buSzPts val="1920"/>
              <a:buNone/>
              <a:defRPr sz="1600" b="1"/>
            </a:lvl7pPr>
            <a:lvl8pPr marL="3047878" lvl="7" indent="-190492" algn="l">
              <a:lnSpc>
                <a:spcPct val="90000"/>
              </a:lnSpc>
              <a:spcBef>
                <a:spcPts val="500"/>
              </a:spcBef>
              <a:spcAft>
                <a:spcPts val="0"/>
              </a:spcAft>
              <a:buClr>
                <a:schemeClr val="dk1"/>
              </a:buClr>
              <a:buSzPts val="1920"/>
              <a:buNone/>
              <a:defRPr sz="1600" b="1"/>
            </a:lvl8pPr>
            <a:lvl9pPr marL="3428863" lvl="8" indent="-190492" algn="l">
              <a:lnSpc>
                <a:spcPct val="90000"/>
              </a:lnSpc>
              <a:spcBef>
                <a:spcPts val="500"/>
              </a:spcBef>
              <a:spcAft>
                <a:spcPts val="0"/>
              </a:spcAft>
              <a:buClr>
                <a:schemeClr val="dk1"/>
              </a:buClr>
              <a:buSzPts val="1920"/>
              <a:buNone/>
              <a:defRPr sz="1600" b="1"/>
            </a:lvl9pPr>
          </a:lstStyle>
          <a:p>
            <a:endParaRPr/>
          </a:p>
        </p:txBody>
      </p:sp>
      <p:sp>
        <p:nvSpPr>
          <p:cNvPr id="39" name="Google Shape;39;p11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380985" lvl="0" indent="-285739" algn="l">
              <a:lnSpc>
                <a:spcPct val="90000"/>
              </a:lnSpc>
              <a:spcBef>
                <a:spcPts val="1000"/>
              </a:spcBef>
              <a:spcAft>
                <a:spcPts val="0"/>
              </a:spcAft>
              <a:buClr>
                <a:schemeClr val="dk1"/>
              </a:buClr>
              <a:buSzPts val="1800"/>
              <a:buChar char="•"/>
              <a:defRPr/>
            </a:lvl1pPr>
            <a:lvl2pPr marL="761970" lvl="1" indent="-285739" algn="l">
              <a:lnSpc>
                <a:spcPct val="90000"/>
              </a:lnSpc>
              <a:spcBef>
                <a:spcPts val="500"/>
              </a:spcBef>
              <a:spcAft>
                <a:spcPts val="0"/>
              </a:spcAft>
              <a:buClr>
                <a:schemeClr val="dk1"/>
              </a:buClr>
              <a:buSzPts val="1800"/>
              <a:buChar char="•"/>
              <a:defRPr/>
            </a:lvl2pPr>
            <a:lvl3pPr marL="1142954" lvl="2" indent="-285739" algn="l">
              <a:lnSpc>
                <a:spcPct val="90000"/>
              </a:lnSpc>
              <a:spcBef>
                <a:spcPts val="500"/>
              </a:spcBef>
              <a:spcAft>
                <a:spcPts val="0"/>
              </a:spcAft>
              <a:buClr>
                <a:schemeClr val="dk1"/>
              </a:buClr>
              <a:buSzPts val="1800"/>
              <a:buChar char="•"/>
              <a:defRPr/>
            </a:lvl3pPr>
            <a:lvl4pPr marL="1523939" lvl="3" indent="-285739" algn="l">
              <a:lnSpc>
                <a:spcPct val="90000"/>
              </a:lnSpc>
              <a:spcBef>
                <a:spcPts val="500"/>
              </a:spcBef>
              <a:spcAft>
                <a:spcPts val="0"/>
              </a:spcAft>
              <a:buClr>
                <a:schemeClr val="dk1"/>
              </a:buClr>
              <a:buSzPts val="1800"/>
              <a:buChar char="•"/>
              <a:defRPr/>
            </a:lvl4pPr>
            <a:lvl5pPr marL="1904924" lvl="4" indent="-285739" algn="l">
              <a:lnSpc>
                <a:spcPct val="90000"/>
              </a:lnSpc>
              <a:spcBef>
                <a:spcPts val="500"/>
              </a:spcBef>
              <a:spcAft>
                <a:spcPts val="0"/>
              </a:spcAft>
              <a:buClr>
                <a:schemeClr val="dk1"/>
              </a:buClr>
              <a:buSzPts val="1800"/>
              <a:buChar char="•"/>
              <a:defRPr/>
            </a:lvl5pPr>
            <a:lvl6pPr marL="2285909" lvl="5" indent="-285739" algn="l">
              <a:lnSpc>
                <a:spcPct val="90000"/>
              </a:lnSpc>
              <a:spcBef>
                <a:spcPts val="500"/>
              </a:spcBef>
              <a:spcAft>
                <a:spcPts val="0"/>
              </a:spcAft>
              <a:buClr>
                <a:schemeClr val="dk1"/>
              </a:buClr>
              <a:buSzPts val="1800"/>
              <a:buChar char="•"/>
              <a:defRPr/>
            </a:lvl6pPr>
            <a:lvl7pPr marL="2666893" lvl="6" indent="-285739" algn="l">
              <a:lnSpc>
                <a:spcPct val="90000"/>
              </a:lnSpc>
              <a:spcBef>
                <a:spcPts val="500"/>
              </a:spcBef>
              <a:spcAft>
                <a:spcPts val="0"/>
              </a:spcAft>
              <a:buClr>
                <a:schemeClr val="dk1"/>
              </a:buClr>
              <a:buSzPts val="1800"/>
              <a:buChar char="•"/>
              <a:defRPr/>
            </a:lvl7pPr>
            <a:lvl8pPr marL="3047878" lvl="7" indent="-285739" algn="l">
              <a:lnSpc>
                <a:spcPct val="90000"/>
              </a:lnSpc>
              <a:spcBef>
                <a:spcPts val="500"/>
              </a:spcBef>
              <a:spcAft>
                <a:spcPts val="0"/>
              </a:spcAft>
              <a:buClr>
                <a:schemeClr val="dk1"/>
              </a:buClr>
              <a:buSzPts val="1800"/>
              <a:buChar char="•"/>
              <a:defRPr/>
            </a:lvl8pPr>
            <a:lvl9pPr marL="3428863" lvl="8" indent="-285739" algn="l">
              <a:lnSpc>
                <a:spcPct val="90000"/>
              </a:lnSpc>
              <a:spcBef>
                <a:spcPts val="500"/>
              </a:spcBef>
              <a:spcAft>
                <a:spcPts val="0"/>
              </a:spcAft>
              <a:buClr>
                <a:schemeClr val="dk1"/>
              </a:buClr>
              <a:buSzPts val="1800"/>
              <a:buChar char="•"/>
              <a:defRPr/>
            </a:lvl9pPr>
          </a:lstStyle>
          <a:p>
            <a:endParaRPr/>
          </a:p>
        </p:txBody>
      </p:sp>
      <p:sp>
        <p:nvSpPr>
          <p:cNvPr id="40" name="Google Shape;40;p11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380985" lvl="0" indent="-190492" algn="l">
              <a:lnSpc>
                <a:spcPct val="90000"/>
              </a:lnSpc>
              <a:spcBef>
                <a:spcPts val="1000"/>
              </a:spcBef>
              <a:spcAft>
                <a:spcPts val="0"/>
              </a:spcAft>
              <a:buClr>
                <a:schemeClr val="dk1"/>
              </a:buClr>
              <a:buSzPts val="2880"/>
              <a:buNone/>
              <a:defRPr sz="2400" b="1"/>
            </a:lvl1pPr>
            <a:lvl2pPr marL="761970" lvl="1" indent="-190492" algn="l">
              <a:lnSpc>
                <a:spcPct val="90000"/>
              </a:lnSpc>
              <a:spcBef>
                <a:spcPts val="500"/>
              </a:spcBef>
              <a:spcAft>
                <a:spcPts val="0"/>
              </a:spcAft>
              <a:buClr>
                <a:schemeClr val="dk1"/>
              </a:buClr>
              <a:buSzPts val="2400"/>
              <a:buNone/>
              <a:defRPr sz="2000" b="1"/>
            </a:lvl2pPr>
            <a:lvl3pPr marL="1142954" lvl="2" indent="-190492" algn="l">
              <a:lnSpc>
                <a:spcPct val="90000"/>
              </a:lnSpc>
              <a:spcBef>
                <a:spcPts val="500"/>
              </a:spcBef>
              <a:spcAft>
                <a:spcPts val="0"/>
              </a:spcAft>
              <a:buClr>
                <a:schemeClr val="dk1"/>
              </a:buClr>
              <a:buSzPts val="2160"/>
              <a:buNone/>
              <a:defRPr sz="1800" b="1"/>
            </a:lvl3pPr>
            <a:lvl4pPr marL="1523939" lvl="3" indent="-190492" algn="l">
              <a:lnSpc>
                <a:spcPct val="90000"/>
              </a:lnSpc>
              <a:spcBef>
                <a:spcPts val="500"/>
              </a:spcBef>
              <a:spcAft>
                <a:spcPts val="0"/>
              </a:spcAft>
              <a:buClr>
                <a:schemeClr val="dk1"/>
              </a:buClr>
              <a:buSzPts val="1920"/>
              <a:buNone/>
              <a:defRPr sz="1600" b="1"/>
            </a:lvl4pPr>
            <a:lvl5pPr marL="1904924" lvl="4" indent="-190492" algn="l">
              <a:lnSpc>
                <a:spcPct val="90000"/>
              </a:lnSpc>
              <a:spcBef>
                <a:spcPts val="500"/>
              </a:spcBef>
              <a:spcAft>
                <a:spcPts val="0"/>
              </a:spcAft>
              <a:buClr>
                <a:schemeClr val="dk1"/>
              </a:buClr>
              <a:buSzPts val="1920"/>
              <a:buNone/>
              <a:defRPr sz="1600" b="1"/>
            </a:lvl5pPr>
            <a:lvl6pPr marL="2285909" lvl="5" indent="-190492" algn="l">
              <a:lnSpc>
                <a:spcPct val="90000"/>
              </a:lnSpc>
              <a:spcBef>
                <a:spcPts val="500"/>
              </a:spcBef>
              <a:spcAft>
                <a:spcPts val="0"/>
              </a:spcAft>
              <a:buClr>
                <a:schemeClr val="dk1"/>
              </a:buClr>
              <a:buSzPts val="1920"/>
              <a:buNone/>
              <a:defRPr sz="1600" b="1"/>
            </a:lvl6pPr>
            <a:lvl7pPr marL="2666893" lvl="6" indent="-190492" algn="l">
              <a:lnSpc>
                <a:spcPct val="90000"/>
              </a:lnSpc>
              <a:spcBef>
                <a:spcPts val="500"/>
              </a:spcBef>
              <a:spcAft>
                <a:spcPts val="0"/>
              </a:spcAft>
              <a:buClr>
                <a:schemeClr val="dk1"/>
              </a:buClr>
              <a:buSzPts val="1920"/>
              <a:buNone/>
              <a:defRPr sz="1600" b="1"/>
            </a:lvl7pPr>
            <a:lvl8pPr marL="3047878" lvl="7" indent="-190492" algn="l">
              <a:lnSpc>
                <a:spcPct val="90000"/>
              </a:lnSpc>
              <a:spcBef>
                <a:spcPts val="500"/>
              </a:spcBef>
              <a:spcAft>
                <a:spcPts val="0"/>
              </a:spcAft>
              <a:buClr>
                <a:schemeClr val="dk1"/>
              </a:buClr>
              <a:buSzPts val="1920"/>
              <a:buNone/>
              <a:defRPr sz="1600" b="1"/>
            </a:lvl8pPr>
            <a:lvl9pPr marL="3428863" lvl="8" indent="-190492" algn="l">
              <a:lnSpc>
                <a:spcPct val="90000"/>
              </a:lnSpc>
              <a:spcBef>
                <a:spcPts val="500"/>
              </a:spcBef>
              <a:spcAft>
                <a:spcPts val="0"/>
              </a:spcAft>
              <a:buClr>
                <a:schemeClr val="dk1"/>
              </a:buClr>
              <a:buSzPts val="1920"/>
              <a:buNone/>
              <a:defRPr sz="1600" b="1"/>
            </a:lvl9pPr>
          </a:lstStyle>
          <a:p>
            <a:endParaRPr/>
          </a:p>
        </p:txBody>
      </p:sp>
      <p:sp>
        <p:nvSpPr>
          <p:cNvPr id="41" name="Google Shape;41;p11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380985" lvl="0" indent="-285739" algn="l">
              <a:lnSpc>
                <a:spcPct val="90000"/>
              </a:lnSpc>
              <a:spcBef>
                <a:spcPts val="1000"/>
              </a:spcBef>
              <a:spcAft>
                <a:spcPts val="0"/>
              </a:spcAft>
              <a:buClr>
                <a:schemeClr val="dk1"/>
              </a:buClr>
              <a:buSzPts val="1800"/>
              <a:buChar char="•"/>
              <a:defRPr/>
            </a:lvl1pPr>
            <a:lvl2pPr marL="761970" lvl="1" indent="-285739" algn="l">
              <a:lnSpc>
                <a:spcPct val="90000"/>
              </a:lnSpc>
              <a:spcBef>
                <a:spcPts val="500"/>
              </a:spcBef>
              <a:spcAft>
                <a:spcPts val="0"/>
              </a:spcAft>
              <a:buClr>
                <a:schemeClr val="dk1"/>
              </a:buClr>
              <a:buSzPts val="1800"/>
              <a:buChar char="•"/>
              <a:defRPr/>
            </a:lvl2pPr>
            <a:lvl3pPr marL="1142954" lvl="2" indent="-285739" algn="l">
              <a:lnSpc>
                <a:spcPct val="90000"/>
              </a:lnSpc>
              <a:spcBef>
                <a:spcPts val="500"/>
              </a:spcBef>
              <a:spcAft>
                <a:spcPts val="0"/>
              </a:spcAft>
              <a:buClr>
                <a:schemeClr val="dk1"/>
              </a:buClr>
              <a:buSzPts val="1800"/>
              <a:buChar char="•"/>
              <a:defRPr/>
            </a:lvl3pPr>
            <a:lvl4pPr marL="1523939" lvl="3" indent="-285739" algn="l">
              <a:lnSpc>
                <a:spcPct val="90000"/>
              </a:lnSpc>
              <a:spcBef>
                <a:spcPts val="500"/>
              </a:spcBef>
              <a:spcAft>
                <a:spcPts val="0"/>
              </a:spcAft>
              <a:buClr>
                <a:schemeClr val="dk1"/>
              </a:buClr>
              <a:buSzPts val="1800"/>
              <a:buChar char="•"/>
              <a:defRPr/>
            </a:lvl4pPr>
            <a:lvl5pPr marL="1904924" lvl="4" indent="-285739" algn="l">
              <a:lnSpc>
                <a:spcPct val="90000"/>
              </a:lnSpc>
              <a:spcBef>
                <a:spcPts val="500"/>
              </a:spcBef>
              <a:spcAft>
                <a:spcPts val="0"/>
              </a:spcAft>
              <a:buClr>
                <a:schemeClr val="dk1"/>
              </a:buClr>
              <a:buSzPts val="1800"/>
              <a:buChar char="•"/>
              <a:defRPr/>
            </a:lvl5pPr>
            <a:lvl6pPr marL="2285909" lvl="5" indent="-285739" algn="l">
              <a:lnSpc>
                <a:spcPct val="90000"/>
              </a:lnSpc>
              <a:spcBef>
                <a:spcPts val="500"/>
              </a:spcBef>
              <a:spcAft>
                <a:spcPts val="0"/>
              </a:spcAft>
              <a:buClr>
                <a:schemeClr val="dk1"/>
              </a:buClr>
              <a:buSzPts val="1800"/>
              <a:buChar char="•"/>
              <a:defRPr/>
            </a:lvl6pPr>
            <a:lvl7pPr marL="2666893" lvl="6" indent="-285739" algn="l">
              <a:lnSpc>
                <a:spcPct val="90000"/>
              </a:lnSpc>
              <a:spcBef>
                <a:spcPts val="500"/>
              </a:spcBef>
              <a:spcAft>
                <a:spcPts val="0"/>
              </a:spcAft>
              <a:buClr>
                <a:schemeClr val="dk1"/>
              </a:buClr>
              <a:buSzPts val="1800"/>
              <a:buChar char="•"/>
              <a:defRPr/>
            </a:lvl7pPr>
            <a:lvl8pPr marL="3047878" lvl="7" indent="-285739" algn="l">
              <a:lnSpc>
                <a:spcPct val="90000"/>
              </a:lnSpc>
              <a:spcBef>
                <a:spcPts val="500"/>
              </a:spcBef>
              <a:spcAft>
                <a:spcPts val="0"/>
              </a:spcAft>
              <a:buClr>
                <a:schemeClr val="dk1"/>
              </a:buClr>
              <a:buSzPts val="1800"/>
              <a:buChar char="•"/>
              <a:defRPr/>
            </a:lvl8pPr>
            <a:lvl9pPr marL="3428863" lvl="8" indent="-285739" algn="l">
              <a:lnSpc>
                <a:spcPct val="90000"/>
              </a:lnSpc>
              <a:spcBef>
                <a:spcPts val="500"/>
              </a:spcBef>
              <a:spcAft>
                <a:spcPts val="0"/>
              </a:spcAft>
              <a:buClr>
                <a:schemeClr val="dk1"/>
              </a:buClr>
              <a:buSzPts val="1800"/>
              <a:buChar char="•"/>
              <a:defRPr/>
            </a:lvl9pPr>
          </a:lstStyle>
          <a:p>
            <a:endParaRPr/>
          </a:p>
        </p:txBody>
      </p:sp>
      <p:sp>
        <p:nvSpPr>
          <p:cNvPr id="42" name="Google Shape;42;p115"/>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15"/>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15"/>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561807116"/>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2EDB419-80DD-DACD-4EE2-714CB476C72A}"/>
              </a:ext>
            </a:extLst>
          </p:cNvPr>
          <p:cNvSpPr>
            <a:spLocks noGrp="1"/>
          </p:cNvSpPr>
          <p:nvPr>
            <p:ph type="title"/>
          </p:nvPr>
        </p:nvSpPr>
        <p:spPr/>
        <p:txBody>
          <a:bodyPr/>
          <a:lstStyle>
            <a:lvl1pPr>
              <a:defRPr>
                <a:solidFill>
                  <a:schemeClr val="bg1"/>
                </a:solidFill>
              </a:defRPr>
            </a:lvl1pPr>
          </a:lstStyle>
          <a:p>
            <a:r>
              <a:rPr lang="es-ES" dirty="0"/>
              <a:t>Haga clic para modificar el estilo de título del patrón</a:t>
            </a:r>
            <a:endParaRPr lang="es-CL" dirty="0"/>
          </a:p>
        </p:txBody>
      </p:sp>
      <p:sp>
        <p:nvSpPr>
          <p:cNvPr id="3" name="Marcador de contenido 2">
            <a:extLst>
              <a:ext uri="{FF2B5EF4-FFF2-40B4-BE49-F238E27FC236}">
                <a16:creationId xmlns:a16="http://schemas.microsoft.com/office/drawing/2014/main" id="{86283674-E1EC-2A7D-B448-C35C8F397CD1}"/>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L" dirty="0"/>
          </a:p>
        </p:txBody>
      </p:sp>
      <p:sp>
        <p:nvSpPr>
          <p:cNvPr id="4" name="Marcador de fecha 3">
            <a:extLst>
              <a:ext uri="{FF2B5EF4-FFF2-40B4-BE49-F238E27FC236}">
                <a16:creationId xmlns:a16="http://schemas.microsoft.com/office/drawing/2014/main" id="{DE42AEC8-D942-3440-6CA3-CCE22DE2E612}"/>
              </a:ext>
            </a:extLst>
          </p:cNvPr>
          <p:cNvSpPr>
            <a:spLocks noGrp="1"/>
          </p:cNvSpPr>
          <p:nvPr>
            <p:ph type="dt" sz="half" idx="10"/>
          </p:nvPr>
        </p:nvSpPr>
        <p:spPr/>
        <p:txBody>
          <a:bodyPr/>
          <a:lstStyle/>
          <a:p>
            <a:fld id="{72DD3D18-16ED-41D9-AFE8-3CD80D890D58}" type="datetimeFigureOut">
              <a:rPr lang="es-CL" smtClean="0"/>
              <a:t>04-06-26</a:t>
            </a:fld>
            <a:endParaRPr lang="es-CL"/>
          </a:p>
        </p:txBody>
      </p:sp>
      <p:sp>
        <p:nvSpPr>
          <p:cNvPr id="5" name="Marcador de pie de página 4">
            <a:extLst>
              <a:ext uri="{FF2B5EF4-FFF2-40B4-BE49-F238E27FC236}">
                <a16:creationId xmlns:a16="http://schemas.microsoft.com/office/drawing/2014/main" id="{92AD8500-CF02-46BD-DA2E-E44C15A3B0FC}"/>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CEBD7035-84BB-4BD1-1FB1-89ED14230FF2}"/>
              </a:ext>
            </a:extLst>
          </p:cNvPr>
          <p:cNvSpPr>
            <a:spLocks noGrp="1"/>
          </p:cNvSpPr>
          <p:nvPr>
            <p:ph type="sldNum" sz="quarter" idx="12"/>
          </p:nvPr>
        </p:nvSpPr>
        <p:spPr/>
        <p:txBody>
          <a:bodyPr/>
          <a:lstStyle/>
          <a:p>
            <a:fld id="{EAB838B5-0546-46EC-8F8C-95665F06D5AD}" type="slidenum">
              <a:rPr lang="es-CL" smtClean="0"/>
              <a:t>‹#›</a:t>
            </a:fld>
            <a:endParaRPr lang="es-CL"/>
          </a:p>
        </p:txBody>
      </p:sp>
    </p:spTree>
    <p:extLst>
      <p:ext uri="{BB962C8B-B14F-4D97-AF65-F5344CB8AC3E}">
        <p14:creationId xmlns:p14="http://schemas.microsoft.com/office/powerpoint/2010/main" val="8658650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5"/>
        <p:cNvGrpSpPr/>
        <p:nvPr/>
      </p:nvGrpSpPr>
      <p:grpSpPr>
        <a:xfrm>
          <a:off x="0" y="0"/>
          <a:ext cx="0" cy="0"/>
          <a:chOff x="0" y="0"/>
          <a:chExt cx="0" cy="0"/>
        </a:xfrm>
      </p:grpSpPr>
      <p:sp>
        <p:nvSpPr>
          <p:cNvPr id="46" name="Google Shape;46;p1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16"/>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16"/>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16"/>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948808972"/>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17"/>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17"/>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17"/>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549600747"/>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11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84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18"/>
          <p:cNvSpPr txBox="1">
            <a:spLocks noGrp="1"/>
          </p:cNvSpPr>
          <p:nvPr>
            <p:ph type="body" idx="1"/>
          </p:nvPr>
        </p:nvSpPr>
        <p:spPr>
          <a:xfrm>
            <a:off x="5183188" y="987426"/>
            <a:ext cx="6172200" cy="4873625"/>
          </a:xfrm>
          <a:prstGeom prst="rect">
            <a:avLst/>
          </a:prstGeom>
          <a:noFill/>
          <a:ln>
            <a:noFill/>
          </a:ln>
        </p:spPr>
        <p:txBody>
          <a:bodyPr spcFirstLastPara="1" wrap="square" lIns="91425" tIns="45700" rIns="91425" bIns="45700" anchor="t" anchorCtr="0">
            <a:normAutofit/>
          </a:bodyPr>
          <a:lstStyle>
            <a:lvl1pPr marL="380985" lvl="0" indent="-393684" algn="l">
              <a:lnSpc>
                <a:spcPct val="90000"/>
              </a:lnSpc>
              <a:spcBef>
                <a:spcPts val="1000"/>
              </a:spcBef>
              <a:spcAft>
                <a:spcPts val="0"/>
              </a:spcAft>
              <a:buClr>
                <a:schemeClr val="dk1"/>
              </a:buClr>
              <a:buSzPts val="3840"/>
              <a:buChar char="•"/>
              <a:defRPr sz="3200"/>
            </a:lvl1pPr>
            <a:lvl2pPr marL="761970" lvl="1" indent="-368285" algn="l">
              <a:lnSpc>
                <a:spcPct val="90000"/>
              </a:lnSpc>
              <a:spcBef>
                <a:spcPts val="500"/>
              </a:spcBef>
              <a:spcAft>
                <a:spcPts val="0"/>
              </a:spcAft>
              <a:buClr>
                <a:schemeClr val="dk1"/>
              </a:buClr>
              <a:buSzPts val="3360"/>
              <a:buChar char="•"/>
              <a:defRPr sz="2799"/>
            </a:lvl2pPr>
            <a:lvl3pPr marL="1142954" lvl="2" indent="-342886" algn="l">
              <a:lnSpc>
                <a:spcPct val="90000"/>
              </a:lnSpc>
              <a:spcBef>
                <a:spcPts val="500"/>
              </a:spcBef>
              <a:spcAft>
                <a:spcPts val="0"/>
              </a:spcAft>
              <a:buClr>
                <a:schemeClr val="dk1"/>
              </a:buClr>
              <a:buSzPts val="2880"/>
              <a:buChar char="•"/>
              <a:defRPr sz="2400"/>
            </a:lvl3pPr>
            <a:lvl4pPr marL="1523939" lvl="3" indent="-317487" algn="l">
              <a:lnSpc>
                <a:spcPct val="90000"/>
              </a:lnSpc>
              <a:spcBef>
                <a:spcPts val="500"/>
              </a:spcBef>
              <a:spcAft>
                <a:spcPts val="0"/>
              </a:spcAft>
              <a:buClr>
                <a:schemeClr val="dk1"/>
              </a:buClr>
              <a:buSzPts val="2400"/>
              <a:buChar char="•"/>
              <a:defRPr sz="2000"/>
            </a:lvl4pPr>
            <a:lvl5pPr marL="1904924" lvl="4" indent="-317487" algn="l">
              <a:lnSpc>
                <a:spcPct val="90000"/>
              </a:lnSpc>
              <a:spcBef>
                <a:spcPts val="500"/>
              </a:spcBef>
              <a:spcAft>
                <a:spcPts val="0"/>
              </a:spcAft>
              <a:buClr>
                <a:schemeClr val="dk1"/>
              </a:buClr>
              <a:buSzPts val="2400"/>
              <a:buChar char="•"/>
              <a:defRPr sz="2000"/>
            </a:lvl5pPr>
            <a:lvl6pPr marL="2285909" lvl="5" indent="-317487" algn="l">
              <a:lnSpc>
                <a:spcPct val="90000"/>
              </a:lnSpc>
              <a:spcBef>
                <a:spcPts val="500"/>
              </a:spcBef>
              <a:spcAft>
                <a:spcPts val="0"/>
              </a:spcAft>
              <a:buClr>
                <a:schemeClr val="dk1"/>
              </a:buClr>
              <a:buSzPts val="2400"/>
              <a:buChar char="•"/>
              <a:defRPr sz="2000"/>
            </a:lvl6pPr>
            <a:lvl7pPr marL="2666893" lvl="6" indent="-317487" algn="l">
              <a:lnSpc>
                <a:spcPct val="90000"/>
              </a:lnSpc>
              <a:spcBef>
                <a:spcPts val="500"/>
              </a:spcBef>
              <a:spcAft>
                <a:spcPts val="0"/>
              </a:spcAft>
              <a:buClr>
                <a:schemeClr val="dk1"/>
              </a:buClr>
              <a:buSzPts val="2400"/>
              <a:buChar char="•"/>
              <a:defRPr sz="2000"/>
            </a:lvl7pPr>
            <a:lvl8pPr marL="3047878" lvl="7" indent="-317487" algn="l">
              <a:lnSpc>
                <a:spcPct val="90000"/>
              </a:lnSpc>
              <a:spcBef>
                <a:spcPts val="500"/>
              </a:spcBef>
              <a:spcAft>
                <a:spcPts val="0"/>
              </a:spcAft>
              <a:buClr>
                <a:schemeClr val="dk1"/>
              </a:buClr>
              <a:buSzPts val="2400"/>
              <a:buChar char="•"/>
              <a:defRPr sz="2000"/>
            </a:lvl8pPr>
            <a:lvl9pPr marL="3428863" lvl="8" indent="-317487" algn="l">
              <a:lnSpc>
                <a:spcPct val="90000"/>
              </a:lnSpc>
              <a:spcBef>
                <a:spcPts val="500"/>
              </a:spcBef>
              <a:spcAft>
                <a:spcPts val="0"/>
              </a:spcAft>
              <a:buClr>
                <a:schemeClr val="dk1"/>
              </a:buClr>
              <a:buSzPts val="2400"/>
              <a:buChar char="•"/>
              <a:defRPr sz="2000"/>
            </a:lvl9pPr>
          </a:lstStyle>
          <a:p>
            <a:endParaRPr/>
          </a:p>
        </p:txBody>
      </p:sp>
      <p:sp>
        <p:nvSpPr>
          <p:cNvPr id="57" name="Google Shape;57;p11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380985" lvl="0" indent="-190492" algn="l">
              <a:lnSpc>
                <a:spcPct val="90000"/>
              </a:lnSpc>
              <a:spcBef>
                <a:spcPts val="1000"/>
              </a:spcBef>
              <a:spcAft>
                <a:spcPts val="0"/>
              </a:spcAft>
              <a:buClr>
                <a:schemeClr val="dk1"/>
              </a:buClr>
              <a:buSzPts val="1920"/>
              <a:buNone/>
              <a:defRPr sz="1600"/>
            </a:lvl1pPr>
            <a:lvl2pPr marL="761970" lvl="1" indent="-190492" algn="l">
              <a:lnSpc>
                <a:spcPct val="90000"/>
              </a:lnSpc>
              <a:spcBef>
                <a:spcPts val="500"/>
              </a:spcBef>
              <a:spcAft>
                <a:spcPts val="0"/>
              </a:spcAft>
              <a:buClr>
                <a:schemeClr val="dk1"/>
              </a:buClr>
              <a:buSzPts val="1680"/>
              <a:buNone/>
              <a:defRPr sz="1399"/>
            </a:lvl2pPr>
            <a:lvl3pPr marL="1142954" lvl="2" indent="-190492" algn="l">
              <a:lnSpc>
                <a:spcPct val="90000"/>
              </a:lnSpc>
              <a:spcBef>
                <a:spcPts val="500"/>
              </a:spcBef>
              <a:spcAft>
                <a:spcPts val="0"/>
              </a:spcAft>
              <a:buClr>
                <a:schemeClr val="dk1"/>
              </a:buClr>
              <a:buSzPts val="1440"/>
              <a:buNone/>
              <a:defRPr sz="1200"/>
            </a:lvl3pPr>
            <a:lvl4pPr marL="1523939" lvl="3" indent="-190492" algn="l">
              <a:lnSpc>
                <a:spcPct val="90000"/>
              </a:lnSpc>
              <a:spcBef>
                <a:spcPts val="500"/>
              </a:spcBef>
              <a:spcAft>
                <a:spcPts val="0"/>
              </a:spcAft>
              <a:buClr>
                <a:schemeClr val="dk1"/>
              </a:buClr>
              <a:buSzPts val="1200"/>
              <a:buNone/>
              <a:defRPr sz="1000"/>
            </a:lvl4pPr>
            <a:lvl5pPr marL="1904924" lvl="4" indent="-190492" algn="l">
              <a:lnSpc>
                <a:spcPct val="90000"/>
              </a:lnSpc>
              <a:spcBef>
                <a:spcPts val="500"/>
              </a:spcBef>
              <a:spcAft>
                <a:spcPts val="0"/>
              </a:spcAft>
              <a:buClr>
                <a:schemeClr val="dk1"/>
              </a:buClr>
              <a:buSzPts val="1200"/>
              <a:buNone/>
              <a:defRPr sz="1000"/>
            </a:lvl5pPr>
            <a:lvl6pPr marL="2285909" lvl="5" indent="-190492" algn="l">
              <a:lnSpc>
                <a:spcPct val="90000"/>
              </a:lnSpc>
              <a:spcBef>
                <a:spcPts val="500"/>
              </a:spcBef>
              <a:spcAft>
                <a:spcPts val="0"/>
              </a:spcAft>
              <a:buClr>
                <a:schemeClr val="dk1"/>
              </a:buClr>
              <a:buSzPts val="1200"/>
              <a:buNone/>
              <a:defRPr sz="1000"/>
            </a:lvl6pPr>
            <a:lvl7pPr marL="2666893" lvl="6" indent="-190492" algn="l">
              <a:lnSpc>
                <a:spcPct val="90000"/>
              </a:lnSpc>
              <a:spcBef>
                <a:spcPts val="500"/>
              </a:spcBef>
              <a:spcAft>
                <a:spcPts val="0"/>
              </a:spcAft>
              <a:buClr>
                <a:schemeClr val="dk1"/>
              </a:buClr>
              <a:buSzPts val="1200"/>
              <a:buNone/>
              <a:defRPr sz="1000"/>
            </a:lvl7pPr>
            <a:lvl8pPr marL="3047878" lvl="7" indent="-190492" algn="l">
              <a:lnSpc>
                <a:spcPct val="90000"/>
              </a:lnSpc>
              <a:spcBef>
                <a:spcPts val="500"/>
              </a:spcBef>
              <a:spcAft>
                <a:spcPts val="0"/>
              </a:spcAft>
              <a:buClr>
                <a:schemeClr val="dk1"/>
              </a:buClr>
              <a:buSzPts val="1200"/>
              <a:buNone/>
              <a:defRPr sz="1000"/>
            </a:lvl8pPr>
            <a:lvl9pPr marL="3428863" lvl="8" indent="-190492" algn="l">
              <a:lnSpc>
                <a:spcPct val="90000"/>
              </a:lnSpc>
              <a:spcBef>
                <a:spcPts val="500"/>
              </a:spcBef>
              <a:spcAft>
                <a:spcPts val="0"/>
              </a:spcAft>
              <a:buClr>
                <a:schemeClr val="dk1"/>
              </a:buClr>
              <a:buSzPts val="1200"/>
              <a:buNone/>
              <a:defRPr sz="1000"/>
            </a:lvl9pPr>
          </a:lstStyle>
          <a:p>
            <a:endParaRPr/>
          </a:p>
        </p:txBody>
      </p:sp>
      <p:sp>
        <p:nvSpPr>
          <p:cNvPr id="58" name="Google Shape;58;p118"/>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18"/>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18"/>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164458969"/>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1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84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19"/>
          <p:cNvSpPr>
            <a:spLocks noGrp="1"/>
          </p:cNvSpPr>
          <p:nvPr>
            <p:ph type="pic" idx="2"/>
          </p:nvPr>
        </p:nvSpPr>
        <p:spPr>
          <a:xfrm>
            <a:off x="5183188" y="987426"/>
            <a:ext cx="6172200" cy="4873625"/>
          </a:xfrm>
          <a:prstGeom prst="rect">
            <a:avLst/>
          </a:prstGeom>
          <a:noFill/>
          <a:ln>
            <a:noFill/>
          </a:ln>
        </p:spPr>
      </p:sp>
      <p:sp>
        <p:nvSpPr>
          <p:cNvPr id="64" name="Google Shape;64;p11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380985" lvl="0" indent="-190492" algn="l">
              <a:lnSpc>
                <a:spcPct val="90000"/>
              </a:lnSpc>
              <a:spcBef>
                <a:spcPts val="1000"/>
              </a:spcBef>
              <a:spcAft>
                <a:spcPts val="0"/>
              </a:spcAft>
              <a:buClr>
                <a:schemeClr val="dk1"/>
              </a:buClr>
              <a:buSzPts val="1920"/>
              <a:buNone/>
              <a:defRPr sz="1600"/>
            </a:lvl1pPr>
            <a:lvl2pPr marL="761970" lvl="1" indent="-190492" algn="l">
              <a:lnSpc>
                <a:spcPct val="90000"/>
              </a:lnSpc>
              <a:spcBef>
                <a:spcPts val="500"/>
              </a:spcBef>
              <a:spcAft>
                <a:spcPts val="0"/>
              </a:spcAft>
              <a:buClr>
                <a:schemeClr val="dk1"/>
              </a:buClr>
              <a:buSzPts val="1680"/>
              <a:buNone/>
              <a:defRPr sz="1399"/>
            </a:lvl2pPr>
            <a:lvl3pPr marL="1142954" lvl="2" indent="-190492" algn="l">
              <a:lnSpc>
                <a:spcPct val="90000"/>
              </a:lnSpc>
              <a:spcBef>
                <a:spcPts val="500"/>
              </a:spcBef>
              <a:spcAft>
                <a:spcPts val="0"/>
              </a:spcAft>
              <a:buClr>
                <a:schemeClr val="dk1"/>
              </a:buClr>
              <a:buSzPts val="1440"/>
              <a:buNone/>
              <a:defRPr sz="1200"/>
            </a:lvl3pPr>
            <a:lvl4pPr marL="1523939" lvl="3" indent="-190492" algn="l">
              <a:lnSpc>
                <a:spcPct val="90000"/>
              </a:lnSpc>
              <a:spcBef>
                <a:spcPts val="500"/>
              </a:spcBef>
              <a:spcAft>
                <a:spcPts val="0"/>
              </a:spcAft>
              <a:buClr>
                <a:schemeClr val="dk1"/>
              </a:buClr>
              <a:buSzPts val="1200"/>
              <a:buNone/>
              <a:defRPr sz="1000"/>
            </a:lvl4pPr>
            <a:lvl5pPr marL="1904924" lvl="4" indent="-190492" algn="l">
              <a:lnSpc>
                <a:spcPct val="90000"/>
              </a:lnSpc>
              <a:spcBef>
                <a:spcPts val="500"/>
              </a:spcBef>
              <a:spcAft>
                <a:spcPts val="0"/>
              </a:spcAft>
              <a:buClr>
                <a:schemeClr val="dk1"/>
              </a:buClr>
              <a:buSzPts val="1200"/>
              <a:buNone/>
              <a:defRPr sz="1000"/>
            </a:lvl5pPr>
            <a:lvl6pPr marL="2285909" lvl="5" indent="-190492" algn="l">
              <a:lnSpc>
                <a:spcPct val="90000"/>
              </a:lnSpc>
              <a:spcBef>
                <a:spcPts val="500"/>
              </a:spcBef>
              <a:spcAft>
                <a:spcPts val="0"/>
              </a:spcAft>
              <a:buClr>
                <a:schemeClr val="dk1"/>
              </a:buClr>
              <a:buSzPts val="1200"/>
              <a:buNone/>
              <a:defRPr sz="1000"/>
            </a:lvl6pPr>
            <a:lvl7pPr marL="2666893" lvl="6" indent="-190492" algn="l">
              <a:lnSpc>
                <a:spcPct val="90000"/>
              </a:lnSpc>
              <a:spcBef>
                <a:spcPts val="500"/>
              </a:spcBef>
              <a:spcAft>
                <a:spcPts val="0"/>
              </a:spcAft>
              <a:buClr>
                <a:schemeClr val="dk1"/>
              </a:buClr>
              <a:buSzPts val="1200"/>
              <a:buNone/>
              <a:defRPr sz="1000"/>
            </a:lvl7pPr>
            <a:lvl8pPr marL="3047878" lvl="7" indent="-190492" algn="l">
              <a:lnSpc>
                <a:spcPct val="90000"/>
              </a:lnSpc>
              <a:spcBef>
                <a:spcPts val="500"/>
              </a:spcBef>
              <a:spcAft>
                <a:spcPts val="0"/>
              </a:spcAft>
              <a:buClr>
                <a:schemeClr val="dk1"/>
              </a:buClr>
              <a:buSzPts val="1200"/>
              <a:buNone/>
              <a:defRPr sz="1000"/>
            </a:lvl8pPr>
            <a:lvl9pPr marL="3428863" lvl="8" indent="-190492" algn="l">
              <a:lnSpc>
                <a:spcPct val="90000"/>
              </a:lnSpc>
              <a:spcBef>
                <a:spcPts val="500"/>
              </a:spcBef>
              <a:spcAft>
                <a:spcPts val="0"/>
              </a:spcAft>
              <a:buClr>
                <a:schemeClr val="dk1"/>
              </a:buClr>
              <a:buSzPts val="1200"/>
              <a:buNone/>
              <a:defRPr sz="1000"/>
            </a:lvl9pPr>
          </a:lstStyle>
          <a:p>
            <a:endParaRPr/>
          </a:p>
        </p:txBody>
      </p:sp>
      <p:sp>
        <p:nvSpPr>
          <p:cNvPr id="65" name="Google Shape;65;p119"/>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19"/>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19"/>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053067912"/>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1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2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380985" lvl="0" indent="-285739" algn="l">
              <a:lnSpc>
                <a:spcPct val="90000"/>
              </a:lnSpc>
              <a:spcBef>
                <a:spcPts val="1000"/>
              </a:spcBef>
              <a:spcAft>
                <a:spcPts val="0"/>
              </a:spcAft>
              <a:buClr>
                <a:schemeClr val="dk1"/>
              </a:buClr>
              <a:buSzPts val="1800"/>
              <a:buChar char="•"/>
              <a:defRPr/>
            </a:lvl1pPr>
            <a:lvl2pPr marL="761970" lvl="1" indent="-285739" algn="l">
              <a:lnSpc>
                <a:spcPct val="90000"/>
              </a:lnSpc>
              <a:spcBef>
                <a:spcPts val="500"/>
              </a:spcBef>
              <a:spcAft>
                <a:spcPts val="0"/>
              </a:spcAft>
              <a:buClr>
                <a:schemeClr val="dk1"/>
              </a:buClr>
              <a:buSzPts val="1800"/>
              <a:buChar char="•"/>
              <a:defRPr/>
            </a:lvl2pPr>
            <a:lvl3pPr marL="1142954" lvl="2" indent="-285739" algn="l">
              <a:lnSpc>
                <a:spcPct val="90000"/>
              </a:lnSpc>
              <a:spcBef>
                <a:spcPts val="500"/>
              </a:spcBef>
              <a:spcAft>
                <a:spcPts val="0"/>
              </a:spcAft>
              <a:buClr>
                <a:schemeClr val="dk1"/>
              </a:buClr>
              <a:buSzPts val="1800"/>
              <a:buChar char="•"/>
              <a:defRPr/>
            </a:lvl3pPr>
            <a:lvl4pPr marL="1523939" lvl="3" indent="-285739" algn="l">
              <a:lnSpc>
                <a:spcPct val="90000"/>
              </a:lnSpc>
              <a:spcBef>
                <a:spcPts val="500"/>
              </a:spcBef>
              <a:spcAft>
                <a:spcPts val="0"/>
              </a:spcAft>
              <a:buClr>
                <a:schemeClr val="dk1"/>
              </a:buClr>
              <a:buSzPts val="1800"/>
              <a:buChar char="•"/>
              <a:defRPr/>
            </a:lvl4pPr>
            <a:lvl5pPr marL="1904924" lvl="4" indent="-285739" algn="l">
              <a:lnSpc>
                <a:spcPct val="90000"/>
              </a:lnSpc>
              <a:spcBef>
                <a:spcPts val="500"/>
              </a:spcBef>
              <a:spcAft>
                <a:spcPts val="0"/>
              </a:spcAft>
              <a:buClr>
                <a:schemeClr val="dk1"/>
              </a:buClr>
              <a:buSzPts val="1800"/>
              <a:buChar char="•"/>
              <a:defRPr/>
            </a:lvl5pPr>
            <a:lvl6pPr marL="2285909" lvl="5" indent="-285739" algn="l">
              <a:lnSpc>
                <a:spcPct val="90000"/>
              </a:lnSpc>
              <a:spcBef>
                <a:spcPts val="500"/>
              </a:spcBef>
              <a:spcAft>
                <a:spcPts val="0"/>
              </a:spcAft>
              <a:buClr>
                <a:schemeClr val="dk1"/>
              </a:buClr>
              <a:buSzPts val="1800"/>
              <a:buChar char="•"/>
              <a:defRPr/>
            </a:lvl6pPr>
            <a:lvl7pPr marL="2666893" lvl="6" indent="-285739" algn="l">
              <a:lnSpc>
                <a:spcPct val="90000"/>
              </a:lnSpc>
              <a:spcBef>
                <a:spcPts val="500"/>
              </a:spcBef>
              <a:spcAft>
                <a:spcPts val="0"/>
              </a:spcAft>
              <a:buClr>
                <a:schemeClr val="dk1"/>
              </a:buClr>
              <a:buSzPts val="1800"/>
              <a:buChar char="•"/>
              <a:defRPr/>
            </a:lvl7pPr>
            <a:lvl8pPr marL="3047878" lvl="7" indent="-285739" algn="l">
              <a:lnSpc>
                <a:spcPct val="90000"/>
              </a:lnSpc>
              <a:spcBef>
                <a:spcPts val="500"/>
              </a:spcBef>
              <a:spcAft>
                <a:spcPts val="0"/>
              </a:spcAft>
              <a:buClr>
                <a:schemeClr val="dk1"/>
              </a:buClr>
              <a:buSzPts val="1800"/>
              <a:buChar char="•"/>
              <a:defRPr/>
            </a:lvl8pPr>
            <a:lvl9pPr marL="3428863" lvl="8" indent="-285739" algn="l">
              <a:lnSpc>
                <a:spcPct val="90000"/>
              </a:lnSpc>
              <a:spcBef>
                <a:spcPts val="500"/>
              </a:spcBef>
              <a:spcAft>
                <a:spcPts val="0"/>
              </a:spcAft>
              <a:buClr>
                <a:schemeClr val="dk1"/>
              </a:buClr>
              <a:buSzPts val="1800"/>
              <a:buChar char="•"/>
              <a:defRPr/>
            </a:lvl9pPr>
          </a:lstStyle>
          <a:p>
            <a:endParaRPr/>
          </a:p>
        </p:txBody>
      </p:sp>
      <p:sp>
        <p:nvSpPr>
          <p:cNvPr id="71" name="Google Shape;71;p120"/>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20"/>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20"/>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716139974"/>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12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380985" lvl="0" indent="-285739" algn="l">
              <a:lnSpc>
                <a:spcPct val="90000"/>
              </a:lnSpc>
              <a:spcBef>
                <a:spcPts val="1000"/>
              </a:spcBef>
              <a:spcAft>
                <a:spcPts val="0"/>
              </a:spcAft>
              <a:buClr>
                <a:schemeClr val="dk1"/>
              </a:buClr>
              <a:buSzPts val="1800"/>
              <a:buChar char="•"/>
              <a:defRPr/>
            </a:lvl1pPr>
            <a:lvl2pPr marL="761970" lvl="1" indent="-285739" algn="l">
              <a:lnSpc>
                <a:spcPct val="90000"/>
              </a:lnSpc>
              <a:spcBef>
                <a:spcPts val="500"/>
              </a:spcBef>
              <a:spcAft>
                <a:spcPts val="0"/>
              </a:spcAft>
              <a:buClr>
                <a:schemeClr val="dk1"/>
              </a:buClr>
              <a:buSzPts val="1800"/>
              <a:buChar char="•"/>
              <a:defRPr/>
            </a:lvl2pPr>
            <a:lvl3pPr marL="1142954" lvl="2" indent="-285739" algn="l">
              <a:lnSpc>
                <a:spcPct val="90000"/>
              </a:lnSpc>
              <a:spcBef>
                <a:spcPts val="500"/>
              </a:spcBef>
              <a:spcAft>
                <a:spcPts val="0"/>
              </a:spcAft>
              <a:buClr>
                <a:schemeClr val="dk1"/>
              </a:buClr>
              <a:buSzPts val="1800"/>
              <a:buChar char="•"/>
              <a:defRPr/>
            </a:lvl3pPr>
            <a:lvl4pPr marL="1523939" lvl="3" indent="-285739" algn="l">
              <a:lnSpc>
                <a:spcPct val="90000"/>
              </a:lnSpc>
              <a:spcBef>
                <a:spcPts val="500"/>
              </a:spcBef>
              <a:spcAft>
                <a:spcPts val="0"/>
              </a:spcAft>
              <a:buClr>
                <a:schemeClr val="dk1"/>
              </a:buClr>
              <a:buSzPts val="1800"/>
              <a:buChar char="•"/>
              <a:defRPr/>
            </a:lvl4pPr>
            <a:lvl5pPr marL="1904924" lvl="4" indent="-285739" algn="l">
              <a:lnSpc>
                <a:spcPct val="90000"/>
              </a:lnSpc>
              <a:spcBef>
                <a:spcPts val="500"/>
              </a:spcBef>
              <a:spcAft>
                <a:spcPts val="0"/>
              </a:spcAft>
              <a:buClr>
                <a:schemeClr val="dk1"/>
              </a:buClr>
              <a:buSzPts val="1800"/>
              <a:buChar char="•"/>
              <a:defRPr/>
            </a:lvl5pPr>
            <a:lvl6pPr marL="2285909" lvl="5" indent="-285739" algn="l">
              <a:lnSpc>
                <a:spcPct val="90000"/>
              </a:lnSpc>
              <a:spcBef>
                <a:spcPts val="500"/>
              </a:spcBef>
              <a:spcAft>
                <a:spcPts val="0"/>
              </a:spcAft>
              <a:buClr>
                <a:schemeClr val="dk1"/>
              </a:buClr>
              <a:buSzPts val="1800"/>
              <a:buChar char="•"/>
              <a:defRPr/>
            </a:lvl6pPr>
            <a:lvl7pPr marL="2666893" lvl="6" indent="-285739" algn="l">
              <a:lnSpc>
                <a:spcPct val="90000"/>
              </a:lnSpc>
              <a:spcBef>
                <a:spcPts val="500"/>
              </a:spcBef>
              <a:spcAft>
                <a:spcPts val="0"/>
              </a:spcAft>
              <a:buClr>
                <a:schemeClr val="dk1"/>
              </a:buClr>
              <a:buSzPts val="1800"/>
              <a:buChar char="•"/>
              <a:defRPr/>
            </a:lvl7pPr>
            <a:lvl8pPr marL="3047878" lvl="7" indent="-285739" algn="l">
              <a:lnSpc>
                <a:spcPct val="90000"/>
              </a:lnSpc>
              <a:spcBef>
                <a:spcPts val="500"/>
              </a:spcBef>
              <a:spcAft>
                <a:spcPts val="0"/>
              </a:spcAft>
              <a:buClr>
                <a:schemeClr val="dk1"/>
              </a:buClr>
              <a:buSzPts val="1800"/>
              <a:buChar char="•"/>
              <a:defRPr/>
            </a:lvl8pPr>
            <a:lvl9pPr marL="3428863" lvl="8" indent="-285739" algn="l">
              <a:lnSpc>
                <a:spcPct val="90000"/>
              </a:lnSpc>
              <a:spcBef>
                <a:spcPts val="500"/>
              </a:spcBef>
              <a:spcAft>
                <a:spcPts val="0"/>
              </a:spcAft>
              <a:buClr>
                <a:schemeClr val="dk1"/>
              </a:buClr>
              <a:buSzPts val="1800"/>
              <a:buChar char="•"/>
              <a:defRPr/>
            </a:lvl9pPr>
          </a:lstStyle>
          <a:p>
            <a:endParaRPr/>
          </a:p>
        </p:txBody>
      </p:sp>
      <p:sp>
        <p:nvSpPr>
          <p:cNvPr id="77" name="Google Shape;77;p121"/>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1"/>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1"/>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79010913"/>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4_Blank">
  <p:cSld name="4_Blank">
    <p:spTree>
      <p:nvGrpSpPr>
        <p:cNvPr id="1" name="Shape 80"/>
        <p:cNvGrpSpPr/>
        <p:nvPr/>
      </p:nvGrpSpPr>
      <p:grpSpPr>
        <a:xfrm>
          <a:off x="0" y="0"/>
          <a:ext cx="0" cy="0"/>
          <a:chOff x="0" y="0"/>
          <a:chExt cx="0" cy="0"/>
        </a:xfrm>
      </p:grpSpPr>
      <p:sp>
        <p:nvSpPr>
          <p:cNvPr id="81" name="Google Shape;81;p122"/>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1pPr>
            <a:lvl2pPr marR="0" lvl="1"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2" name="Google Shape;82;p122"/>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1pPr>
            <a:lvl2pPr marR="0" lvl="1"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3" name="Google Shape;83;p122"/>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t" anchorCtr="0">
            <a:noAutofit/>
          </a:bodyPr>
          <a:lstStyle>
            <a:lvl1pPr marL="0" marR="0" lvl="0" indent="0" algn="l">
              <a:spcBef>
                <a:spcPts val="0"/>
              </a:spcBef>
              <a:buClr>
                <a:schemeClr val="dk1"/>
              </a:buClr>
              <a:buSzPts val="2160"/>
              <a:buFont typeface="Calibri"/>
              <a:buNone/>
              <a:defRPr sz="1800" b="0" i="0" u="none" strike="noStrike" cap="none">
                <a:solidFill>
                  <a:schemeClr val="dk1"/>
                </a:solidFill>
                <a:latin typeface="Calibri"/>
                <a:ea typeface="Calibri"/>
                <a:cs typeface="Calibri"/>
                <a:sym typeface="Calibri"/>
              </a:defRPr>
            </a:lvl1pPr>
            <a:lvl2pPr marL="0" marR="0" lvl="1" indent="0" algn="l">
              <a:spcBef>
                <a:spcPts val="0"/>
              </a:spcBef>
              <a:buClr>
                <a:schemeClr val="dk1"/>
              </a:buClr>
              <a:buSzPts val="2160"/>
              <a:buFont typeface="Calibri"/>
              <a:buNone/>
              <a:defRPr sz="1800" b="0" i="0" u="none" strike="noStrike" cap="none">
                <a:solidFill>
                  <a:schemeClr val="dk1"/>
                </a:solidFill>
                <a:latin typeface="Calibri"/>
                <a:ea typeface="Calibri"/>
                <a:cs typeface="Calibri"/>
                <a:sym typeface="Calibri"/>
              </a:defRPr>
            </a:lvl2pPr>
            <a:lvl3pPr marL="0" marR="0" lvl="2" indent="0" algn="l">
              <a:spcBef>
                <a:spcPts val="0"/>
              </a:spcBef>
              <a:buClr>
                <a:schemeClr val="dk1"/>
              </a:buClr>
              <a:buSzPts val="2160"/>
              <a:buFont typeface="Calibri"/>
              <a:buNone/>
              <a:defRPr sz="1800" b="0" i="0" u="none" strike="noStrike" cap="none">
                <a:solidFill>
                  <a:schemeClr val="dk1"/>
                </a:solidFill>
                <a:latin typeface="Calibri"/>
                <a:ea typeface="Calibri"/>
                <a:cs typeface="Calibri"/>
                <a:sym typeface="Calibri"/>
              </a:defRPr>
            </a:lvl3pPr>
            <a:lvl4pPr marL="0" marR="0" lvl="3" indent="0" algn="l">
              <a:spcBef>
                <a:spcPts val="0"/>
              </a:spcBef>
              <a:buClr>
                <a:schemeClr val="dk1"/>
              </a:buClr>
              <a:buSzPts val="2160"/>
              <a:buFont typeface="Calibri"/>
              <a:buNone/>
              <a:defRPr sz="1800" b="0" i="0" u="none" strike="noStrike" cap="none">
                <a:solidFill>
                  <a:schemeClr val="dk1"/>
                </a:solidFill>
                <a:latin typeface="Calibri"/>
                <a:ea typeface="Calibri"/>
                <a:cs typeface="Calibri"/>
                <a:sym typeface="Calibri"/>
              </a:defRPr>
            </a:lvl4pPr>
            <a:lvl5pPr marL="0" marR="0" lvl="4" indent="0" algn="l">
              <a:spcBef>
                <a:spcPts val="0"/>
              </a:spcBef>
              <a:buClr>
                <a:schemeClr val="dk1"/>
              </a:buClr>
              <a:buSzPts val="2160"/>
              <a:buFont typeface="Calibri"/>
              <a:buNone/>
              <a:defRPr sz="1800" b="0" i="0" u="none" strike="noStrike" cap="none">
                <a:solidFill>
                  <a:schemeClr val="dk1"/>
                </a:solidFill>
                <a:latin typeface="Calibri"/>
                <a:ea typeface="Calibri"/>
                <a:cs typeface="Calibri"/>
                <a:sym typeface="Calibri"/>
              </a:defRPr>
            </a:lvl5pPr>
            <a:lvl6pPr marL="0" marR="0" lvl="5" indent="0" algn="l">
              <a:spcBef>
                <a:spcPts val="0"/>
              </a:spcBef>
              <a:buClr>
                <a:schemeClr val="dk1"/>
              </a:buClr>
              <a:buSzPts val="2160"/>
              <a:buFont typeface="Calibri"/>
              <a:buNone/>
              <a:defRPr sz="1800" b="0" i="0" u="none" strike="noStrike" cap="none">
                <a:solidFill>
                  <a:schemeClr val="dk1"/>
                </a:solidFill>
                <a:latin typeface="Calibri"/>
                <a:ea typeface="Calibri"/>
                <a:cs typeface="Calibri"/>
                <a:sym typeface="Calibri"/>
              </a:defRPr>
            </a:lvl6pPr>
            <a:lvl7pPr marL="0" marR="0" lvl="6" indent="0" algn="l">
              <a:spcBef>
                <a:spcPts val="0"/>
              </a:spcBef>
              <a:buClr>
                <a:schemeClr val="dk1"/>
              </a:buClr>
              <a:buSzPts val="2160"/>
              <a:buFont typeface="Calibri"/>
              <a:buNone/>
              <a:defRPr sz="1800" b="0" i="0" u="none" strike="noStrike" cap="none">
                <a:solidFill>
                  <a:schemeClr val="dk1"/>
                </a:solidFill>
                <a:latin typeface="Calibri"/>
                <a:ea typeface="Calibri"/>
                <a:cs typeface="Calibri"/>
                <a:sym typeface="Calibri"/>
              </a:defRPr>
            </a:lvl7pPr>
            <a:lvl8pPr marL="0" marR="0" lvl="7" indent="0" algn="l">
              <a:spcBef>
                <a:spcPts val="0"/>
              </a:spcBef>
              <a:buClr>
                <a:schemeClr val="dk1"/>
              </a:buClr>
              <a:buSzPts val="2160"/>
              <a:buFont typeface="Calibri"/>
              <a:buNone/>
              <a:defRPr sz="1800" b="0" i="0" u="none" strike="noStrike" cap="none">
                <a:solidFill>
                  <a:schemeClr val="dk1"/>
                </a:solidFill>
                <a:latin typeface="Calibri"/>
                <a:ea typeface="Calibri"/>
                <a:cs typeface="Calibri"/>
                <a:sym typeface="Calibri"/>
              </a:defRPr>
            </a:lvl8pPr>
            <a:lvl9pPr marL="0" marR="0" lvl="8" indent="0" algn="l">
              <a:spcBef>
                <a:spcPts val="0"/>
              </a:spcBef>
              <a:buClr>
                <a:schemeClr val="dk1"/>
              </a:buClr>
              <a:buSzPts val="2160"/>
              <a:buFont typeface="Calibri"/>
              <a:buNone/>
              <a:defRPr sz="1800" b="0" i="0" u="none" strike="noStrike" cap="none">
                <a:solidFill>
                  <a:schemeClr val="dk1"/>
                </a:solidFill>
                <a:latin typeface="Calibri"/>
                <a:ea typeface="Calibri"/>
                <a:cs typeface="Calibri"/>
                <a:sym typeface="Calibri"/>
              </a:defRPr>
            </a:lvl9pPr>
          </a:lstStyle>
          <a:p>
            <a:fld id="{00000000-1234-1234-1234-123412341234}" type="slidenum">
              <a:rPr lang="en-US" smtClean="0"/>
              <a:pPr/>
              <a:t>‹#›</a:t>
            </a:fld>
            <a:endParaRPr lang="en-US"/>
          </a:p>
        </p:txBody>
      </p:sp>
      <p:sp>
        <p:nvSpPr>
          <p:cNvPr id="84" name="Google Shape;84;p122"/>
          <p:cNvSpPr>
            <a:spLocks noGrp="1"/>
          </p:cNvSpPr>
          <p:nvPr>
            <p:ph type="pic" idx="2"/>
          </p:nvPr>
        </p:nvSpPr>
        <p:spPr>
          <a:xfrm>
            <a:off x="1489368" y="1993589"/>
            <a:ext cx="2840178" cy="2840176"/>
          </a:xfrm>
          <a:prstGeom prst="rect">
            <a:avLst/>
          </a:prstGeom>
          <a:solidFill>
            <a:schemeClr val="lt1"/>
          </a:solidFill>
          <a:ln>
            <a:noFill/>
          </a:ln>
        </p:spPr>
      </p:sp>
    </p:spTree>
    <p:extLst>
      <p:ext uri="{BB962C8B-B14F-4D97-AF65-F5344CB8AC3E}">
        <p14:creationId xmlns:p14="http://schemas.microsoft.com/office/powerpoint/2010/main" val="857719638"/>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2EDB419-80DD-DACD-4EE2-714CB476C72A}"/>
              </a:ext>
            </a:extLst>
          </p:cNvPr>
          <p:cNvSpPr>
            <a:spLocks noGrp="1"/>
          </p:cNvSpPr>
          <p:nvPr>
            <p:ph type="title"/>
          </p:nvPr>
        </p:nvSpPr>
        <p:spPr>
          <a:xfrm>
            <a:off x="2379406" y="365125"/>
            <a:ext cx="8974394" cy="1325563"/>
          </a:xfrm>
        </p:spPr>
        <p:txBody>
          <a:bodyPr/>
          <a:lstStyle>
            <a:lvl1pPr>
              <a:defRPr>
                <a:solidFill>
                  <a:schemeClr val="tx1"/>
                </a:solidFill>
              </a:defRPr>
            </a:lvl1pPr>
          </a:lstStyle>
          <a:p>
            <a:r>
              <a:rPr lang="es-ES" dirty="0"/>
              <a:t>Haga clic para modificar el estilo de título del patrón</a:t>
            </a:r>
            <a:endParaRPr lang="es-CL" dirty="0"/>
          </a:p>
        </p:txBody>
      </p:sp>
      <p:sp>
        <p:nvSpPr>
          <p:cNvPr id="3" name="Marcador de contenido 2">
            <a:extLst>
              <a:ext uri="{FF2B5EF4-FFF2-40B4-BE49-F238E27FC236}">
                <a16:creationId xmlns:a16="http://schemas.microsoft.com/office/drawing/2014/main" id="{86283674-E1EC-2A7D-B448-C35C8F397CD1}"/>
              </a:ext>
            </a:extLst>
          </p:cNvPr>
          <p:cNvSpPr>
            <a:spLocks noGrp="1"/>
          </p:cNvSpPr>
          <p:nvPr>
            <p:ph idx="1"/>
          </p:nvPr>
        </p:nvSpPr>
        <p:spPr>
          <a:xfrm>
            <a:off x="2379404" y="1825625"/>
            <a:ext cx="8974395"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L" dirty="0"/>
          </a:p>
        </p:txBody>
      </p:sp>
      <p:sp>
        <p:nvSpPr>
          <p:cNvPr id="4" name="Marcador de fecha 3">
            <a:extLst>
              <a:ext uri="{FF2B5EF4-FFF2-40B4-BE49-F238E27FC236}">
                <a16:creationId xmlns:a16="http://schemas.microsoft.com/office/drawing/2014/main" id="{DE42AEC8-D942-3440-6CA3-CCE22DE2E612}"/>
              </a:ext>
            </a:extLst>
          </p:cNvPr>
          <p:cNvSpPr>
            <a:spLocks noGrp="1"/>
          </p:cNvSpPr>
          <p:nvPr>
            <p:ph type="dt" sz="half" idx="10"/>
          </p:nvPr>
        </p:nvSpPr>
        <p:spPr/>
        <p:txBody>
          <a:bodyPr/>
          <a:lstStyle/>
          <a:p>
            <a:fld id="{72DD3D18-16ED-41D9-AFE8-3CD80D890D58}" type="datetimeFigureOut">
              <a:rPr lang="es-CL" smtClean="0"/>
              <a:t>04-06-26</a:t>
            </a:fld>
            <a:endParaRPr lang="es-CL"/>
          </a:p>
        </p:txBody>
      </p:sp>
      <p:sp>
        <p:nvSpPr>
          <p:cNvPr id="5" name="Marcador de pie de página 4">
            <a:extLst>
              <a:ext uri="{FF2B5EF4-FFF2-40B4-BE49-F238E27FC236}">
                <a16:creationId xmlns:a16="http://schemas.microsoft.com/office/drawing/2014/main" id="{92AD8500-CF02-46BD-DA2E-E44C15A3B0FC}"/>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CEBD7035-84BB-4BD1-1FB1-89ED14230FF2}"/>
              </a:ext>
            </a:extLst>
          </p:cNvPr>
          <p:cNvSpPr>
            <a:spLocks noGrp="1"/>
          </p:cNvSpPr>
          <p:nvPr>
            <p:ph type="sldNum" sz="quarter" idx="12"/>
          </p:nvPr>
        </p:nvSpPr>
        <p:spPr/>
        <p:txBody>
          <a:bodyPr/>
          <a:lstStyle/>
          <a:p>
            <a:fld id="{EAB838B5-0546-46EC-8F8C-95665F06D5AD}" type="slidenum">
              <a:rPr lang="es-CL" smtClean="0"/>
              <a:t>‹#›</a:t>
            </a:fld>
            <a:endParaRPr lang="es-CL"/>
          </a:p>
        </p:txBody>
      </p:sp>
    </p:spTree>
    <p:extLst>
      <p:ext uri="{BB962C8B-B14F-4D97-AF65-F5344CB8AC3E}">
        <p14:creationId xmlns:p14="http://schemas.microsoft.com/office/powerpoint/2010/main" val="658652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2EDB419-80DD-DACD-4EE2-714CB476C72A}"/>
              </a:ext>
            </a:extLst>
          </p:cNvPr>
          <p:cNvSpPr>
            <a:spLocks noGrp="1"/>
          </p:cNvSpPr>
          <p:nvPr>
            <p:ph type="title"/>
          </p:nvPr>
        </p:nvSpPr>
        <p:spPr>
          <a:xfrm>
            <a:off x="838200" y="365125"/>
            <a:ext cx="9416845" cy="1325563"/>
          </a:xfrm>
        </p:spPr>
        <p:txBody>
          <a:bodyPr/>
          <a:lstStyle>
            <a:lvl1pPr>
              <a:defRPr>
                <a:solidFill>
                  <a:schemeClr val="tx1"/>
                </a:solidFill>
              </a:defRPr>
            </a:lvl1pPr>
          </a:lstStyle>
          <a:p>
            <a:r>
              <a:rPr lang="es-ES" dirty="0"/>
              <a:t>Haga clic para modificar el estilo de título del patrón</a:t>
            </a:r>
            <a:endParaRPr lang="es-CL" dirty="0"/>
          </a:p>
        </p:txBody>
      </p:sp>
      <p:sp>
        <p:nvSpPr>
          <p:cNvPr id="3" name="Marcador de contenido 2">
            <a:extLst>
              <a:ext uri="{FF2B5EF4-FFF2-40B4-BE49-F238E27FC236}">
                <a16:creationId xmlns:a16="http://schemas.microsoft.com/office/drawing/2014/main" id="{86283674-E1EC-2A7D-B448-C35C8F397CD1}"/>
              </a:ext>
            </a:extLst>
          </p:cNvPr>
          <p:cNvSpPr>
            <a:spLocks noGrp="1"/>
          </p:cNvSpPr>
          <p:nvPr>
            <p:ph idx="1"/>
          </p:nvPr>
        </p:nvSpPr>
        <p:spPr>
          <a:xfrm>
            <a:off x="838200" y="1825625"/>
            <a:ext cx="9416845"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L" dirty="0"/>
          </a:p>
        </p:txBody>
      </p:sp>
      <p:sp>
        <p:nvSpPr>
          <p:cNvPr id="4" name="Marcador de fecha 3">
            <a:extLst>
              <a:ext uri="{FF2B5EF4-FFF2-40B4-BE49-F238E27FC236}">
                <a16:creationId xmlns:a16="http://schemas.microsoft.com/office/drawing/2014/main" id="{DE42AEC8-D942-3440-6CA3-CCE22DE2E612}"/>
              </a:ext>
            </a:extLst>
          </p:cNvPr>
          <p:cNvSpPr>
            <a:spLocks noGrp="1"/>
          </p:cNvSpPr>
          <p:nvPr>
            <p:ph type="dt" sz="half" idx="10"/>
          </p:nvPr>
        </p:nvSpPr>
        <p:spPr/>
        <p:txBody>
          <a:bodyPr/>
          <a:lstStyle/>
          <a:p>
            <a:fld id="{72DD3D18-16ED-41D9-AFE8-3CD80D890D58}" type="datetimeFigureOut">
              <a:rPr lang="es-CL" smtClean="0"/>
              <a:t>04-06-26</a:t>
            </a:fld>
            <a:endParaRPr lang="es-CL"/>
          </a:p>
        </p:txBody>
      </p:sp>
      <p:sp>
        <p:nvSpPr>
          <p:cNvPr id="5" name="Marcador de pie de página 4">
            <a:extLst>
              <a:ext uri="{FF2B5EF4-FFF2-40B4-BE49-F238E27FC236}">
                <a16:creationId xmlns:a16="http://schemas.microsoft.com/office/drawing/2014/main" id="{92AD8500-CF02-46BD-DA2E-E44C15A3B0FC}"/>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CEBD7035-84BB-4BD1-1FB1-89ED14230FF2}"/>
              </a:ext>
            </a:extLst>
          </p:cNvPr>
          <p:cNvSpPr>
            <a:spLocks noGrp="1"/>
          </p:cNvSpPr>
          <p:nvPr>
            <p:ph type="sldNum" sz="quarter" idx="12"/>
          </p:nvPr>
        </p:nvSpPr>
        <p:spPr/>
        <p:txBody>
          <a:bodyPr/>
          <a:lstStyle/>
          <a:p>
            <a:fld id="{EAB838B5-0546-46EC-8F8C-95665F06D5AD}" type="slidenum">
              <a:rPr lang="es-CL" smtClean="0"/>
              <a:t>‹#›</a:t>
            </a:fld>
            <a:endParaRPr lang="es-CL"/>
          </a:p>
        </p:txBody>
      </p:sp>
    </p:spTree>
    <p:extLst>
      <p:ext uri="{BB962C8B-B14F-4D97-AF65-F5344CB8AC3E}">
        <p14:creationId xmlns:p14="http://schemas.microsoft.com/office/powerpoint/2010/main" val="3551371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Encabezado de sec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0DEB32F-FBD1-78CE-058A-8E47B403DE7F}"/>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61BB5B0E-2E8C-3DC7-83DB-1A99BA8AFE4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E670F253-9954-6BC6-04FD-5EC630139008}"/>
              </a:ext>
            </a:extLst>
          </p:cNvPr>
          <p:cNvSpPr>
            <a:spLocks noGrp="1"/>
          </p:cNvSpPr>
          <p:nvPr>
            <p:ph type="dt" sz="half" idx="10"/>
          </p:nvPr>
        </p:nvSpPr>
        <p:spPr/>
        <p:txBody>
          <a:bodyPr/>
          <a:lstStyle/>
          <a:p>
            <a:fld id="{72DD3D18-16ED-41D9-AFE8-3CD80D890D58}" type="datetimeFigureOut">
              <a:rPr lang="es-CL" smtClean="0"/>
              <a:t>04-06-26</a:t>
            </a:fld>
            <a:endParaRPr lang="es-CL"/>
          </a:p>
        </p:txBody>
      </p:sp>
      <p:sp>
        <p:nvSpPr>
          <p:cNvPr id="5" name="Marcador de pie de página 4">
            <a:extLst>
              <a:ext uri="{FF2B5EF4-FFF2-40B4-BE49-F238E27FC236}">
                <a16:creationId xmlns:a16="http://schemas.microsoft.com/office/drawing/2014/main" id="{193A2114-8AC7-905C-949B-4A0B37E0A3D8}"/>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DFE1B19F-A3E6-CB74-9151-06D41D735C6E}"/>
              </a:ext>
            </a:extLst>
          </p:cNvPr>
          <p:cNvSpPr>
            <a:spLocks noGrp="1"/>
          </p:cNvSpPr>
          <p:nvPr>
            <p:ph type="sldNum" sz="quarter" idx="12"/>
          </p:nvPr>
        </p:nvSpPr>
        <p:spPr/>
        <p:txBody>
          <a:bodyPr/>
          <a:lstStyle/>
          <a:p>
            <a:fld id="{EAB838B5-0546-46EC-8F8C-95665F06D5AD}" type="slidenum">
              <a:rPr lang="es-CL" smtClean="0"/>
              <a:t>‹#›</a:t>
            </a:fld>
            <a:endParaRPr lang="es-CL"/>
          </a:p>
        </p:txBody>
      </p:sp>
    </p:spTree>
    <p:extLst>
      <p:ext uri="{BB962C8B-B14F-4D97-AF65-F5344CB8AC3E}">
        <p14:creationId xmlns:p14="http://schemas.microsoft.com/office/powerpoint/2010/main" val="2105036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os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8BADD90-A8A2-2627-F908-7E4F5F6A81E0}"/>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contenido 2">
            <a:extLst>
              <a:ext uri="{FF2B5EF4-FFF2-40B4-BE49-F238E27FC236}">
                <a16:creationId xmlns:a16="http://schemas.microsoft.com/office/drawing/2014/main" id="{A0C419D4-38AA-A8B0-0288-B54B7104AC99}"/>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4" name="Marcador de contenido 3">
            <a:extLst>
              <a:ext uri="{FF2B5EF4-FFF2-40B4-BE49-F238E27FC236}">
                <a16:creationId xmlns:a16="http://schemas.microsoft.com/office/drawing/2014/main" id="{3285A49B-2713-006B-B0BE-CF644F7C45F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Marcador de fecha 4">
            <a:extLst>
              <a:ext uri="{FF2B5EF4-FFF2-40B4-BE49-F238E27FC236}">
                <a16:creationId xmlns:a16="http://schemas.microsoft.com/office/drawing/2014/main" id="{0E714499-09E2-FB50-9C15-2D44DB022F47}"/>
              </a:ext>
            </a:extLst>
          </p:cNvPr>
          <p:cNvSpPr>
            <a:spLocks noGrp="1"/>
          </p:cNvSpPr>
          <p:nvPr>
            <p:ph type="dt" sz="half" idx="10"/>
          </p:nvPr>
        </p:nvSpPr>
        <p:spPr/>
        <p:txBody>
          <a:bodyPr/>
          <a:lstStyle/>
          <a:p>
            <a:fld id="{72DD3D18-16ED-41D9-AFE8-3CD80D890D58}" type="datetimeFigureOut">
              <a:rPr lang="es-CL" smtClean="0"/>
              <a:t>04-06-26</a:t>
            </a:fld>
            <a:endParaRPr lang="es-CL"/>
          </a:p>
        </p:txBody>
      </p:sp>
      <p:sp>
        <p:nvSpPr>
          <p:cNvPr id="6" name="Marcador de pie de página 5">
            <a:extLst>
              <a:ext uri="{FF2B5EF4-FFF2-40B4-BE49-F238E27FC236}">
                <a16:creationId xmlns:a16="http://schemas.microsoft.com/office/drawing/2014/main" id="{87C938CC-0361-8140-01AC-3CE76BE2331B}"/>
              </a:ext>
            </a:extLst>
          </p:cNvPr>
          <p:cNvSpPr>
            <a:spLocks noGrp="1"/>
          </p:cNvSpPr>
          <p:nvPr>
            <p:ph type="ftr" sz="quarter" idx="11"/>
          </p:nvPr>
        </p:nvSpPr>
        <p:spPr/>
        <p:txBody>
          <a:bodyPr/>
          <a:lstStyle/>
          <a:p>
            <a:endParaRPr lang="es-CL"/>
          </a:p>
        </p:txBody>
      </p:sp>
      <p:sp>
        <p:nvSpPr>
          <p:cNvPr id="7" name="Marcador de número de diapositiva 6">
            <a:extLst>
              <a:ext uri="{FF2B5EF4-FFF2-40B4-BE49-F238E27FC236}">
                <a16:creationId xmlns:a16="http://schemas.microsoft.com/office/drawing/2014/main" id="{44B709B3-CB43-1F7E-5EA4-6C21809556D7}"/>
              </a:ext>
            </a:extLst>
          </p:cNvPr>
          <p:cNvSpPr>
            <a:spLocks noGrp="1"/>
          </p:cNvSpPr>
          <p:nvPr>
            <p:ph type="sldNum" sz="quarter" idx="12"/>
          </p:nvPr>
        </p:nvSpPr>
        <p:spPr/>
        <p:txBody>
          <a:bodyPr/>
          <a:lstStyle/>
          <a:p>
            <a:fld id="{EAB838B5-0546-46EC-8F8C-95665F06D5AD}" type="slidenum">
              <a:rPr lang="es-CL" smtClean="0"/>
              <a:t>‹#›</a:t>
            </a:fld>
            <a:endParaRPr lang="es-CL"/>
          </a:p>
        </p:txBody>
      </p:sp>
    </p:spTree>
    <p:extLst>
      <p:ext uri="{BB962C8B-B14F-4D97-AF65-F5344CB8AC3E}">
        <p14:creationId xmlns:p14="http://schemas.microsoft.com/office/powerpoint/2010/main" val="923549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ació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F3D10C-4CAB-7060-7F6A-566AEC934148}"/>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L"/>
          </a:p>
        </p:txBody>
      </p:sp>
      <p:sp>
        <p:nvSpPr>
          <p:cNvPr id="3" name="Marcador de texto 2">
            <a:extLst>
              <a:ext uri="{FF2B5EF4-FFF2-40B4-BE49-F238E27FC236}">
                <a16:creationId xmlns:a16="http://schemas.microsoft.com/office/drawing/2014/main" id="{D9A31A1F-32ED-BB35-344E-123D7D548E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63532F8-C6E3-45F9-48FA-54BDA893ED68}"/>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5" name="Marcador de texto 4">
            <a:extLst>
              <a:ext uri="{FF2B5EF4-FFF2-40B4-BE49-F238E27FC236}">
                <a16:creationId xmlns:a16="http://schemas.microsoft.com/office/drawing/2014/main" id="{942D434B-1196-7F26-A248-5ECE83DDFF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5515F5E-8FEC-6F88-CF00-B692E73BED83}"/>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L"/>
          </a:p>
        </p:txBody>
      </p:sp>
      <p:sp>
        <p:nvSpPr>
          <p:cNvPr id="7" name="Marcador de fecha 6">
            <a:extLst>
              <a:ext uri="{FF2B5EF4-FFF2-40B4-BE49-F238E27FC236}">
                <a16:creationId xmlns:a16="http://schemas.microsoft.com/office/drawing/2014/main" id="{C2C76A6B-ECF8-F763-4D43-9653626AA88F}"/>
              </a:ext>
            </a:extLst>
          </p:cNvPr>
          <p:cNvSpPr>
            <a:spLocks noGrp="1"/>
          </p:cNvSpPr>
          <p:nvPr>
            <p:ph type="dt" sz="half" idx="10"/>
          </p:nvPr>
        </p:nvSpPr>
        <p:spPr/>
        <p:txBody>
          <a:bodyPr/>
          <a:lstStyle/>
          <a:p>
            <a:fld id="{72DD3D18-16ED-41D9-AFE8-3CD80D890D58}" type="datetimeFigureOut">
              <a:rPr lang="es-CL" smtClean="0"/>
              <a:t>04-06-26</a:t>
            </a:fld>
            <a:endParaRPr lang="es-CL"/>
          </a:p>
        </p:txBody>
      </p:sp>
      <p:sp>
        <p:nvSpPr>
          <p:cNvPr id="8" name="Marcador de pie de página 7">
            <a:extLst>
              <a:ext uri="{FF2B5EF4-FFF2-40B4-BE49-F238E27FC236}">
                <a16:creationId xmlns:a16="http://schemas.microsoft.com/office/drawing/2014/main" id="{6E124839-251F-91AA-F96B-8D81347E701A}"/>
              </a:ext>
            </a:extLst>
          </p:cNvPr>
          <p:cNvSpPr>
            <a:spLocks noGrp="1"/>
          </p:cNvSpPr>
          <p:nvPr>
            <p:ph type="ftr" sz="quarter" idx="11"/>
          </p:nvPr>
        </p:nvSpPr>
        <p:spPr/>
        <p:txBody>
          <a:bodyPr/>
          <a:lstStyle/>
          <a:p>
            <a:endParaRPr lang="es-CL"/>
          </a:p>
        </p:txBody>
      </p:sp>
      <p:sp>
        <p:nvSpPr>
          <p:cNvPr id="9" name="Marcador de número de diapositiva 8">
            <a:extLst>
              <a:ext uri="{FF2B5EF4-FFF2-40B4-BE49-F238E27FC236}">
                <a16:creationId xmlns:a16="http://schemas.microsoft.com/office/drawing/2014/main" id="{D9BA85B7-6732-01C6-94C0-0BA6982F4F1D}"/>
              </a:ext>
            </a:extLst>
          </p:cNvPr>
          <p:cNvSpPr>
            <a:spLocks noGrp="1"/>
          </p:cNvSpPr>
          <p:nvPr>
            <p:ph type="sldNum" sz="quarter" idx="12"/>
          </p:nvPr>
        </p:nvSpPr>
        <p:spPr/>
        <p:txBody>
          <a:bodyPr/>
          <a:lstStyle/>
          <a:p>
            <a:fld id="{EAB838B5-0546-46EC-8F8C-95665F06D5AD}" type="slidenum">
              <a:rPr lang="es-CL" smtClean="0"/>
              <a:t>‹#›</a:t>
            </a:fld>
            <a:endParaRPr lang="es-CL"/>
          </a:p>
        </p:txBody>
      </p:sp>
    </p:spTree>
    <p:extLst>
      <p:ext uri="{BB962C8B-B14F-4D97-AF65-F5344CB8AC3E}">
        <p14:creationId xmlns:p14="http://schemas.microsoft.com/office/powerpoint/2010/main" val="4074973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Solo el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D3D3C8-B6CE-0521-B05B-B6A93F4B9465}"/>
              </a:ext>
            </a:extLst>
          </p:cNvPr>
          <p:cNvSpPr>
            <a:spLocks noGrp="1"/>
          </p:cNvSpPr>
          <p:nvPr>
            <p:ph type="title"/>
          </p:nvPr>
        </p:nvSpPr>
        <p:spPr/>
        <p:txBody>
          <a:bodyPr/>
          <a:lstStyle/>
          <a:p>
            <a:r>
              <a:rPr lang="es-ES"/>
              <a:t>Haga clic para modificar el estilo de título del patrón</a:t>
            </a:r>
            <a:endParaRPr lang="es-CL"/>
          </a:p>
        </p:txBody>
      </p:sp>
      <p:sp>
        <p:nvSpPr>
          <p:cNvPr id="3" name="Marcador de fecha 2">
            <a:extLst>
              <a:ext uri="{FF2B5EF4-FFF2-40B4-BE49-F238E27FC236}">
                <a16:creationId xmlns:a16="http://schemas.microsoft.com/office/drawing/2014/main" id="{051BE495-2797-2793-A310-5A440B41417B}"/>
              </a:ext>
            </a:extLst>
          </p:cNvPr>
          <p:cNvSpPr>
            <a:spLocks noGrp="1"/>
          </p:cNvSpPr>
          <p:nvPr>
            <p:ph type="dt" sz="half" idx="10"/>
          </p:nvPr>
        </p:nvSpPr>
        <p:spPr/>
        <p:txBody>
          <a:bodyPr/>
          <a:lstStyle/>
          <a:p>
            <a:fld id="{72DD3D18-16ED-41D9-AFE8-3CD80D890D58}" type="datetimeFigureOut">
              <a:rPr lang="es-CL" smtClean="0"/>
              <a:t>04-06-26</a:t>
            </a:fld>
            <a:endParaRPr lang="es-CL"/>
          </a:p>
        </p:txBody>
      </p:sp>
      <p:sp>
        <p:nvSpPr>
          <p:cNvPr id="4" name="Marcador de pie de página 3">
            <a:extLst>
              <a:ext uri="{FF2B5EF4-FFF2-40B4-BE49-F238E27FC236}">
                <a16:creationId xmlns:a16="http://schemas.microsoft.com/office/drawing/2014/main" id="{70F79D51-3FC0-D039-E11D-BF48AC52283C}"/>
              </a:ext>
            </a:extLst>
          </p:cNvPr>
          <p:cNvSpPr>
            <a:spLocks noGrp="1"/>
          </p:cNvSpPr>
          <p:nvPr>
            <p:ph type="ftr" sz="quarter" idx="11"/>
          </p:nvPr>
        </p:nvSpPr>
        <p:spPr/>
        <p:txBody>
          <a:bodyPr/>
          <a:lstStyle/>
          <a:p>
            <a:endParaRPr lang="es-CL"/>
          </a:p>
        </p:txBody>
      </p:sp>
      <p:sp>
        <p:nvSpPr>
          <p:cNvPr id="5" name="Marcador de número de diapositiva 4">
            <a:extLst>
              <a:ext uri="{FF2B5EF4-FFF2-40B4-BE49-F238E27FC236}">
                <a16:creationId xmlns:a16="http://schemas.microsoft.com/office/drawing/2014/main" id="{667BA68A-7CBF-1797-0F6A-53B617FDF923}"/>
              </a:ext>
            </a:extLst>
          </p:cNvPr>
          <p:cNvSpPr>
            <a:spLocks noGrp="1"/>
          </p:cNvSpPr>
          <p:nvPr>
            <p:ph type="sldNum" sz="quarter" idx="12"/>
          </p:nvPr>
        </p:nvSpPr>
        <p:spPr/>
        <p:txBody>
          <a:bodyPr/>
          <a:lstStyle/>
          <a:p>
            <a:fld id="{EAB838B5-0546-46EC-8F8C-95665F06D5AD}" type="slidenum">
              <a:rPr lang="es-CL" smtClean="0"/>
              <a:t>‹#›</a:t>
            </a:fld>
            <a:endParaRPr lang="es-CL"/>
          </a:p>
        </p:txBody>
      </p:sp>
    </p:spTree>
    <p:extLst>
      <p:ext uri="{BB962C8B-B14F-4D97-AF65-F5344CB8AC3E}">
        <p14:creationId xmlns:p14="http://schemas.microsoft.com/office/powerpoint/2010/main" val="2941288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En blanc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E57E08E-E784-8AF4-AA7E-733A7BA94D2B}"/>
              </a:ext>
            </a:extLst>
          </p:cNvPr>
          <p:cNvSpPr>
            <a:spLocks noGrp="1"/>
          </p:cNvSpPr>
          <p:nvPr>
            <p:ph type="dt" sz="half" idx="10"/>
          </p:nvPr>
        </p:nvSpPr>
        <p:spPr/>
        <p:txBody>
          <a:bodyPr/>
          <a:lstStyle/>
          <a:p>
            <a:fld id="{72DD3D18-16ED-41D9-AFE8-3CD80D890D58}" type="datetimeFigureOut">
              <a:rPr lang="es-CL" smtClean="0"/>
              <a:t>04-06-26</a:t>
            </a:fld>
            <a:endParaRPr lang="es-CL"/>
          </a:p>
        </p:txBody>
      </p:sp>
      <p:sp>
        <p:nvSpPr>
          <p:cNvPr id="3" name="Marcador de pie de página 2">
            <a:extLst>
              <a:ext uri="{FF2B5EF4-FFF2-40B4-BE49-F238E27FC236}">
                <a16:creationId xmlns:a16="http://schemas.microsoft.com/office/drawing/2014/main" id="{3920F9D6-AA4A-2696-D0CA-E28EF6B415E2}"/>
              </a:ext>
            </a:extLst>
          </p:cNvPr>
          <p:cNvSpPr>
            <a:spLocks noGrp="1"/>
          </p:cNvSpPr>
          <p:nvPr>
            <p:ph type="ftr" sz="quarter" idx="11"/>
          </p:nvPr>
        </p:nvSpPr>
        <p:spPr/>
        <p:txBody>
          <a:bodyPr/>
          <a:lstStyle/>
          <a:p>
            <a:endParaRPr lang="es-CL"/>
          </a:p>
        </p:txBody>
      </p:sp>
      <p:sp>
        <p:nvSpPr>
          <p:cNvPr id="4" name="Marcador de número de diapositiva 3">
            <a:extLst>
              <a:ext uri="{FF2B5EF4-FFF2-40B4-BE49-F238E27FC236}">
                <a16:creationId xmlns:a16="http://schemas.microsoft.com/office/drawing/2014/main" id="{2BE98EDB-2013-D4AA-E874-BF166AA90AC6}"/>
              </a:ext>
            </a:extLst>
          </p:cNvPr>
          <p:cNvSpPr>
            <a:spLocks noGrp="1"/>
          </p:cNvSpPr>
          <p:nvPr>
            <p:ph type="sldNum" sz="quarter" idx="12"/>
          </p:nvPr>
        </p:nvSpPr>
        <p:spPr/>
        <p:txBody>
          <a:bodyPr/>
          <a:lstStyle/>
          <a:p>
            <a:fld id="{EAB838B5-0546-46EC-8F8C-95665F06D5AD}" type="slidenum">
              <a:rPr lang="es-CL" smtClean="0"/>
              <a:t>‹#›</a:t>
            </a:fld>
            <a:endParaRPr lang="es-CL"/>
          </a:p>
        </p:txBody>
      </p:sp>
    </p:spTree>
    <p:extLst>
      <p:ext uri="{BB962C8B-B14F-4D97-AF65-F5344CB8AC3E}">
        <p14:creationId xmlns:p14="http://schemas.microsoft.com/office/powerpoint/2010/main" val="2614872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B80CE21-CC23-3748-F17C-C6CB8EE9D5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s-CL" dirty="0"/>
          </a:p>
        </p:txBody>
      </p:sp>
      <p:sp>
        <p:nvSpPr>
          <p:cNvPr id="3" name="Marcador de texto 2">
            <a:extLst>
              <a:ext uri="{FF2B5EF4-FFF2-40B4-BE49-F238E27FC236}">
                <a16:creationId xmlns:a16="http://schemas.microsoft.com/office/drawing/2014/main" id="{F5476AC0-F10F-27A5-0150-118490AFD2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L" dirty="0"/>
          </a:p>
        </p:txBody>
      </p:sp>
      <p:sp>
        <p:nvSpPr>
          <p:cNvPr id="4" name="Marcador de fecha 3">
            <a:extLst>
              <a:ext uri="{FF2B5EF4-FFF2-40B4-BE49-F238E27FC236}">
                <a16:creationId xmlns:a16="http://schemas.microsoft.com/office/drawing/2014/main" id="{FD8F2A9D-661E-B30F-DC08-12E8DDB55A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2DD3D18-16ED-41D9-AFE8-3CD80D890D58}" type="datetimeFigureOut">
              <a:rPr lang="es-CL" smtClean="0"/>
              <a:t>04-06-26</a:t>
            </a:fld>
            <a:endParaRPr lang="es-CL"/>
          </a:p>
        </p:txBody>
      </p:sp>
      <p:sp>
        <p:nvSpPr>
          <p:cNvPr id="5" name="Marcador de pie de página 4">
            <a:extLst>
              <a:ext uri="{FF2B5EF4-FFF2-40B4-BE49-F238E27FC236}">
                <a16:creationId xmlns:a16="http://schemas.microsoft.com/office/drawing/2014/main" id="{2EB489F3-3B23-9431-7EB0-A6B69A80EA9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CL"/>
          </a:p>
        </p:txBody>
      </p:sp>
      <p:sp>
        <p:nvSpPr>
          <p:cNvPr id="6" name="Marcador de número de diapositiva 5">
            <a:extLst>
              <a:ext uri="{FF2B5EF4-FFF2-40B4-BE49-F238E27FC236}">
                <a16:creationId xmlns:a16="http://schemas.microsoft.com/office/drawing/2014/main" id="{65001D7A-E01D-1C1C-9E8E-02EA10FC59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AB838B5-0546-46EC-8F8C-95665F06D5AD}" type="slidenum">
              <a:rPr lang="es-CL" smtClean="0"/>
              <a:t>‹#›</a:t>
            </a:fld>
            <a:endParaRPr lang="es-CL"/>
          </a:p>
        </p:txBody>
      </p:sp>
    </p:spTree>
    <p:extLst>
      <p:ext uri="{BB962C8B-B14F-4D97-AF65-F5344CB8AC3E}">
        <p14:creationId xmlns:p14="http://schemas.microsoft.com/office/powerpoint/2010/main" val="30645910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2840724"/>
      </p:ext>
    </p:extLst>
  </p:cSld>
  <p:clrMap bg1="lt1" tx1="dk1" bg2="lt2" tx2="dk2" accent1="accent1" accent2="accent2" accent3="accent3" accent4="accent4" accent5="accent5" accent6="accent6" hlink="hlink" folHlink="folHlink"/>
  <p:sldLayoutIdLst>
    <p:sldLayoutId id="2147483663" r:id="rId1"/>
  </p:sldLayoutIdLst>
  <p:hf sldNum="0" hdr="0" ftr="0" dt="0"/>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5280"/>
              <a:buFont typeface="Calibri"/>
              <a:buNone/>
              <a:defRPr sz="528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4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41960" algn="l" rtl="0">
              <a:lnSpc>
                <a:spcPct val="90000"/>
              </a:lnSpc>
              <a:spcBef>
                <a:spcPts val="1200"/>
              </a:spcBef>
              <a:spcAft>
                <a:spcPts val="0"/>
              </a:spcAft>
              <a:buClr>
                <a:schemeClr val="dk1"/>
              </a:buClr>
              <a:buSzPts val="3360"/>
              <a:buFont typeface="Arial"/>
              <a:buChar char="•"/>
              <a:defRPr sz="3359" b="0" i="0" u="none" strike="noStrike" cap="none">
                <a:solidFill>
                  <a:schemeClr val="dk1"/>
                </a:solidFill>
                <a:latin typeface="Calibri"/>
                <a:ea typeface="Calibri"/>
                <a:cs typeface="Calibri"/>
                <a:sym typeface="Calibri"/>
              </a:defRPr>
            </a:lvl1pPr>
            <a:lvl2pPr marL="914400" marR="0" lvl="1" indent="-411480" algn="l" rtl="0">
              <a:lnSpc>
                <a:spcPct val="90000"/>
              </a:lnSpc>
              <a:spcBef>
                <a:spcPts val="600"/>
              </a:spcBef>
              <a:spcAft>
                <a:spcPts val="0"/>
              </a:spcAft>
              <a:buClr>
                <a:schemeClr val="dk1"/>
              </a:buClr>
              <a:buSzPts val="2880"/>
              <a:buFont typeface="Arial"/>
              <a:buChar char="•"/>
              <a:defRPr sz="288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6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65760" algn="l" rtl="0">
              <a:lnSpc>
                <a:spcPct val="90000"/>
              </a:lnSpc>
              <a:spcBef>
                <a:spcPts val="600"/>
              </a:spcBef>
              <a:spcAft>
                <a:spcPts val="0"/>
              </a:spcAft>
              <a:buClr>
                <a:schemeClr val="dk1"/>
              </a:buClr>
              <a:buSzPts val="2160"/>
              <a:buFont typeface="Arial"/>
              <a:buChar char="•"/>
              <a:defRPr sz="2160" b="0" i="0" u="none" strike="noStrike" cap="none">
                <a:solidFill>
                  <a:schemeClr val="dk1"/>
                </a:solidFill>
                <a:latin typeface="Calibri"/>
                <a:ea typeface="Calibri"/>
                <a:cs typeface="Calibri"/>
                <a:sym typeface="Calibri"/>
              </a:defRPr>
            </a:lvl4pPr>
            <a:lvl5pPr marL="2286000" marR="0" lvl="4" indent="-365760" algn="l" rtl="0">
              <a:lnSpc>
                <a:spcPct val="90000"/>
              </a:lnSpc>
              <a:spcBef>
                <a:spcPts val="600"/>
              </a:spcBef>
              <a:spcAft>
                <a:spcPts val="0"/>
              </a:spcAft>
              <a:buClr>
                <a:schemeClr val="dk1"/>
              </a:buClr>
              <a:buSzPts val="2160"/>
              <a:buFont typeface="Arial"/>
              <a:buChar char="•"/>
              <a:defRPr sz="2160" b="0" i="0" u="none" strike="noStrike" cap="none">
                <a:solidFill>
                  <a:schemeClr val="dk1"/>
                </a:solidFill>
                <a:latin typeface="Calibri"/>
                <a:ea typeface="Calibri"/>
                <a:cs typeface="Calibri"/>
                <a:sym typeface="Calibri"/>
              </a:defRPr>
            </a:lvl5pPr>
            <a:lvl6pPr marL="2743200" marR="0" lvl="5" indent="-365760" algn="l" rtl="0">
              <a:lnSpc>
                <a:spcPct val="90000"/>
              </a:lnSpc>
              <a:spcBef>
                <a:spcPts val="600"/>
              </a:spcBef>
              <a:spcAft>
                <a:spcPts val="0"/>
              </a:spcAft>
              <a:buClr>
                <a:schemeClr val="dk1"/>
              </a:buClr>
              <a:buSzPts val="2160"/>
              <a:buFont typeface="Arial"/>
              <a:buChar char="•"/>
              <a:defRPr sz="2160" b="0" i="0" u="none" strike="noStrike" cap="none">
                <a:solidFill>
                  <a:schemeClr val="dk1"/>
                </a:solidFill>
                <a:latin typeface="Calibri"/>
                <a:ea typeface="Calibri"/>
                <a:cs typeface="Calibri"/>
                <a:sym typeface="Calibri"/>
              </a:defRPr>
            </a:lvl6pPr>
            <a:lvl7pPr marL="3200400" marR="0" lvl="6" indent="-365760" algn="l" rtl="0">
              <a:lnSpc>
                <a:spcPct val="90000"/>
              </a:lnSpc>
              <a:spcBef>
                <a:spcPts val="600"/>
              </a:spcBef>
              <a:spcAft>
                <a:spcPts val="0"/>
              </a:spcAft>
              <a:buClr>
                <a:schemeClr val="dk1"/>
              </a:buClr>
              <a:buSzPts val="2160"/>
              <a:buFont typeface="Arial"/>
              <a:buChar char="•"/>
              <a:defRPr sz="2160" b="0" i="0" u="none" strike="noStrike" cap="none">
                <a:solidFill>
                  <a:schemeClr val="dk1"/>
                </a:solidFill>
                <a:latin typeface="Calibri"/>
                <a:ea typeface="Calibri"/>
                <a:cs typeface="Calibri"/>
                <a:sym typeface="Calibri"/>
              </a:defRPr>
            </a:lvl7pPr>
            <a:lvl8pPr marL="3657600" marR="0" lvl="7" indent="-365759" algn="l" rtl="0">
              <a:lnSpc>
                <a:spcPct val="90000"/>
              </a:lnSpc>
              <a:spcBef>
                <a:spcPts val="600"/>
              </a:spcBef>
              <a:spcAft>
                <a:spcPts val="0"/>
              </a:spcAft>
              <a:buClr>
                <a:schemeClr val="dk1"/>
              </a:buClr>
              <a:buSzPts val="2160"/>
              <a:buFont typeface="Arial"/>
              <a:buChar char="•"/>
              <a:defRPr sz="2160" b="0" i="0" u="none" strike="noStrike" cap="none">
                <a:solidFill>
                  <a:schemeClr val="dk1"/>
                </a:solidFill>
                <a:latin typeface="Calibri"/>
                <a:ea typeface="Calibri"/>
                <a:cs typeface="Calibri"/>
                <a:sym typeface="Calibri"/>
              </a:defRPr>
            </a:lvl8pPr>
            <a:lvl9pPr marL="4114800" marR="0" lvl="8" indent="-365759" algn="l" rtl="0">
              <a:lnSpc>
                <a:spcPct val="90000"/>
              </a:lnSpc>
              <a:spcBef>
                <a:spcPts val="600"/>
              </a:spcBef>
              <a:spcAft>
                <a:spcPts val="0"/>
              </a:spcAft>
              <a:buClr>
                <a:schemeClr val="dk1"/>
              </a:buClr>
              <a:buSzPts val="2160"/>
              <a:buFont typeface="Arial"/>
              <a:buChar char="•"/>
              <a:defRPr sz="2160" b="0" i="0" u="none" strike="noStrike" cap="none">
                <a:solidFill>
                  <a:schemeClr val="dk1"/>
                </a:solidFill>
                <a:latin typeface="Calibri"/>
                <a:ea typeface="Calibri"/>
                <a:cs typeface="Calibri"/>
                <a:sym typeface="Calibri"/>
              </a:defRPr>
            </a:lvl9pPr>
          </a:lstStyle>
          <a:p>
            <a:endParaRPr/>
          </a:p>
        </p:txBody>
      </p:sp>
      <p:sp>
        <p:nvSpPr>
          <p:cNvPr id="8" name="Google Shape;8;p40"/>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9pPr>
          </a:lstStyle>
          <a:p>
            <a:endParaRPr/>
          </a:p>
        </p:txBody>
      </p:sp>
      <p:sp>
        <p:nvSpPr>
          <p:cNvPr id="9" name="Google Shape;9;p40"/>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500" b="0" i="0" u="none" strike="noStrike" cap="none">
                <a:solidFill>
                  <a:schemeClr val="dk1"/>
                </a:solidFill>
                <a:latin typeface="Calibri"/>
                <a:ea typeface="Calibri"/>
                <a:cs typeface="Calibri"/>
                <a:sym typeface="Calibri"/>
              </a:defRPr>
            </a:lvl9pPr>
          </a:lstStyle>
          <a:p>
            <a:endParaRPr/>
          </a:p>
        </p:txBody>
      </p:sp>
      <p:sp>
        <p:nvSpPr>
          <p:cNvPr id="10" name="Google Shape;10;p40"/>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998844764"/>
      </p:ext>
    </p:extLst>
  </p:cSld>
  <p:clrMap bg1="lt1" tx1="dk1" bg2="dk2" tx2="lt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mc:AlternateContent xmlns:mc="http://schemas.openxmlformats.org/markup-compatibility/2006" xmlns:p14="http://schemas.microsoft.com/office/powerpoint/2010/main">
    <mc:Choice Requires="p14">
      <p:transition spd="med" p14:dur="699">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1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21.xml"/></Relationships>
</file>

<file path=ppt/slides/_rels/slide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1.xml"/><Relationship Id="rId1" Type="http://schemas.openxmlformats.org/officeDocument/2006/relationships/slideLayout" Target="../slideLayouts/slideLayout21.xml"/></Relationships>
</file>

<file path=ppt/slides/_rels/slide4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70AAAE54-E166-1E36-3DED-D9F33B97C878}"/>
            </a:ext>
          </a:extLst>
        </p:cNvPr>
        <p:cNvGrpSpPr/>
        <p:nvPr/>
      </p:nvGrpSpPr>
      <p:grpSpPr>
        <a:xfrm>
          <a:off x="0" y="0"/>
          <a:ext cx="0" cy="0"/>
          <a:chOff x="0" y="0"/>
          <a:chExt cx="0" cy="0"/>
        </a:xfrm>
      </p:grpSpPr>
    </p:spTree>
    <p:extLst>
      <p:ext uri="{BB962C8B-B14F-4D97-AF65-F5344CB8AC3E}">
        <p14:creationId xmlns:p14="http://schemas.microsoft.com/office/powerpoint/2010/main" val="13962332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ext 7">
            <a:extLst>
              <a:ext uri="{FF2B5EF4-FFF2-40B4-BE49-F238E27FC236}">
                <a16:creationId xmlns:a16="http://schemas.microsoft.com/office/drawing/2014/main" id="{2622BBB1-BC0D-9CAC-8058-A7E0E42165BA}"/>
              </a:ext>
            </a:extLst>
          </p:cNvPr>
          <p:cNvSpPr/>
          <p:nvPr/>
        </p:nvSpPr>
        <p:spPr>
          <a:xfrm>
            <a:off x="1431356" y="2511333"/>
            <a:ext cx="7777190" cy="513999"/>
          </a:xfrm>
          <a:prstGeom prst="rect">
            <a:avLst/>
          </a:prstGeom>
          <a:solidFill>
            <a:schemeClr val="accent2">
              <a:lumMod val="20000"/>
              <a:lumOff val="80000"/>
            </a:schemeClr>
          </a:solidFill>
          <a:ln w="12700">
            <a:solidFill>
              <a:srgbClr val="E8832A"/>
            </a:solidFill>
          </a:ln>
        </p:spPr>
        <p:txBody>
          <a:bodyPr wrap="square" rtlCol="0" anchor="t"/>
          <a:lstStyle/>
          <a:p>
            <a:pPr marR="0" lvl="0" algn="l" defTabSz="914400" rtl="0" eaLnBrk="1" fontAlgn="auto" latinLnBrk="0" hangingPunct="1">
              <a:spcBef>
                <a:spcPts val="0"/>
              </a:spcBef>
              <a:spcAft>
                <a:spcPts val="0"/>
              </a:spcAft>
              <a:buClrTx/>
              <a:buSzTx/>
              <a:tabLst/>
              <a:defRPr/>
            </a:pPr>
            <a:r>
              <a:rPr lang="en-US" sz="2400" b="1" kern="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6. </a:t>
            </a:r>
            <a:r>
              <a:rPr kumimoji="0" lang="en-US" sz="2400" b="1"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a:t>
            </a:r>
            <a:r>
              <a:rPr kumimoji="0" lang="en-US" sz="2400" b="1" i="0" u="none" strike="noStrike" kern="1200" cap="none" spc="0" normalizeH="0" baseline="0" noProof="0" dirty="0" err="1">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Davi</a:t>
            </a:r>
            <a:r>
              <a:rPr kumimoji="0" lang="en-US" sz="2400" b="1"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contra </a:t>
            </a:r>
            <a:r>
              <a:rPr kumimoji="0" lang="en-US" sz="2400" b="1" i="0" u="none" strike="noStrike" kern="1200" cap="none" spc="0" normalizeH="0" baseline="0" noProof="0" dirty="0" err="1">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Golias</a:t>
            </a:r>
            <a:r>
              <a:rPr kumimoji="0" lang="en-US" sz="2400" b="1"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a:t>
            </a:r>
            <a:r>
              <a:rPr kumimoji="0" lang="en-US" sz="2400" b="0"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(1 Samuel 17)</a:t>
            </a:r>
          </a:p>
        </p:txBody>
      </p:sp>
      <p:sp>
        <p:nvSpPr>
          <p:cNvPr id="10" name="Text 10">
            <a:extLst>
              <a:ext uri="{FF2B5EF4-FFF2-40B4-BE49-F238E27FC236}">
                <a16:creationId xmlns:a16="http://schemas.microsoft.com/office/drawing/2014/main" id="{0F0F0034-936F-58F8-EABC-2F57EDE31B7B}"/>
              </a:ext>
            </a:extLst>
          </p:cNvPr>
          <p:cNvSpPr/>
          <p:nvPr/>
        </p:nvSpPr>
        <p:spPr>
          <a:xfrm>
            <a:off x="1431356" y="3215421"/>
            <a:ext cx="7777190" cy="513999"/>
          </a:xfrm>
          <a:prstGeom prst="rect">
            <a:avLst/>
          </a:prstGeom>
          <a:solidFill>
            <a:schemeClr val="accent2">
              <a:lumMod val="20000"/>
              <a:lumOff val="80000"/>
            </a:schemeClr>
          </a:solidFill>
          <a:ln w="12700">
            <a:solidFill>
              <a:srgbClr val="E8832A"/>
            </a:solidFill>
          </a:ln>
        </p:spPr>
        <p:txBody>
          <a:bodyPr wrap="square" rtlCol="0" anchor="ctr"/>
          <a:lstStyle/>
          <a:p>
            <a:pPr marR="0" lvl="0" algn="l" defTabSz="914400" rtl="0" eaLnBrk="1" fontAlgn="auto" latinLnBrk="0" hangingPunct="1">
              <a:spcBef>
                <a:spcPts val="0"/>
              </a:spcBef>
              <a:spcAft>
                <a:spcPts val="0"/>
              </a:spcAft>
              <a:buClrTx/>
              <a:buSzTx/>
              <a:tabLst/>
              <a:defRPr/>
            </a:pPr>
            <a:r>
              <a:rPr lang="en-US" sz="2400" b="1" kern="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7. </a:t>
            </a:r>
            <a:r>
              <a:rPr kumimoji="0" lang="en-US" sz="2400" b="1"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Eliseu e o </a:t>
            </a:r>
            <a:r>
              <a:rPr kumimoji="0" lang="en-US" sz="2400" b="1" i="0" u="none" strike="noStrike" kern="1200" cap="none" spc="0" normalizeH="0" baseline="0" noProof="0" dirty="0" err="1">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exército</a:t>
            </a:r>
            <a:r>
              <a:rPr kumimoji="0" lang="en-US" sz="2400" b="1"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a:t>
            </a:r>
            <a:r>
              <a:rPr lang="en-US" sz="2400" b="1"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sym typeface="Arial"/>
              </a:rPr>
              <a:t>S</a:t>
            </a:r>
            <a:r>
              <a:rPr kumimoji="0" lang="en-US" sz="2400" b="1" i="0" u="none" strike="noStrike" kern="1200" cap="none" spc="0" normalizeH="0" baseline="0" noProof="0" dirty="0" err="1">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írio</a:t>
            </a:r>
            <a:r>
              <a:rPr kumimoji="0" lang="en-US" sz="2400" b="1"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a:t>
            </a:r>
            <a:r>
              <a:rPr kumimoji="0" lang="en-US" sz="2400" b="0"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(2 Reis 6)</a:t>
            </a:r>
          </a:p>
        </p:txBody>
      </p:sp>
      <p:sp>
        <p:nvSpPr>
          <p:cNvPr id="14" name="Text 13">
            <a:extLst>
              <a:ext uri="{FF2B5EF4-FFF2-40B4-BE49-F238E27FC236}">
                <a16:creationId xmlns:a16="http://schemas.microsoft.com/office/drawing/2014/main" id="{9CF3FA2E-A6C8-19AF-E3CD-508C6C079641}"/>
              </a:ext>
            </a:extLst>
          </p:cNvPr>
          <p:cNvSpPr/>
          <p:nvPr/>
        </p:nvSpPr>
        <p:spPr>
          <a:xfrm>
            <a:off x="1431356" y="3919509"/>
            <a:ext cx="7777190" cy="513999"/>
          </a:xfrm>
          <a:prstGeom prst="rect">
            <a:avLst/>
          </a:prstGeom>
          <a:solidFill>
            <a:schemeClr val="accent2">
              <a:lumMod val="20000"/>
              <a:lumOff val="80000"/>
            </a:schemeClr>
          </a:solidFill>
          <a:ln w="12700">
            <a:solidFill>
              <a:srgbClr val="E8832A"/>
            </a:solidFill>
          </a:ln>
        </p:spPr>
        <p:txBody>
          <a:bodyPr wrap="square" rtlCol="0" anchor="ctr"/>
          <a:lstStyle/>
          <a:p>
            <a:pPr marR="0" lvl="0" algn="l" defTabSz="914400" rtl="0" eaLnBrk="1" fontAlgn="auto" latinLnBrk="0" hangingPunct="1">
              <a:spcBef>
                <a:spcPts val="0"/>
              </a:spcBef>
              <a:spcAft>
                <a:spcPts val="0"/>
              </a:spcAft>
              <a:buClrTx/>
              <a:buSzTx/>
              <a:tabLst/>
              <a:defRPr/>
            </a:pPr>
            <a:r>
              <a:rPr lang="en-US" sz="2400" b="1" kern="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8. </a:t>
            </a:r>
            <a:r>
              <a:rPr kumimoji="0" lang="en-US" sz="2400" b="1"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Neemias </a:t>
            </a:r>
            <a:r>
              <a:rPr kumimoji="0" lang="en-US" sz="2400" b="0"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a:t>
            </a:r>
            <a:r>
              <a:rPr kumimoji="0" lang="en-US" sz="2400" b="0" i="0" u="none" strike="noStrike" kern="1200" cap="none" spc="0" normalizeH="0" baseline="0" noProof="0" dirty="0" err="1">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Reconstruindo</a:t>
            </a:r>
            <a:r>
              <a:rPr kumimoji="0" lang="en-US" sz="2400" b="0"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o </a:t>
            </a:r>
            <a:r>
              <a:rPr kumimoji="0" lang="en-US" sz="2400" b="0" i="0" u="none" strike="noStrike" kern="1200" cap="none" spc="0" normalizeH="0" baseline="0" noProof="0" dirty="0" err="1">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muro</a:t>
            </a:r>
            <a:r>
              <a:rPr kumimoji="0" lang="en-US" sz="2400" b="0"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(Neemias</a:t>
            </a:r>
            <a:r>
              <a:rPr kumimoji="0" lang="en-US" sz="2400" b="0" i="0" u="none" strike="noStrike" kern="1200" cap="none" spc="0" normalizeH="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4:6)</a:t>
            </a:r>
            <a:endParaRPr kumimoji="0" lang="en-US" sz="2400" b="0"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endParaRPr>
          </a:p>
        </p:txBody>
      </p:sp>
      <p:sp>
        <p:nvSpPr>
          <p:cNvPr id="18" name="Text 16">
            <a:extLst>
              <a:ext uri="{FF2B5EF4-FFF2-40B4-BE49-F238E27FC236}">
                <a16:creationId xmlns:a16="http://schemas.microsoft.com/office/drawing/2014/main" id="{064F8AF6-30DB-952C-277D-9A7A5208A0BA}"/>
              </a:ext>
            </a:extLst>
          </p:cNvPr>
          <p:cNvSpPr/>
          <p:nvPr/>
        </p:nvSpPr>
        <p:spPr>
          <a:xfrm>
            <a:off x="1431356" y="4623597"/>
            <a:ext cx="7777190" cy="513999"/>
          </a:xfrm>
          <a:prstGeom prst="rect">
            <a:avLst/>
          </a:prstGeom>
          <a:solidFill>
            <a:schemeClr val="accent2">
              <a:lumMod val="20000"/>
              <a:lumOff val="80000"/>
            </a:schemeClr>
          </a:solidFill>
          <a:ln w="12700">
            <a:solidFill>
              <a:srgbClr val="E8832A"/>
            </a:solidFill>
          </a:ln>
        </p:spPr>
        <p:txBody>
          <a:bodyPr wrap="square" rtlCol="0" anchor="ctr"/>
          <a:lstStyle/>
          <a:p>
            <a:pPr marR="0" lvl="0" algn="l" defTabSz="914400" rtl="0" eaLnBrk="1" fontAlgn="auto" latinLnBrk="0" hangingPunct="1">
              <a:spcBef>
                <a:spcPts val="0"/>
              </a:spcBef>
              <a:spcAft>
                <a:spcPts val="0"/>
              </a:spcAft>
              <a:buClrTx/>
              <a:buSzTx/>
              <a:tabLst/>
              <a:defRPr/>
            </a:pPr>
            <a:r>
              <a:rPr lang="en-US" sz="2400" b="1" kern="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9. </a:t>
            </a:r>
            <a:r>
              <a:rPr kumimoji="0" lang="en-US" sz="2400" b="1" i="0" u="none" strike="noStrike" kern="1200" cap="none" spc="0" normalizeH="0" baseline="0" noProof="0" dirty="0" err="1">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Os</a:t>
            </a:r>
            <a:r>
              <a:rPr kumimoji="0" lang="en-US" sz="2400" b="1"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a:t>
            </a:r>
            <a:r>
              <a:rPr kumimoji="0" lang="en-US" sz="2400" b="1" i="0" u="none" strike="noStrike" kern="1200" cap="none" spc="0" normalizeH="0" baseline="0" noProof="0" dirty="0" err="1">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discípulos</a:t>
            </a:r>
            <a:r>
              <a:rPr kumimoji="0" lang="en-US" sz="2400" b="1"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a:t>
            </a:r>
            <a:r>
              <a:rPr lang="en-US" sz="2400" b="1"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sym typeface="Arial"/>
              </a:rPr>
              <a:t>cumprindo</a:t>
            </a:r>
            <a:r>
              <a:rPr lang="en-US" sz="2400" b="1"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sym typeface="Arial"/>
              </a:rPr>
              <a:t> a </a:t>
            </a:r>
            <a:r>
              <a:rPr lang="en-US" sz="2400" b="1"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sym typeface="Arial"/>
              </a:rPr>
              <a:t>missão</a:t>
            </a:r>
            <a:r>
              <a:rPr lang="en-US" sz="2400" b="1"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sym typeface="Arial"/>
              </a:rPr>
              <a:t> </a:t>
            </a:r>
            <a:r>
              <a:rPr kumimoji="0" lang="en-US" sz="2400" b="0"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(Atos 1:8)</a:t>
            </a:r>
          </a:p>
        </p:txBody>
      </p:sp>
      <p:sp>
        <p:nvSpPr>
          <p:cNvPr id="20" name="Text 3">
            <a:extLst>
              <a:ext uri="{FF2B5EF4-FFF2-40B4-BE49-F238E27FC236}">
                <a16:creationId xmlns:a16="http://schemas.microsoft.com/office/drawing/2014/main" id="{565E1B5F-4576-AC5B-83D3-6B32013EB209}"/>
              </a:ext>
            </a:extLst>
          </p:cNvPr>
          <p:cNvSpPr/>
          <p:nvPr/>
        </p:nvSpPr>
        <p:spPr>
          <a:xfrm>
            <a:off x="1325879" y="1560074"/>
            <a:ext cx="8229600" cy="594360"/>
          </a:xfrm>
          <a:prstGeom prst="rect">
            <a:avLst/>
          </a:prstGeom>
          <a:noFill/>
          <a:ln/>
        </p:spPr>
        <p:txBody>
          <a:bodyPr wrap="square" rtlCol="0" anchor="ctr"/>
          <a:lstStyle/>
          <a:p>
            <a:pPr marL="0" marR="0" lvl="0" indent="0" algn="l" defTabSz="914400" rtl="0" eaLnBrk="1" fontAlgn="auto" latinLnBrk="0" hangingPunct="1">
              <a:lnSpc>
                <a:spcPct val="90000"/>
              </a:lnSpc>
              <a:spcBef>
                <a:spcPct val="0"/>
              </a:spcBef>
              <a:spcAft>
                <a:spcPts val="0"/>
              </a:spcAft>
              <a:buClrTx/>
              <a:buSzTx/>
              <a:buFont typeface="Arial"/>
              <a:buNone/>
              <a:tabLst/>
              <a:defRPr/>
            </a:pPr>
            <a:r>
              <a:rPr kumimoji="0" lang="en-US" sz="4400" b="1" i="0" u="none" strike="noStrike" kern="1200" cap="none" spc="0" normalizeH="0" baseline="0" noProof="0" dirty="0" err="1">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Estratégias</a:t>
            </a:r>
            <a:r>
              <a:rPr kumimoji="0" lang="en-US" sz="4400" b="1"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Divina</a:t>
            </a:r>
            <a:endParaRPr lang="en-US" sz="4400" dirty="0">
              <a:solidFill>
                <a:schemeClr val="bg2">
                  <a:lumMod val="25000"/>
                </a:schemeClr>
              </a:solidFill>
            </a:endParaRPr>
          </a:p>
        </p:txBody>
      </p:sp>
      <p:sp>
        <p:nvSpPr>
          <p:cNvPr id="2" name="Text 16">
            <a:extLst>
              <a:ext uri="{FF2B5EF4-FFF2-40B4-BE49-F238E27FC236}">
                <a16:creationId xmlns:a16="http://schemas.microsoft.com/office/drawing/2014/main" id="{F4A9D6A7-79DA-1D73-EE8E-2DD458F34687}"/>
              </a:ext>
            </a:extLst>
          </p:cNvPr>
          <p:cNvSpPr/>
          <p:nvPr/>
        </p:nvSpPr>
        <p:spPr>
          <a:xfrm>
            <a:off x="1431356" y="5327685"/>
            <a:ext cx="7777190" cy="513999"/>
          </a:xfrm>
          <a:prstGeom prst="rect">
            <a:avLst/>
          </a:prstGeom>
          <a:solidFill>
            <a:schemeClr val="accent2">
              <a:lumMod val="20000"/>
              <a:lumOff val="80000"/>
            </a:schemeClr>
          </a:solidFill>
          <a:ln w="12700">
            <a:solidFill>
              <a:srgbClr val="E8832A"/>
            </a:solidFill>
          </a:ln>
        </p:spPr>
        <p:txBody>
          <a:bodyPr wrap="square" rtlCol="0" anchor="ctr"/>
          <a:lstStyle/>
          <a:p>
            <a:pPr marR="0" lvl="0" algn="l" defTabSz="914400" rtl="0" eaLnBrk="1" fontAlgn="auto" latinLnBrk="0" hangingPunct="1">
              <a:spcBef>
                <a:spcPts val="0"/>
              </a:spcBef>
              <a:spcAft>
                <a:spcPts val="0"/>
              </a:spcAft>
              <a:buClrTx/>
              <a:buSzTx/>
              <a:tabLst/>
              <a:defRPr/>
            </a:pPr>
            <a:r>
              <a:rPr lang="en-US" sz="2400" b="1" kern="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10. </a:t>
            </a:r>
            <a:r>
              <a:rPr kumimoji="0" lang="en-US" sz="2400" b="1"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Filipe e o </a:t>
            </a:r>
            <a:r>
              <a:rPr kumimoji="0" lang="en-US" sz="2400" b="1" i="0" u="none" strike="noStrike" kern="1200" cap="none" spc="0" normalizeH="0" baseline="0" noProof="0" dirty="0" err="1">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batismo</a:t>
            </a:r>
            <a:r>
              <a:rPr kumimoji="0" lang="en-US" sz="2400" b="1"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do </a:t>
            </a:r>
            <a:r>
              <a:rPr kumimoji="0" lang="en-US" sz="2400" b="1" i="0" u="none" strike="noStrike" kern="1200" cap="none" spc="0" normalizeH="0" baseline="0" noProof="0" dirty="0" err="1">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eunuco</a:t>
            </a:r>
            <a:r>
              <a:rPr kumimoji="0" lang="en-US" sz="2400" b="1"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a:t>
            </a:r>
            <a:r>
              <a:rPr kumimoji="0" lang="en-US" sz="2400" b="0"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(Atos 8)</a:t>
            </a:r>
          </a:p>
        </p:txBody>
      </p:sp>
    </p:spTree>
    <p:extLst>
      <p:ext uri="{BB962C8B-B14F-4D97-AF65-F5344CB8AC3E}">
        <p14:creationId xmlns:p14="http://schemas.microsoft.com/office/powerpoint/2010/main" val="34618338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4" grpId="0" animBg="1"/>
      <p:bldP spid="18" grpId="0" animBg="1"/>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111820">
              <a:alpha val="72000"/>
            </a:srgbClr>
          </a:solidFill>
          <a:ln w="12700">
            <a:solidFill>
              <a:srgbClr val="111820"/>
            </a:solidFill>
            <a:prstDash val="solid"/>
          </a:ln>
        </p:spPr>
        <p:txBody>
          <a:bodyPr/>
          <a:lstStyle/>
          <a:p>
            <a:pPr defTabSz="1219170"/>
            <a:endParaRPr lang="en-US" sz="2400">
              <a:solidFill>
                <a:prstClr val="black"/>
              </a:solidFill>
              <a:latin typeface="Calibri" panose="020F0502020204030204"/>
            </a:endParaRPr>
          </a:p>
        </p:txBody>
      </p:sp>
      <p:sp>
        <p:nvSpPr>
          <p:cNvPr id="4" name="Shape 1"/>
          <p:cNvSpPr/>
          <p:nvPr/>
        </p:nvSpPr>
        <p:spPr>
          <a:xfrm>
            <a:off x="0" y="0"/>
            <a:ext cx="12192000" cy="73152"/>
          </a:xfrm>
          <a:prstGeom prst="rect">
            <a:avLst/>
          </a:prstGeom>
          <a:solidFill>
            <a:srgbClr val="E8832A"/>
          </a:solidFill>
          <a:ln w="12700">
            <a:solidFill>
              <a:srgbClr val="E8832A"/>
            </a:solidFill>
            <a:prstDash val="solid"/>
          </a:ln>
        </p:spPr>
        <p:txBody>
          <a:bodyPr/>
          <a:lstStyle/>
          <a:p>
            <a:pPr defTabSz="1219170"/>
            <a:endParaRPr lang="en-US" sz="2400">
              <a:solidFill>
                <a:prstClr val="black"/>
              </a:solidFill>
              <a:latin typeface="Calibri" panose="020F0502020204030204"/>
            </a:endParaRPr>
          </a:p>
        </p:txBody>
      </p:sp>
      <p:sp>
        <p:nvSpPr>
          <p:cNvPr id="6" name="Shape 3"/>
          <p:cNvSpPr/>
          <p:nvPr/>
        </p:nvSpPr>
        <p:spPr>
          <a:xfrm>
            <a:off x="2438400" y="2377440"/>
            <a:ext cx="7315200" cy="0"/>
          </a:xfrm>
          <a:prstGeom prst="line">
            <a:avLst/>
          </a:prstGeom>
          <a:noFill/>
          <a:ln w="19050">
            <a:solidFill>
              <a:srgbClr val="E8832A"/>
            </a:solidFill>
            <a:prstDash val="solid"/>
          </a:ln>
        </p:spPr>
        <p:txBody>
          <a:bodyPr/>
          <a:lstStyle/>
          <a:p>
            <a:pPr defTabSz="1219170"/>
            <a:endParaRPr lang="en-US" sz="2400">
              <a:solidFill>
                <a:prstClr val="black"/>
              </a:solidFill>
              <a:latin typeface="Calibri" panose="020F0502020204030204"/>
            </a:endParaRPr>
          </a:p>
        </p:txBody>
      </p:sp>
      <p:sp>
        <p:nvSpPr>
          <p:cNvPr id="7" name="Text 4"/>
          <p:cNvSpPr/>
          <p:nvPr/>
        </p:nvSpPr>
        <p:spPr>
          <a:xfrm>
            <a:off x="609600" y="2621280"/>
            <a:ext cx="10972800" cy="1463040"/>
          </a:xfrm>
          <a:prstGeom prst="rect">
            <a:avLst/>
          </a:prstGeom>
          <a:noFill/>
          <a:ln/>
        </p:spPr>
        <p:txBody>
          <a:bodyPr wrap="square" rtlCol="0" anchor="t"/>
          <a:lstStyle/>
          <a:p>
            <a:pPr algn="ctr" defTabSz="1219170"/>
            <a:r>
              <a:rPr lang="en-US" sz="4000" b="1" dirty="0">
                <a:solidFill>
                  <a:srgbClr val="FFFFFF"/>
                </a:solidFill>
                <a:latin typeface="Noto Sans" panose="020B0502040504020204" pitchFamily="34" charset="0"/>
                <a:ea typeface="Arial" pitchFamily="34" charset="-122"/>
                <a:cs typeface="Arial" pitchFamily="34" charset="-120"/>
              </a:rPr>
              <a:t>No Novo Testamento,</a:t>
            </a:r>
            <a:endParaRPr lang="en-US" sz="4000" dirty="0">
              <a:solidFill>
                <a:prstClr val="black"/>
              </a:solidFill>
              <a:latin typeface="Noto Sans" panose="020B0502040504020204" pitchFamily="34" charset="0"/>
            </a:endParaRPr>
          </a:p>
          <a:p>
            <a:pPr algn="ctr" defTabSz="1219170"/>
            <a:r>
              <a:rPr lang="en-US" sz="4000" b="1" dirty="0">
                <a:solidFill>
                  <a:srgbClr val="FFFFFF"/>
                </a:solidFill>
                <a:latin typeface="Noto Sans" panose="020B0502040504020204" pitchFamily="34" charset="0"/>
                <a:ea typeface="Arial" pitchFamily="34" charset="-122"/>
                <a:cs typeface="Arial" pitchFamily="34" charset="-120"/>
              </a:rPr>
              <a:t>Deus </a:t>
            </a:r>
            <a:r>
              <a:rPr lang="en-US" sz="5500" b="1" dirty="0" err="1">
                <a:solidFill>
                  <a:srgbClr val="FFFFFF"/>
                </a:solidFill>
                <a:latin typeface="Noto Sans" panose="020B0502040504020204" pitchFamily="34" charset="0"/>
                <a:ea typeface="Arial" pitchFamily="34" charset="-122"/>
                <a:cs typeface="Arial" pitchFamily="34" charset="-120"/>
              </a:rPr>
              <a:t>comanda</a:t>
            </a:r>
            <a:r>
              <a:rPr lang="en-US" sz="4000" b="1" dirty="0">
                <a:solidFill>
                  <a:srgbClr val="FFFFFF"/>
                </a:solidFill>
                <a:latin typeface="Noto Sans" panose="020B0502040504020204" pitchFamily="34" charset="0"/>
                <a:ea typeface="Arial" pitchFamily="34" charset="-122"/>
                <a:cs typeface="Arial" pitchFamily="34" charset="-120"/>
              </a:rPr>
              <a:t> </a:t>
            </a:r>
            <a:r>
              <a:rPr lang="en-US" sz="4000" b="1" dirty="0" err="1">
                <a:solidFill>
                  <a:srgbClr val="FFFFFF"/>
                </a:solidFill>
                <a:latin typeface="Noto Sans" panose="020B0502040504020204" pitchFamily="34" charset="0"/>
                <a:ea typeface="Arial" pitchFamily="34" charset="-122"/>
                <a:cs typeface="Arial" pitchFamily="34" charset="-120"/>
              </a:rPr>
              <a:t>seguir</a:t>
            </a:r>
            <a:r>
              <a:rPr lang="en-US" sz="4000" b="1" dirty="0">
                <a:solidFill>
                  <a:srgbClr val="FFFFFF"/>
                </a:solidFill>
                <a:latin typeface="Noto Sans" panose="020B0502040504020204" pitchFamily="34" charset="0"/>
                <a:ea typeface="Arial" pitchFamily="34" charset="-122"/>
                <a:cs typeface="Arial" pitchFamily="34" charset="-120"/>
              </a:rPr>
              <a:t> a Sua </a:t>
            </a:r>
            <a:r>
              <a:rPr lang="en-US" sz="4000" b="1" dirty="0" err="1">
                <a:solidFill>
                  <a:srgbClr val="FFFFFF"/>
                </a:solidFill>
                <a:latin typeface="Noto Sans" panose="020B0502040504020204" pitchFamily="34" charset="0"/>
                <a:ea typeface="Arial" pitchFamily="34" charset="-122"/>
                <a:cs typeface="Arial" pitchFamily="34" charset="-120"/>
              </a:rPr>
              <a:t>estratégia</a:t>
            </a:r>
            <a:r>
              <a:rPr lang="en-US" sz="4000" b="1" dirty="0">
                <a:solidFill>
                  <a:srgbClr val="FFFFFF"/>
                </a:solidFill>
                <a:latin typeface="Noto Sans" panose="020B0502040504020204" pitchFamily="34" charset="0"/>
                <a:ea typeface="Arial" pitchFamily="34" charset="-122"/>
                <a:cs typeface="Arial" pitchFamily="34" charset="-120"/>
              </a:rPr>
              <a:t>.</a:t>
            </a:r>
            <a:endParaRPr lang="en-US" sz="4000" dirty="0">
              <a:solidFill>
                <a:prstClr val="black"/>
              </a:solidFill>
              <a:latin typeface="Noto Sans" panose="020B0502040504020204" pitchFamily="34" charset="0"/>
            </a:endParaRPr>
          </a:p>
        </p:txBody>
      </p:sp>
      <p:sp>
        <p:nvSpPr>
          <p:cNvPr id="8" name="Shape 5"/>
          <p:cNvSpPr/>
          <p:nvPr/>
        </p:nvSpPr>
        <p:spPr>
          <a:xfrm>
            <a:off x="2438400" y="4267200"/>
            <a:ext cx="7315200" cy="0"/>
          </a:xfrm>
          <a:prstGeom prst="line">
            <a:avLst/>
          </a:prstGeom>
          <a:noFill/>
          <a:ln w="19050">
            <a:solidFill>
              <a:srgbClr val="E8832A"/>
            </a:solidFill>
            <a:prstDash val="solid"/>
          </a:ln>
        </p:spPr>
        <p:txBody>
          <a:bodyPr/>
          <a:lstStyle/>
          <a:p>
            <a:pPr defTabSz="1219170"/>
            <a:endParaRPr lang="en-US" sz="2400">
              <a:solidFill>
                <a:prstClr val="black"/>
              </a:solidFill>
              <a:latin typeface="Calibri" panose="020F05020202040302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0" name="Text 3">
            <a:extLst>
              <a:ext uri="{FF2B5EF4-FFF2-40B4-BE49-F238E27FC236}">
                <a16:creationId xmlns:a16="http://schemas.microsoft.com/office/drawing/2014/main" id="{565E1B5F-4576-AC5B-83D3-6B32013EB209}"/>
              </a:ext>
            </a:extLst>
          </p:cNvPr>
          <p:cNvSpPr/>
          <p:nvPr/>
        </p:nvSpPr>
        <p:spPr>
          <a:xfrm>
            <a:off x="2774381" y="682599"/>
            <a:ext cx="8229600" cy="594360"/>
          </a:xfrm>
          <a:prstGeom prst="rect">
            <a:avLst/>
          </a:prstGeom>
          <a:noFill/>
          <a:ln/>
        </p:spPr>
        <p:txBody>
          <a:bodyPr wrap="square" rtlCol="0" anchor="ctr"/>
          <a:lstStyle/>
          <a:p>
            <a:pPr marL="191816" lvl="0" indent="-175941" defTabSz="761970">
              <a:lnSpc>
                <a:spcPct val="130000"/>
              </a:lnSpc>
              <a:buClrTx/>
              <a:defRPr/>
            </a:pPr>
            <a:r>
              <a:rPr lang="en-PH" sz="3600" b="1"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Qual </a:t>
            </a:r>
            <a:r>
              <a:rPr lang="en-PH" sz="3600" b="1"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é</a:t>
            </a:r>
            <a:r>
              <a:rPr lang="en-PH" sz="3600" b="1"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a </a:t>
            </a:r>
            <a:r>
              <a:rPr lang="en-PH" sz="3600" b="1" kern="12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Estratégia</a:t>
            </a:r>
            <a:r>
              <a:rPr lang="en-PH" sz="3600" b="1" kern="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Divina</a:t>
            </a:r>
          </a:p>
          <a:p>
            <a:pPr marL="191816" lvl="0" indent="-175941" defTabSz="761970">
              <a:lnSpc>
                <a:spcPct val="130000"/>
              </a:lnSpc>
              <a:buClrTx/>
              <a:defRPr/>
            </a:pPr>
            <a:r>
              <a:rPr lang="en-PH" sz="3600" b="1" kern="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para a </a:t>
            </a:r>
            <a:r>
              <a:rPr lang="en-PH" sz="3600" b="1" kern="12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Missão</a:t>
            </a:r>
            <a:r>
              <a:rPr lang="en-PH" sz="3600" b="1" kern="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a:t>
            </a:r>
            <a:endParaRPr kumimoji="0" lang="pt-BR" sz="3600" b="1"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sp>
        <p:nvSpPr>
          <p:cNvPr id="8" name="Text 7">
            <a:extLst>
              <a:ext uri="{FF2B5EF4-FFF2-40B4-BE49-F238E27FC236}">
                <a16:creationId xmlns:a16="http://schemas.microsoft.com/office/drawing/2014/main" id="{5F5B74CB-FCE2-1BF8-9A58-7325E0D931A0}"/>
              </a:ext>
            </a:extLst>
          </p:cNvPr>
          <p:cNvSpPr/>
          <p:nvPr/>
        </p:nvSpPr>
        <p:spPr>
          <a:xfrm>
            <a:off x="1431356" y="2511333"/>
            <a:ext cx="7689336" cy="513999"/>
          </a:xfrm>
          <a:prstGeom prst="rect">
            <a:avLst/>
          </a:prstGeom>
          <a:solidFill>
            <a:schemeClr val="accent2">
              <a:lumMod val="20000"/>
              <a:lumOff val="80000"/>
            </a:schemeClr>
          </a:solidFill>
          <a:ln w="12700">
            <a:solidFill>
              <a:srgbClr val="E8832A"/>
            </a:solidFill>
          </a:ln>
        </p:spPr>
        <p:txBody>
          <a:bodyPr wrap="square" rtlCol="0" anchor="t"/>
          <a:lstStyle/>
          <a:p>
            <a:pPr marL="457200" lvl="0" indent="-457200">
              <a:spcAft>
                <a:spcPts val="1000"/>
              </a:spcAft>
              <a:buClrTx/>
              <a:buFont typeface="Arial" panose="020B0604020202020204" pitchFamily="34" charset="0"/>
              <a:buChar char="•"/>
            </a:pPr>
            <a:r>
              <a:rPr lang="en-PH" sz="2600" kern="1200" dirty="0">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A Trindade </a:t>
            </a:r>
            <a:r>
              <a:rPr lang="en-PH" sz="2600" kern="1200" dirty="0" err="1">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planejou</a:t>
            </a:r>
            <a:r>
              <a:rPr lang="en-PH" sz="2600" kern="1200" dirty="0">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 </a:t>
            </a:r>
            <a:r>
              <a:rPr lang="en-PH" sz="2600" kern="1200" dirty="0" err="1">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em</a:t>
            </a:r>
            <a:r>
              <a:rPr lang="en-PH" sz="2600" kern="1200" dirty="0">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 conjunto</a:t>
            </a:r>
          </a:p>
        </p:txBody>
      </p:sp>
      <p:sp>
        <p:nvSpPr>
          <p:cNvPr id="9" name="Text 7">
            <a:extLst>
              <a:ext uri="{FF2B5EF4-FFF2-40B4-BE49-F238E27FC236}">
                <a16:creationId xmlns:a16="http://schemas.microsoft.com/office/drawing/2014/main" id="{DE317E46-368F-9989-3B95-594BF7D4C689}"/>
              </a:ext>
            </a:extLst>
          </p:cNvPr>
          <p:cNvSpPr/>
          <p:nvPr/>
        </p:nvSpPr>
        <p:spPr>
          <a:xfrm>
            <a:off x="1431356" y="3212373"/>
            <a:ext cx="7689336" cy="862982"/>
          </a:xfrm>
          <a:prstGeom prst="rect">
            <a:avLst/>
          </a:prstGeom>
          <a:solidFill>
            <a:schemeClr val="accent2">
              <a:lumMod val="20000"/>
              <a:lumOff val="80000"/>
            </a:schemeClr>
          </a:solidFill>
          <a:ln w="12700">
            <a:solidFill>
              <a:srgbClr val="E8832A"/>
            </a:solidFill>
          </a:ln>
        </p:spPr>
        <p:txBody>
          <a:bodyPr wrap="square" rtlCol="0" anchor="t"/>
          <a:lstStyle/>
          <a:p>
            <a:pPr marL="457200" lvl="0" indent="-457200">
              <a:spcAft>
                <a:spcPts val="1000"/>
              </a:spcAft>
              <a:buClrTx/>
              <a:buFont typeface="Arial" panose="020B0604020202020204" pitchFamily="34" charset="0"/>
              <a:buChar char="•"/>
            </a:pPr>
            <a:r>
              <a:rPr lang="en-PH" sz="2600" dirty="0">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Jesus </a:t>
            </a:r>
            <a:r>
              <a:rPr lang="en-PH" sz="2600" dirty="0" err="1">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é</a:t>
            </a:r>
            <a:r>
              <a:rPr lang="en-PH" sz="2600" dirty="0">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 </a:t>
            </a:r>
            <a:r>
              <a:rPr lang="en-PH" sz="2600" dirty="0" err="1">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concebido</a:t>
            </a:r>
            <a:r>
              <a:rPr lang="en-PH" sz="2600" dirty="0">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 e </a:t>
            </a:r>
            <a:r>
              <a:rPr lang="en-PH" sz="2600" dirty="0" err="1">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ungido</a:t>
            </a:r>
            <a:r>
              <a:rPr lang="en-PH" sz="2600" dirty="0">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 </a:t>
            </a:r>
            <a:r>
              <a:rPr lang="en-PH" sz="2600" dirty="0" err="1">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pelo</a:t>
            </a:r>
            <a:r>
              <a:rPr lang="en-PH" sz="2600" dirty="0">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 Espírito Santo para </a:t>
            </a:r>
            <a:r>
              <a:rPr lang="en-PH" sz="2600" dirty="0" err="1">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dar</a:t>
            </a:r>
            <a:r>
              <a:rPr lang="en-PH" sz="2600" dirty="0">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 </a:t>
            </a:r>
            <a:r>
              <a:rPr lang="en-PH" sz="2600" dirty="0" err="1">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início</a:t>
            </a:r>
            <a:r>
              <a:rPr lang="en-PH" sz="2600" dirty="0">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 </a:t>
            </a:r>
            <a:r>
              <a:rPr lang="en-PH" sz="2600" dirty="0" err="1">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ao</a:t>
            </a:r>
            <a:r>
              <a:rPr lang="en-PH" sz="2600" dirty="0">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 Seu </a:t>
            </a:r>
            <a:r>
              <a:rPr lang="en-PH" sz="2600" dirty="0" err="1">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ministério</a:t>
            </a:r>
            <a:r>
              <a:rPr lang="en-PH" sz="2600" dirty="0">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a:t>
            </a:r>
            <a:endParaRPr lang="en-PH" sz="2600" kern="1200" dirty="0">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endParaRPr>
          </a:p>
        </p:txBody>
      </p:sp>
      <p:sp>
        <p:nvSpPr>
          <p:cNvPr id="11" name="Text 7">
            <a:extLst>
              <a:ext uri="{FF2B5EF4-FFF2-40B4-BE49-F238E27FC236}">
                <a16:creationId xmlns:a16="http://schemas.microsoft.com/office/drawing/2014/main" id="{8D6E885B-5E8B-4337-174E-0488A716002B}"/>
              </a:ext>
            </a:extLst>
          </p:cNvPr>
          <p:cNvSpPr/>
          <p:nvPr/>
        </p:nvSpPr>
        <p:spPr>
          <a:xfrm>
            <a:off x="1431356" y="4262396"/>
            <a:ext cx="7689336" cy="862982"/>
          </a:xfrm>
          <a:prstGeom prst="rect">
            <a:avLst/>
          </a:prstGeom>
          <a:solidFill>
            <a:schemeClr val="accent2">
              <a:lumMod val="20000"/>
              <a:lumOff val="80000"/>
            </a:schemeClr>
          </a:solidFill>
          <a:ln w="12700">
            <a:solidFill>
              <a:srgbClr val="E8832A"/>
            </a:solidFill>
          </a:ln>
        </p:spPr>
        <p:txBody>
          <a:bodyPr wrap="square" rtlCol="0" anchor="t"/>
          <a:lstStyle/>
          <a:p>
            <a:pPr marL="457200" lvl="0" indent="-457200">
              <a:spcAft>
                <a:spcPts val="1000"/>
              </a:spcAft>
              <a:buClrTx/>
              <a:buFont typeface="Arial" panose="020B0604020202020204" pitchFamily="34" charset="0"/>
              <a:buChar char="•"/>
            </a:pPr>
            <a:r>
              <a:rPr kumimoji="0" lang="en-PH" sz="2600" b="0" i="0" u="none" strike="noStrike" kern="1200" cap="none" spc="0" normalizeH="0" baseline="0" noProof="0" dirty="0" err="1">
                <a:ln>
                  <a:noFill/>
                </a:ln>
                <a:solidFill>
                  <a:srgbClr val="E8E8E8">
                    <a:lumMod val="25000"/>
                  </a:srgbClr>
                </a:solidFill>
                <a:effectLst/>
                <a:uLnTx/>
                <a:uFillTx/>
                <a:latin typeface="Noto Sans" panose="020B0502040504020204" pitchFamily="34" charset="0"/>
                <a:ea typeface="Noto Sans" panose="020B0502040504020204" pitchFamily="34" charset="0"/>
                <a:cs typeface="Noto Sans" panose="020B0502040504020204" pitchFamily="34" charset="0"/>
              </a:rPr>
              <a:t>Os</a:t>
            </a:r>
            <a:r>
              <a:rPr kumimoji="0" lang="en-PH" sz="2600" b="0" i="0" u="none" strike="noStrike" kern="1200" cap="none" spc="0" normalizeH="0" baseline="0" noProof="0" dirty="0">
                <a:ln>
                  <a:noFill/>
                </a:ln>
                <a:solidFill>
                  <a:srgbClr val="E8E8E8">
                    <a:lumMod val="25000"/>
                  </a:srgbClr>
                </a:solidFill>
                <a:effectLst/>
                <a:uLnTx/>
                <a:uFillTx/>
                <a:latin typeface="Noto Sans" panose="020B0502040504020204" pitchFamily="34" charset="0"/>
                <a:ea typeface="Noto Sans" panose="020B0502040504020204" pitchFamily="34" charset="0"/>
                <a:cs typeface="Noto Sans" panose="020B0502040504020204" pitchFamily="34" charset="0"/>
              </a:rPr>
              <a:t> </a:t>
            </a:r>
            <a:r>
              <a:rPr kumimoji="0" lang="en-PH" sz="2600" b="0" i="0" u="none" strike="noStrike" kern="1200" cap="none" spc="0" normalizeH="0" baseline="0" noProof="0" dirty="0" err="1">
                <a:ln>
                  <a:noFill/>
                </a:ln>
                <a:solidFill>
                  <a:srgbClr val="E8E8E8">
                    <a:lumMod val="25000"/>
                  </a:srgbClr>
                </a:solidFill>
                <a:effectLst/>
                <a:uLnTx/>
                <a:uFillTx/>
                <a:latin typeface="Noto Sans" panose="020B0502040504020204" pitchFamily="34" charset="0"/>
                <a:ea typeface="Noto Sans" panose="020B0502040504020204" pitchFamily="34" charset="0"/>
                <a:cs typeface="Noto Sans" panose="020B0502040504020204" pitchFamily="34" charset="0"/>
              </a:rPr>
              <a:t>discipulos</a:t>
            </a:r>
            <a:r>
              <a:rPr kumimoji="0" lang="en-PH" sz="2600" b="0" i="0" u="none" strike="noStrike" kern="1200" cap="none" spc="0" normalizeH="0" baseline="0" noProof="0" dirty="0">
                <a:ln>
                  <a:noFill/>
                </a:ln>
                <a:solidFill>
                  <a:srgbClr val="E8E8E8">
                    <a:lumMod val="25000"/>
                  </a:srgbClr>
                </a:solidFill>
                <a:effectLst/>
                <a:uLnTx/>
                <a:uFillTx/>
                <a:latin typeface="Noto Sans" panose="020B0502040504020204" pitchFamily="34" charset="0"/>
                <a:ea typeface="Noto Sans" panose="020B0502040504020204" pitchFamily="34" charset="0"/>
                <a:cs typeface="Noto Sans" panose="020B0502040504020204" pitchFamily="34" charset="0"/>
              </a:rPr>
              <a:t> </a:t>
            </a:r>
            <a:r>
              <a:rPr kumimoji="0" lang="en-PH" sz="2600" b="0" i="0" u="none" strike="noStrike" kern="1200" cap="none" spc="0" normalizeH="0" baseline="0" noProof="0" dirty="0" err="1">
                <a:ln>
                  <a:noFill/>
                </a:ln>
                <a:solidFill>
                  <a:srgbClr val="E8E8E8">
                    <a:lumMod val="25000"/>
                  </a:srgbClr>
                </a:solidFill>
                <a:effectLst/>
                <a:uLnTx/>
                <a:uFillTx/>
                <a:latin typeface="Noto Sans" panose="020B0502040504020204" pitchFamily="34" charset="0"/>
                <a:ea typeface="Noto Sans" panose="020B0502040504020204" pitchFamily="34" charset="0"/>
                <a:cs typeface="Noto Sans" panose="020B0502040504020204" pitchFamily="34" charset="0"/>
              </a:rPr>
              <a:t>receberam</a:t>
            </a:r>
            <a:r>
              <a:rPr kumimoji="0" lang="en-PH" sz="2600" b="0" i="0" u="none" strike="noStrike" kern="1200" cap="none" spc="0" normalizeH="0" baseline="0" noProof="0" dirty="0">
                <a:ln>
                  <a:noFill/>
                </a:ln>
                <a:solidFill>
                  <a:srgbClr val="E8E8E8">
                    <a:lumMod val="25000"/>
                  </a:srgbClr>
                </a:solidFill>
                <a:effectLst/>
                <a:uLnTx/>
                <a:uFillTx/>
                <a:latin typeface="Noto Sans" panose="020B0502040504020204" pitchFamily="34" charset="0"/>
                <a:ea typeface="Noto Sans" panose="020B0502040504020204" pitchFamily="34" charset="0"/>
                <a:cs typeface="Noto Sans" panose="020B0502040504020204" pitchFamily="34" charset="0"/>
              </a:rPr>
              <a:t> o </a:t>
            </a:r>
            <a:r>
              <a:rPr kumimoji="0" lang="en-PH" sz="2600" b="0" i="0" u="none" strike="noStrike" kern="1200" cap="none" spc="0" normalizeH="0" baseline="0" noProof="0" dirty="0" err="1">
                <a:ln>
                  <a:noFill/>
                </a:ln>
                <a:solidFill>
                  <a:srgbClr val="E8E8E8">
                    <a:lumMod val="25000"/>
                  </a:srgbClr>
                </a:solidFill>
                <a:effectLst/>
                <a:uLnTx/>
                <a:uFillTx/>
                <a:latin typeface="Noto Sans" panose="020B0502040504020204" pitchFamily="34" charset="0"/>
                <a:ea typeface="Noto Sans" panose="020B0502040504020204" pitchFamily="34" charset="0"/>
                <a:cs typeface="Noto Sans" panose="020B0502040504020204" pitchFamily="34" charset="0"/>
              </a:rPr>
              <a:t>Espirito</a:t>
            </a:r>
            <a:r>
              <a:rPr kumimoji="0" lang="en-PH" sz="2600" b="0" i="0" u="none" strike="noStrike" kern="1200" cap="none" spc="0" normalizeH="0" baseline="0" noProof="0" dirty="0">
                <a:ln>
                  <a:noFill/>
                </a:ln>
                <a:solidFill>
                  <a:srgbClr val="E8E8E8">
                    <a:lumMod val="25000"/>
                  </a:srgbClr>
                </a:solidFill>
                <a:effectLst/>
                <a:uLnTx/>
                <a:uFillTx/>
                <a:latin typeface="Noto Sans" panose="020B0502040504020204" pitchFamily="34" charset="0"/>
                <a:ea typeface="Noto Sans" panose="020B0502040504020204" pitchFamily="34" charset="0"/>
                <a:cs typeface="Noto Sans" panose="020B0502040504020204" pitchFamily="34" charset="0"/>
              </a:rPr>
              <a:t> Santo para </a:t>
            </a:r>
            <a:r>
              <a:rPr lang="en-PH" sz="2600" kern="1200" dirty="0" err="1">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cumprir</a:t>
            </a:r>
            <a:r>
              <a:rPr lang="en-PH" sz="2600" kern="1200" dirty="0">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 a </a:t>
            </a:r>
            <a:r>
              <a:rPr lang="en-PH" sz="2600" kern="1200" dirty="0" err="1">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missao</a:t>
            </a:r>
            <a:r>
              <a:rPr kumimoji="0" lang="en-PH" sz="2600" b="0" i="0" u="none" strike="noStrike" kern="1200" cap="none" spc="0" normalizeH="0" baseline="0" noProof="0" dirty="0">
                <a:ln>
                  <a:noFill/>
                </a:ln>
                <a:solidFill>
                  <a:srgbClr val="E8E8E8">
                    <a:lumMod val="25000"/>
                  </a:srgbClr>
                </a:solidFill>
                <a:effectLst/>
                <a:uLnTx/>
                <a:uFillTx/>
                <a:latin typeface="Noto Sans" panose="020B0502040504020204" pitchFamily="34" charset="0"/>
                <a:ea typeface="Noto Sans" panose="020B0502040504020204" pitchFamily="34" charset="0"/>
                <a:cs typeface="Noto Sans" panose="020B0502040504020204" pitchFamily="34" charset="0"/>
              </a:rPr>
              <a:t>. </a:t>
            </a:r>
          </a:p>
        </p:txBody>
      </p:sp>
      <p:sp>
        <p:nvSpPr>
          <p:cNvPr id="12" name="Text 7">
            <a:extLst>
              <a:ext uri="{FF2B5EF4-FFF2-40B4-BE49-F238E27FC236}">
                <a16:creationId xmlns:a16="http://schemas.microsoft.com/office/drawing/2014/main" id="{F9E4575F-F486-805F-199F-99F39FE701E4}"/>
              </a:ext>
            </a:extLst>
          </p:cNvPr>
          <p:cNvSpPr/>
          <p:nvPr/>
        </p:nvSpPr>
        <p:spPr>
          <a:xfrm>
            <a:off x="1431356" y="5312419"/>
            <a:ext cx="7689336" cy="862982"/>
          </a:xfrm>
          <a:prstGeom prst="rect">
            <a:avLst/>
          </a:prstGeom>
          <a:solidFill>
            <a:schemeClr val="accent2">
              <a:lumMod val="20000"/>
              <a:lumOff val="80000"/>
            </a:schemeClr>
          </a:solidFill>
          <a:ln w="12700">
            <a:solidFill>
              <a:srgbClr val="E8832A"/>
            </a:solidFill>
          </a:ln>
        </p:spPr>
        <p:txBody>
          <a:bodyPr wrap="square" rtlCol="0" anchor="t"/>
          <a:lstStyle/>
          <a:p>
            <a:pPr marL="457200" lvl="0" indent="-457200">
              <a:spcAft>
                <a:spcPts val="1000"/>
              </a:spcAft>
              <a:buClrTx/>
              <a:buFont typeface="Arial" panose="020B0604020202020204" pitchFamily="34" charset="0"/>
              <a:buChar char="•"/>
            </a:pPr>
            <a:r>
              <a:rPr lang="en-PH" sz="2600" dirty="0">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Teria Deus </a:t>
            </a:r>
            <a:r>
              <a:rPr lang="en-PH" sz="2600" dirty="0" err="1">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uma</a:t>
            </a:r>
            <a:r>
              <a:rPr lang="en-PH" sz="2600" dirty="0">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 </a:t>
            </a:r>
            <a:r>
              <a:rPr lang="en-PH" sz="2600" dirty="0" err="1">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estratégia</a:t>
            </a:r>
            <a:r>
              <a:rPr lang="en-PH" sz="2600" dirty="0">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 </a:t>
            </a:r>
            <a:r>
              <a:rPr lang="en-PH" sz="2600" dirty="0" err="1">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diferente</a:t>
            </a:r>
            <a:r>
              <a:rPr lang="en-PH" sz="2600" dirty="0">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 para </a:t>
            </a:r>
            <a:r>
              <a:rPr lang="en-PH" sz="2600" dirty="0" err="1">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cumprirmos</a:t>
            </a:r>
            <a:r>
              <a:rPr lang="en-PH" sz="2600" dirty="0">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 a </a:t>
            </a:r>
            <a:r>
              <a:rPr lang="en-PH" sz="2600" dirty="0" err="1">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missão</a:t>
            </a:r>
            <a:r>
              <a:rPr lang="en-PH" sz="2600" dirty="0">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 no </a:t>
            </a:r>
            <a:r>
              <a:rPr lang="en-PH" sz="2600" dirty="0" err="1">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século</a:t>
            </a:r>
            <a:r>
              <a:rPr lang="en-PH" sz="2600" dirty="0">
                <a:solidFill>
                  <a:srgbClr val="E8E8E8">
                    <a:lumMod val="25000"/>
                  </a:srgbClr>
                </a:solidFill>
                <a:latin typeface="Noto Sans" panose="020B0502040504020204" pitchFamily="34" charset="0"/>
                <a:ea typeface="Noto Sans" panose="020B0502040504020204" pitchFamily="34" charset="0"/>
                <a:cs typeface="Noto Sans" panose="020B0502040504020204" pitchFamily="34" charset="0"/>
              </a:rPr>
              <a:t> XXI?</a:t>
            </a:r>
            <a:endParaRPr kumimoji="0" lang="en-PH" sz="2600" b="0" i="0" u="none" strike="noStrike" kern="1200" cap="none" spc="0" normalizeH="0" baseline="0" noProof="0" dirty="0">
              <a:ln>
                <a:noFill/>
              </a:ln>
              <a:solidFill>
                <a:srgbClr val="E8E8E8">
                  <a:lumMod val="25000"/>
                </a:srgbClr>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spTree>
    <p:extLst>
      <p:ext uri="{BB962C8B-B14F-4D97-AF65-F5344CB8AC3E}">
        <p14:creationId xmlns:p14="http://schemas.microsoft.com/office/powerpoint/2010/main" val="37483854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8" name="Shape 0">
            <a:extLst>
              <a:ext uri="{FF2B5EF4-FFF2-40B4-BE49-F238E27FC236}">
                <a16:creationId xmlns:a16="http://schemas.microsoft.com/office/drawing/2014/main" id="{A553A0AC-96B5-7B65-B4E2-561CC00BE086}"/>
              </a:ext>
            </a:extLst>
          </p:cNvPr>
          <p:cNvSpPr/>
          <p:nvPr/>
        </p:nvSpPr>
        <p:spPr>
          <a:xfrm>
            <a:off x="0" y="0"/>
            <a:ext cx="12192000" cy="6858000"/>
          </a:xfrm>
          <a:prstGeom prst="rect">
            <a:avLst/>
          </a:prstGeom>
          <a:gradFill flip="none" rotWithShape="1">
            <a:gsLst>
              <a:gs pos="63000">
                <a:srgbClr val="000000">
                  <a:alpha val="0"/>
                </a:srgbClr>
              </a:gs>
              <a:gs pos="0">
                <a:schemeClr val="tx1">
                  <a:alpha val="83000"/>
                </a:schemeClr>
              </a:gs>
              <a:gs pos="18000">
                <a:srgbClr val="000000">
                  <a:alpha val="83296"/>
                </a:srgbClr>
              </a:gs>
            </a:gsLst>
            <a:lin ang="16200000" scaled="1"/>
            <a:tileRect/>
          </a:gradFill>
          <a:ln w="12700">
            <a:solidFill>
              <a:srgbClr val="080C10"/>
            </a:solidFill>
            <a:prstDash val="solid"/>
          </a:ln>
        </p:spPr>
        <p:txBody>
          <a:bodyPr/>
          <a:lstStyle/>
          <a:p>
            <a:endParaRPr lang="en-US">
              <a:latin typeface="Noto Sans" panose="020B0502040504020204" pitchFamily="34" charset="0"/>
              <a:ea typeface="Noto Sans" panose="020B0502040504020204" pitchFamily="34" charset="0"/>
              <a:cs typeface="Noto Sans" panose="020B0502040504020204" pitchFamily="34" charset="0"/>
            </a:endParaRPr>
          </a:p>
        </p:txBody>
      </p:sp>
      <p:sp>
        <p:nvSpPr>
          <p:cNvPr id="5" name="TextBox 4">
            <a:extLst>
              <a:ext uri="{FF2B5EF4-FFF2-40B4-BE49-F238E27FC236}">
                <a16:creationId xmlns:a16="http://schemas.microsoft.com/office/drawing/2014/main" id="{D3189800-218B-0558-F41C-AC765C481D08}"/>
              </a:ext>
            </a:extLst>
          </p:cNvPr>
          <p:cNvSpPr txBox="1"/>
          <p:nvPr/>
        </p:nvSpPr>
        <p:spPr>
          <a:xfrm>
            <a:off x="1259045" y="3583065"/>
            <a:ext cx="7555826" cy="605102"/>
          </a:xfrm>
          <a:prstGeom prst="rect">
            <a:avLst/>
          </a:prstGeom>
          <a:noFill/>
        </p:spPr>
        <p:txBody>
          <a:bodyPr wrap="square" rtlCol="0">
            <a:spAutoFit/>
          </a:bodyPr>
          <a:lstStyle/>
          <a:p>
            <a:pPr>
              <a:lnSpc>
                <a:spcPct val="130000"/>
              </a:lnSpc>
              <a:spcAft>
                <a:spcPts val="1000"/>
              </a:spcAft>
            </a:pPr>
            <a:r>
              <a:rPr lang="pt-BR" altLang="en-US" sz="2800" dirty="0">
                <a:solidFill>
                  <a:schemeClr val="bg1"/>
                </a:solidFill>
                <a:latin typeface="Noto Sans" panose="020B0502040504020204" pitchFamily="34" charset="0"/>
                <a:ea typeface="Noto Sans" panose="020B0502040504020204" pitchFamily="34" charset="0"/>
                <a:cs typeface="Noto Sans" panose="020B0502040504020204" pitchFamily="34" charset="0"/>
              </a:rPr>
              <a:t>“O Espírito do Senhor está sobre mim…”</a:t>
            </a:r>
            <a:endParaRPr lang="en-PH" sz="2800" i="1" dirty="0">
              <a:solidFill>
                <a:schemeClr val="bg1"/>
              </a:solidFill>
              <a:latin typeface="Noto Sans" panose="020B0502040504020204" pitchFamily="34" charset="0"/>
              <a:ea typeface="Noto Sans" panose="020B0502040504020204" pitchFamily="34" charset="0"/>
              <a:cs typeface="Noto Sans" panose="020B0502040504020204" pitchFamily="34" charset="0"/>
            </a:endParaRPr>
          </a:p>
        </p:txBody>
      </p:sp>
      <p:sp>
        <p:nvSpPr>
          <p:cNvPr id="7" name="TextBox 6">
            <a:extLst>
              <a:ext uri="{FF2B5EF4-FFF2-40B4-BE49-F238E27FC236}">
                <a16:creationId xmlns:a16="http://schemas.microsoft.com/office/drawing/2014/main" id="{378D1A4E-A09E-D3AC-F497-02806B840CAC}"/>
              </a:ext>
            </a:extLst>
          </p:cNvPr>
          <p:cNvSpPr txBox="1"/>
          <p:nvPr/>
        </p:nvSpPr>
        <p:spPr>
          <a:xfrm>
            <a:off x="1259045" y="2659559"/>
            <a:ext cx="9673909" cy="769441"/>
          </a:xfrm>
          <a:prstGeom prst="rect">
            <a:avLst/>
          </a:prstGeom>
          <a:noFill/>
        </p:spPr>
        <p:txBody>
          <a:bodyPr wrap="square" rtlCol="0">
            <a:spAutoFit/>
          </a:bodyPr>
          <a:lstStyle/>
          <a:p>
            <a:pPr marL="11113" indent="4763" defTabSz="761970">
              <a:defRPr/>
            </a:pPr>
            <a:r>
              <a:rPr lang="pt-BR" sz="4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Jesus, ungido pelo Espírito Santo</a:t>
            </a:r>
          </a:p>
        </p:txBody>
      </p:sp>
    </p:spTree>
    <p:extLst>
      <p:ext uri="{BB962C8B-B14F-4D97-AF65-F5344CB8AC3E}">
        <p14:creationId xmlns:p14="http://schemas.microsoft.com/office/powerpoint/2010/main" val="10887027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 7">
            <a:extLst>
              <a:ext uri="{FF2B5EF4-FFF2-40B4-BE49-F238E27FC236}">
                <a16:creationId xmlns:a16="http://schemas.microsoft.com/office/drawing/2014/main" id="{A0DCA260-1C16-BAD9-94CB-67109F183879}"/>
              </a:ext>
            </a:extLst>
          </p:cNvPr>
          <p:cNvSpPr/>
          <p:nvPr/>
        </p:nvSpPr>
        <p:spPr>
          <a:xfrm>
            <a:off x="1310528" y="2752165"/>
            <a:ext cx="9570944" cy="3304391"/>
          </a:xfrm>
          <a:prstGeom prst="rect">
            <a:avLst/>
          </a:prstGeom>
          <a:noFill/>
          <a:ln/>
        </p:spPr>
        <p:txBody>
          <a:bodyPr wrap="square" rtlCol="0" anchor="ctr"/>
          <a:lstStyle/>
          <a:p>
            <a:pPr>
              <a:lnSpc>
                <a:spcPct val="130000"/>
              </a:lnSpc>
            </a:pPr>
            <a:r>
              <a:rPr lang="pt-BR" sz="28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“O </a:t>
            </a:r>
            <a:r>
              <a:rPr lang="pt-BR" sz="2800" b="1" dirty="0">
                <a:solidFill>
                  <a:srgbClr val="F39C12"/>
                </a:solidFill>
                <a:latin typeface="Noto Sans" panose="020B0502040504020204" pitchFamily="34" charset="0"/>
                <a:ea typeface="Noto Sans" panose="020B0502040504020204" pitchFamily="34" charset="0"/>
                <a:cs typeface="Noto Sans" panose="020B0502040504020204" pitchFamily="34" charset="0"/>
              </a:rPr>
              <a:t>Espírito</a:t>
            </a:r>
            <a:r>
              <a:rPr lang="pt-BR" sz="28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do Senhor está sobre mim, porque me </a:t>
            </a:r>
            <a:r>
              <a:rPr lang="pt-BR" sz="2800" b="1" dirty="0">
                <a:solidFill>
                  <a:srgbClr val="F39C12"/>
                </a:solidFill>
                <a:latin typeface="Noto Sans" panose="020B0502040504020204" pitchFamily="34" charset="0"/>
                <a:ea typeface="Noto Sans" panose="020B0502040504020204" pitchFamily="34" charset="0"/>
                <a:cs typeface="Noto Sans" panose="020B0502040504020204" pitchFamily="34" charset="0"/>
              </a:rPr>
              <a:t>ungiu</a:t>
            </a:r>
            <a:r>
              <a:rPr lang="pt-BR" sz="28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para </a:t>
            </a:r>
            <a:r>
              <a:rPr lang="pt-BR" sz="2800" b="1" i="1" dirty="0">
                <a:solidFill>
                  <a:srgbClr val="F39C12"/>
                </a:solidFill>
                <a:latin typeface="Noto Sans" panose="020B0502040504020204" pitchFamily="34" charset="0"/>
                <a:ea typeface="Noto Sans" panose="020B0502040504020204" pitchFamily="34" charset="0"/>
                <a:cs typeface="Noto Sans" panose="020B0502040504020204" pitchFamily="34" charset="0"/>
              </a:rPr>
              <a:t>anunciar</a:t>
            </a:r>
            <a:r>
              <a:rPr lang="pt-BR" sz="2800" i="1" dirty="0">
                <a:solidFill>
                  <a:srgbClr val="F39C12"/>
                </a:solidFill>
                <a:latin typeface="Noto Sans" panose="020B0502040504020204" pitchFamily="34" charset="0"/>
                <a:ea typeface="Noto Sans" panose="020B0502040504020204" pitchFamily="34" charset="0"/>
                <a:cs typeface="Noto Sans" panose="020B0502040504020204" pitchFamily="34" charset="0"/>
              </a:rPr>
              <a:t> </a:t>
            </a:r>
            <a:r>
              <a:rPr lang="pt-BR" sz="2800" i="1" dirty="0">
                <a:latin typeface="Noto Sans" panose="020B0502040504020204" pitchFamily="34" charset="0"/>
                <a:ea typeface="Noto Sans" panose="020B0502040504020204" pitchFamily="34" charset="0"/>
                <a:cs typeface="Noto Sans" panose="020B0502040504020204" pitchFamily="34" charset="0"/>
              </a:rPr>
              <a:t>boas-novas</a:t>
            </a:r>
            <a:r>
              <a:rPr lang="pt-BR" sz="2800" i="1"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aos pobres</a:t>
            </a:r>
            <a:r>
              <a:rPr lang="pt-BR" sz="28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a:t>
            </a:r>
            <a:r>
              <a:rPr lang="pt-BR" sz="2800" b="1" dirty="0">
                <a:solidFill>
                  <a:srgbClr val="F39C12"/>
                </a:solidFill>
                <a:latin typeface="Noto Sans" panose="020B0502040504020204" pitchFamily="34" charset="0"/>
                <a:ea typeface="Noto Sans" panose="020B0502040504020204" pitchFamily="34" charset="0"/>
                <a:cs typeface="Noto Sans" panose="020B0502040504020204" pitchFamily="34" charset="0"/>
              </a:rPr>
              <a:t>enviou-me</a:t>
            </a:r>
            <a:r>
              <a:rPr lang="pt-BR" sz="28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para </a:t>
            </a:r>
            <a:r>
              <a:rPr lang="pt-BR" sz="2800" b="1" i="1" dirty="0">
                <a:solidFill>
                  <a:srgbClr val="F39C12"/>
                </a:solidFill>
                <a:latin typeface="Noto Sans" panose="020B0502040504020204" pitchFamily="34" charset="0"/>
                <a:ea typeface="Noto Sans" panose="020B0502040504020204" pitchFamily="34" charset="0"/>
                <a:cs typeface="Noto Sans" panose="020B0502040504020204" pitchFamily="34" charset="0"/>
              </a:rPr>
              <a:t>curar</a:t>
            </a:r>
            <a:r>
              <a:rPr lang="pt-BR" sz="2800" i="1"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os quebrantados de coração</a:t>
            </a:r>
            <a:r>
              <a:rPr lang="pt-BR" sz="28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para </a:t>
            </a:r>
            <a:r>
              <a:rPr lang="pt-BR" sz="2800" b="1" i="1" dirty="0">
                <a:solidFill>
                  <a:srgbClr val="F39C12"/>
                </a:solidFill>
                <a:latin typeface="Noto Sans" panose="020B0502040504020204" pitchFamily="34" charset="0"/>
                <a:ea typeface="Noto Sans" panose="020B0502040504020204" pitchFamily="34" charset="0"/>
                <a:cs typeface="Noto Sans" panose="020B0502040504020204" pitchFamily="34" charset="0"/>
              </a:rPr>
              <a:t>proclamar</a:t>
            </a:r>
            <a:r>
              <a:rPr lang="pt-BR" sz="2800" i="1"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liberdade aos cativos e </a:t>
            </a:r>
            <a:r>
              <a:rPr lang="pt-BR" sz="2800" b="1" i="1" dirty="0">
                <a:solidFill>
                  <a:srgbClr val="F39C12"/>
                </a:solidFill>
                <a:latin typeface="Noto Sans" panose="020B0502040504020204" pitchFamily="34" charset="0"/>
                <a:ea typeface="Noto Sans" panose="020B0502040504020204" pitchFamily="34" charset="0"/>
                <a:cs typeface="Noto Sans" panose="020B0502040504020204" pitchFamily="34" charset="0"/>
              </a:rPr>
              <a:t>restauração</a:t>
            </a:r>
            <a:r>
              <a:rPr lang="pt-BR" sz="2800" i="1"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da vista aos cegos</a:t>
            </a:r>
            <a:r>
              <a:rPr lang="pt-BR" sz="28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para </a:t>
            </a:r>
            <a:r>
              <a:rPr lang="pt-BR" sz="2800" b="1" i="1" dirty="0">
                <a:solidFill>
                  <a:srgbClr val="F39C12"/>
                </a:solidFill>
                <a:latin typeface="Noto Sans" panose="020B0502040504020204" pitchFamily="34" charset="0"/>
                <a:ea typeface="Noto Sans" panose="020B0502040504020204" pitchFamily="34" charset="0"/>
                <a:cs typeface="Noto Sans" panose="020B0502040504020204" pitchFamily="34" charset="0"/>
              </a:rPr>
              <a:t>pôr</a:t>
            </a:r>
            <a:r>
              <a:rPr lang="pt-BR" sz="2800" i="1"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em liberdade os oprimidos </a:t>
            </a:r>
            <a:r>
              <a:rPr lang="pt-BR" sz="28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e </a:t>
            </a:r>
            <a:r>
              <a:rPr lang="pt-BR" sz="2800" b="1" i="1" dirty="0">
                <a:solidFill>
                  <a:srgbClr val="F39C12"/>
                </a:solidFill>
                <a:latin typeface="Noto Sans" panose="020B0502040504020204" pitchFamily="34" charset="0"/>
                <a:ea typeface="Noto Sans" panose="020B0502040504020204" pitchFamily="34" charset="0"/>
                <a:cs typeface="Noto Sans" panose="020B0502040504020204" pitchFamily="34" charset="0"/>
              </a:rPr>
              <a:t>apregoar</a:t>
            </a:r>
            <a:r>
              <a:rPr lang="pt-BR" sz="2800" i="1"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o ano aceitável do Senhor</a:t>
            </a:r>
            <a:r>
              <a:rPr lang="pt-BR" sz="28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a:t>
            </a:r>
            <a:r>
              <a:rPr lang="pt-BR" sz="2400" i="1" dirty="0">
                <a:solidFill>
                  <a:srgbClr val="E8832A"/>
                </a:solidFill>
                <a:latin typeface="Noto Sans" panose="020B0502040504020204" pitchFamily="34" charset="0"/>
                <a:ea typeface="Noto Sans" panose="020B0502040504020204" pitchFamily="34" charset="0"/>
                <a:cs typeface="Noto Sans" panose="020B0502040504020204" pitchFamily="34" charset="0"/>
              </a:rPr>
              <a:t>Lucas 4:17-19</a:t>
            </a:r>
            <a:endParaRPr lang="en-US" sz="2400" i="1" dirty="0">
              <a:solidFill>
                <a:srgbClr val="E8832A"/>
              </a:solidFill>
              <a:latin typeface="Noto Sans" panose="020B0502040504020204" pitchFamily="34" charset="0"/>
              <a:ea typeface="Noto Sans" panose="020B0502040504020204" pitchFamily="34" charset="0"/>
              <a:cs typeface="Noto Sans" panose="020B0502040504020204" pitchFamily="34" charset="0"/>
            </a:endParaRPr>
          </a:p>
        </p:txBody>
      </p:sp>
    </p:spTree>
    <p:extLst>
      <p:ext uri="{BB962C8B-B14F-4D97-AF65-F5344CB8AC3E}">
        <p14:creationId xmlns:p14="http://schemas.microsoft.com/office/powerpoint/2010/main" val="13176860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7052F9D-8DED-9ACC-4C7A-0A01D2ADBAEE}"/>
            </a:ext>
          </a:extLst>
        </p:cNvPr>
        <p:cNvGrpSpPr/>
        <p:nvPr/>
      </p:nvGrpSpPr>
      <p:grpSpPr>
        <a:xfrm>
          <a:off x="0" y="0"/>
          <a:ext cx="0" cy="0"/>
          <a:chOff x="0" y="0"/>
          <a:chExt cx="0" cy="0"/>
        </a:xfrm>
      </p:grpSpPr>
      <p:sp>
        <p:nvSpPr>
          <p:cNvPr id="18" name="Shape 0">
            <a:extLst>
              <a:ext uri="{FF2B5EF4-FFF2-40B4-BE49-F238E27FC236}">
                <a16:creationId xmlns:a16="http://schemas.microsoft.com/office/drawing/2014/main" id="{6D187130-EBFE-C47C-BD77-3E4F16499481}"/>
              </a:ext>
            </a:extLst>
          </p:cNvPr>
          <p:cNvSpPr/>
          <p:nvPr/>
        </p:nvSpPr>
        <p:spPr>
          <a:xfrm>
            <a:off x="0" y="0"/>
            <a:ext cx="12192000" cy="6858000"/>
          </a:xfrm>
          <a:prstGeom prst="rect">
            <a:avLst/>
          </a:prstGeom>
          <a:gradFill flip="none" rotWithShape="1">
            <a:gsLst>
              <a:gs pos="63000">
                <a:srgbClr val="000000">
                  <a:alpha val="0"/>
                </a:srgbClr>
              </a:gs>
              <a:gs pos="0">
                <a:schemeClr val="tx1">
                  <a:alpha val="83000"/>
                </a:schemeClr>
              </a:gs>
              <a:gs pos="18000">
                <a:srgbClr val="000000">
                  <a:alpha val="83296"/>
                </a:srgbClr>
              </a:gs>
            </a:gsLst>
            <a:lin ang="16200000" scaled="1"/>
            <a:tileRect/>
          </a:gradFill>
          <a:ln w="12700">
            <a:solidFill>
              <a:srgbClr val="080C1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sp>
        <p:nvSpPr>
          <p:cNvPr id="6" name="Text 2">
            <a:extLst>
              <a:ext uri="{FF2B5EF4-FFF2-40B4-BE49-F238E27FC236}">
                <a16:creationId xmlns:a16="http://schemas.microsoft.com/office/drawing/2014/main" id="{EF630CA2-AAFB-17E4-63CD-67AFA640EF8E}"/>
              </a:ext>
            </a:extLst>
          </p:cNvPr>
          <p:cNvSpPr/>
          <p:nvPr/>
        </p:nvSpPr>
        <p:spPr>
          <a:xfrm>
            <a:off x="0" y="2676424"/>
            <a:ext cx="12192000" cy="914400"/>
          </a:xfrm>
          <a:prstGeom prst="rect">
            <a:avLst/>
          </a:prstGeom>
          <a:noFill/>
          <a:ln/>
        </p:spPr>
        <p:txBody>
          <a:bodyPr wrap="square" rtlCol="0" anchor="ctr"/>
          <a:lstStyle/>
          <a:p>
            <a:pPr marL="571500" marR="0" lvl="0" indent="-5715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Concebido</a:t>
            </a:r>
            <a:r>
              <a:rPr kumimoji="0" lang="en-US" sz="3600" b="1" i="0" u="none" strike="noStrike" kern="1200" cap="none" spc="0" normalizeH="0" baseline="0" noProof="0" dirty="0">
                <a:ln>
                  <a:noFill/>
                </a:ln>
                <a:solidFill>
                  <a:prstClr val="white"/>
                </a:solidFill>
                <a:effectLst/>
                <a:uLnTx/>
                <a:uFillTx/>
                <a:latin typeface="Franklin Gothic Book" panose="020B0503020102020204"/>
                <a:ea typeface="+mn-ea"/>
                <a:cs typeface="+mn-cs"/>
              </a:rPr>
              <a:t> </a:t>
            </a:r>
            <a:r>
              <a:rPr kumimoji="0" lang="en-US" sz="36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pelo</a:t>
            </a:r>
            <a:r>
              <a:rPr kumimoji="0" lang="en-US" sz="3600" b="1" i="0" u="none" strike="noStrike" kern="1200" cap="none" spc="0" normalizeH="0" baseline="0" noProof="0" dirty="0">
                <a:ln>
                  <a:noFill/>
                </a:ln>
                <a:solidFill>
                  <a:prstClr val="white"/>
                </a:solidFill>
                <a:effectLst/>
                <a:uLnTx/>
                <a:uFillTx/>
                <a:latin typeface="Franklin Gothic Book" panose="020B0503020102020204"/>
                <a:ea typeface="+mn-ea"/>
                <a:cs typeface="+mn-cs"/>
              </a:rPr>
              <a:t> Espírito</a:t>
            </a:r>
            <a:r>
              <a:rPr kumimoji="0" lang="en-US" sz="3600" b="0" i="0" u="none" strike="noStrike" kern="1200" cap="none" spc="0" normalizeH="0" baseline="0" noProof="0" dirty="0">
                <a:ln>
                  <a:noFill/>
                </a:ln>
                <a:solidFill>
                  <a:prstClr val="white"/>
                </a:solidFill>
                <a:effectLst/>
                <a:uLnTx/>
                <a:uFillTx/>
                <a:latin typeface="Franklin Gothic Book" panose="020B0503020102020204"/>
                <a:ea typeface="+mn-ea"/>
                <a:cs typeface="+mn-cs"/>
              </a:rPr>
              <a:t> — Lucas 1:35</a:t>
            </a:r>
          </a:p>
          <a:p>
            <a:pPr marL="571500" marR="0" lvl="0" indent="-5715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Ungido</a:t>
            </a:r>
            <a:r>
              <a:rPr kumimoji="0" lang="en-US" sz="3600" b="1" i="0" u="none" strike="noStrike" kern="1200" cap="none" spc="0" normalizeH="0" baseline="0" noProof="0" dirty="0">
                <a:ln>
                  <a:noFill/>
                </a:ln>
                <a:solidFill>
                  <a:prstClr val="white"/>
                </a:solidFill>
                <a:effectLst/>
                <a:uLnTx/>
                <a:uFillTx/>
                <a:latin typeface="Franklin Gothic Book" panose="020B0503020102020204"/>
                <a:ea typeface="+mn-ea"/>
                <a:cs typeface="+mn-cs"/>
              </a:rPr>
              <a:t> </a:t>
            </a:r>
            <a:r>
              <a:rPr kumimoji="0" lang="en-US" sz="36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pelo</a:t>
            </a:r>
            <a:r>
              <a:rPr kumimoji="0" lang="en-US" sz="3600" b="1" i="0" u="none" strike="noStrike" kern="1200" cap="none" spc="0" normalizeH="0" baseline="0" noProof="0" dirty="0">
                <a:ln>
                  <a:noFill/>
                </a:ln>
                <a:solidFill>
                  <a:prstClr val="white"/>
                </a:solidFill>
                <a:effectLst/>
                <a:uLnTx/>
                <a:uFillTx/>
                <a:latin typeface="Franklin Gothic Book" panose="020B0503020102020204"/>
                <a:ea typeface="+mn-ea"/>
                <a:cs typeface="+mn-cs"/>
              </a:rPr>
              <a:t> Espírito</a:t>
            </a:r>
            <a:r>
              <a:rPr kumimoji="0" lang="en-US" sz="3600" b="0" i="0" u="none" strike="noStrike" kern="1200" cap="none" spc="0" normalizeH="0" baseline="0" noProof="0" dirty="0">
                <a:ln>
                  <a:noFill/>
                </a:ln>
                <a:solidFill>
                  <a:prstClr val="white"/>
                </a:solidFill>
                <a:effectLst/>
                <a:uLnTx/>
                <a:uFillTx/>
                <a:latin typeface="Franklin Gothic Book" panose="020B0503020102020204"/>
                <a:ea typeface="+mn-ea"/>
                <a:cs typeface="+mn-cs"/>
              </a:rPr>
              <a:t> — Lucas 4:18</a:t>
            </a:r>
          </a:p>
          <a:p>
            <a:pPr marL="571500" marR="0" lvl="0" indent="-5715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Ministrou</a:t>
            </a:r>
            <a:r>
              <a:rPr kumimoji="0" lang="en-US" sz="3600" b="1" i="0" u="none" strike="noStrike" kern="1200" cap="none" spc="0" normalizeH="0" baseline="0" noProof="0" dirty="0">
                <a:ln>
                  <a:noFill/>
                </a:ln>
                <a:solidFill>
                  <a:prstClr val="white"/>
                </a:solidFill>
                <a:effectLst/>
                <a:uLnTx/>
                <a:uFillTx/>
                <a:latin typeface="Franklin Gothic Book" panose="020B0503020102020204"/>
                <a:ea typeface="+mn-ea"/>
                <a:cs typeface="+mn-cs"/>
              </a:rPr>
              <a:t> </a:t>
            </a:r>
            <a:r>
              <a:rPr kumimoji="0" lang="en-US" sz="36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pelo</a:t>
            </a:r>
            <a:r>
              <a:rPr kumimoji="0" lang="en-US" sz="3600" b="1" i="0" u="none" strike="noStrike" kern="1200" cap="none" spc="0" normalizeH="0" baseline="0" noProof="0" dirty="0">
                <a:ln>
                  <a:noFill/>
                </a:ln>
                <a:solidFill>
                  <a:prstClr val="white"/>
                </a:solidFill>
                <a:effectLst/>
                <a:uLnTx/>
                <a:uFillTx/>
                <a:latin typeface="Franklin Gothic Book" panose="020B0503020102020204"/>
                <a:ea typeface="+mn-ea"/>
                <a:cs typeface="+mn-cs"/>
              </a:rPr>
              <a:t> Espírito</a:t>
            </a:r>
            <a:r>
              <a:rPr kumimoji="0" lang="en-US" sz="3600" b="0" i="0" u="none" strike="noStrike" kern="1200" cap="none" spc="0" normalizeH="0" baseline="0" noProof="0" dirty="0">
                <a:ln>
                  <a:noFill/>
                </a:ln>
                <a:solidFill>
                  <a:prstClr val="white"/>
                </a:solidFill>
                <a:effectLst/>
                <a:uLnTx/>
                <a:uFillTx/>
                <a:latin typeface="Franklin Gothic Book" panose="020B0503020102020204"/>
                <a:ea typeface="+mn-ea"/>
                <a:cs typeface="+mn-cs"/>
              </a:rPr>
              <a:t> — Lucas 4:18-19; Atos 10:38</a:t>
            </a:r>
          </a:p>
          <a:p>
            <a:pPr marL="571500" marR="0" lvl="0" indent="-5715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Instruiu</a:t>
            </a:r>
            <a:r>
              <a:rPr kumimoji="0" lang="en-US" sz="3600" b="1" i="0" u="none" strike="noStrike" kern="1200" cap="none" spc="0" normalizeH="0" baseline="0" noProof="0" dirty="0">
                <a:ln>
                  <a:noFill/>
                </a:ln>
                <a:solidFill>
                  <a:prstClr val="white"/>
                </a:solidFill>
                <a:effectLst/>
                <a:uLnTx/>
                <a:uFillTx/>
                <a:latin typeface="Franklin Gothic Book" panose="020B0503020102020204"/>
                <a:ea typeface="+mn-ea"/>
                <a:cs typeface="+mn-cs"/>
              </a:rPr>
              <a:t> </a:t>
            </a:r>
            <a:r>
              <a:rPr kumimoji="0" lang="en-US" sz="36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os</a:t>
            </a:r>
            <a:r>
              <a:rPr kumimoji="0" lang="en-US" sz="3600" b="1" i="0" u="none" strike="noStrike" kern="1200" cap="none" spc="0" normalizeH="0" baseline="0" noProof="0" dirty="0">
                <a:ln>
                  <a:noFill/>
                </a:ln>
                <a:solidFill>
                  <a:prstClr val="white"/>
                </a:solidFill>
                <a:effectLst/>
                <a:uLnTx/>
                <a:uFillTx/>
                <a:latin typeface="Franklin Gothic Book" panose="020B0503020102020204"/>
                <a:ea typeface="+mn-ea"/>
                <a:cs typeface="+mn-cs"/>
              </a:rPr>
              <a:t> </a:t>
            </a:r>
            <a:r>
              <a:rPr kumimoji="0" lang="en-US" sz="36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apóstolos</a:t>
            </a:r>
            <a:r>
              <a:rPr kumimoji="0" lang="en-US" sz="3600" b="1" i="0" u="none" strike="noStrike" kern="1200" cap="none" spc="0" normalizeH="0" baseline="0" noProof="0" dirty="0">
                <a:ln>
                  <a:noFill/>
                </a:ln>
                <a:solidFill>
                  <a:prstClr val="white"/>
                </a:solidFill>
                <a:effectLst/>
                <a:uLnTx/>
                <a:uFillTx/>
                <a:latin typeface="Franklin Gothic Book" panose="020B0503020102020204"/>
                <a:ea typeface="+mn-ea"/>
                <a:cs typeface="+mn-cs"/>
              </a:rPr>
              <a:t> </a:t>
            </a:r>
            <a:r>
              <a:rPr kumimoji="0" lang="en-US" sz="36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pelo</a:t>
            </a:r>
            <a:r>
              <a:rPr kumimoji="0" lang="en-US" sz="3600" b="1" i="0" u="none" strike="noStrike" kern="1200" cap="none" spc="0" normalizeH="0" baseline="0" noProof="0" dirty="0">
                <a:ln>
                  <a:noFill/>
                </a:ln>
                <a:solidFill>
                  <a:prstClr val="white"/>
                </a:solidFill>
                <a:effectLst/>
                <a:uLnTx/>
                <a:uFillTx/>
                <a:latin typeface="Franklin Gothic Book" panose="020B0503020102020204"/>
                <a:ea typeface="+mn-ea"/>
                <a:cs typeface="+mn-cs"/>
              </a:rPr>
              <a:t> Espírito</a:t>
            </a:r>
            <a:r>
              <a:rPr kumimoji="0" lang="en-US" sz="3600" b="0" i="0" u="none" strike="noStrike" kern="1200" cap="none" spc="0" normalizeH="0" baseline="0" noProof="0" dirty="0">
                <a:ln>
                  <a:noFill/>
                </a:ln>
                <a:solidFill>
                  <a:prstClr val="white"/>
                </a:solidFill>
                <a:effectLst/>
                <a:uLnTx/>
                <a:uFillTx/>
                <a:latin typeface="Franklin Gothic Book" panose="020B0503020102020204"/>
                <a:ea typeface="+mn-ea"/>
                <a:cs typeface="+mn-cs"/>
              </a:rPr>
              <a:t> — Atos 1:2</a:t>
            </a:r>
          </a:p>
          <a:p>
            <a:pPr marL="571500" marR="0" lvl="0" indent="-5715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Enviou</a:t>
            </a:r>
            <a:r>
              <a:rPr kumimoji="0" lang="en-US" sz="3600" b="1" i="0" u="none" strike="noStrike" kern="1200" cap="none" spc="0" normalizeH="0" baseline="0" noProof="0" dirty="0">
                <a:ln>
                  <a:noFill/>
                </a:ln>
                <a:solidFill>
                  <a:prstClr val="white"/>
                </a:solidFill>
                <a:effectLst/>
                <a:uLnTx/>
                <a:uFillTx/>
                <a:latin typeface="Franklin Gothic Book" panose="020B0503020102020204"/>
                <a:ea typeface="+mn-ea"/>
                <a:cs typeface="+mn-cs"/>
              </a:rPr>
              <a:t> a </a:t>
            </a:r>
            <a:r>
              <a:rPr kumimoji="0" lang="en-US" sz="36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igreja</a:t>
            </a:r>
            <a:r>
              <a:rPr kumimoji="0" lang="en-US" sz="3600" b="1" i="0" u="none" strike="noStrike" kern="1200" cap="none" spc="0" normalizeH="0" baseline="0" noProof="0" dirty="0">
                <a:ln>
                  <a:noFill/>
                </a:ln>
                <a:solidFill>
                  <a:prstClr val="white"/>
                </a:solidFill>
                <a:effectLst/>
                <a:uLnTx/>
                <a:uFillTx/>
                <a:latin typeface="Franklin Gothic Book" panose="020B0503020102020204"/>
                <a:ea typeface="+mn-ea"/>
                <a:cs typeface="+mn-cs"/>
              </a:rPr>
              <a:t> no </a:t>
            </a:r>
            <a:r>
              <a:rPr kumimoji="0" lang="en-US" sz="36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poder</a:t>
            </a:r>
            <a:r>
              <a:rPr kumimoji="0" lang="en-US" sz="3600" b="1" i="0" u="none" strike="noStrike" kern="1200" cap="none" spc="0" normalizeH="0" baseline="0" noProof="0" dirty="0">
                <a:ln>
                  <a:noFill/>
                </a:ln>
                <a:solidFill>
                  <a:prstClr val="white"/>
                </a:solidFill>
                <a:effectLst/>
                <a:uLnTx/>
                <a:uFillTx/>
                <a:latin typeface="Franklin Gothic Book" panose="020B0503020102020204"/>
                <a:ea typeface="+mn-ea"/>
                <a:cs typeface="+mn-cs"/>
              </a:rPr>
              <a:t> do Espírito</a:t>
            </a:r>
            <a:r>
              <a:rPr kumimoji="0" lang="en-US" sz="3600" b="0" i="0" u="none" strike="noStrike" kern="1200" cap="none" spc="0" normalizeH="0" baseline="0" noProof="0" dirty="0">
                <a:ln>
                  <a:noFill/>
                </a:ln>
                <a:solidFill>
                  <a:prstClr val="white"/>
                </a:solidFill>
                <a:effectLst/>
                <a:uLnTx/>
                <a:uFillTx/>
                <a:latin typeface="Franklin Gothic Book" panose="020B0503020102020204"/>
                <a:ea typeface="+mn-ea"/>
                <a:cs typeface="+mn-cs"/>
              </a:rPr>
              <a:t> — Atos 1:8</a:t>
            </a:r>
          </a:p>
        </p:txBody>
      </p:sp>
      <p:sp>
        <p:nvSpPr>
          <p:cNvPr id="2" name="Text 6">
            <a:extLst>
              <a:ext uri="{FF2B5EF4-FFF2-40B4-BE49-F238E27FC236}">
                <a16:creationId xmlns:a16="http://schemas.microsoft.com/office/drawing/2014/main" id="{A4090EFE-C6A1-327F-403D-4CE7E4EE6B04}"/>
              </a:ext>
            </a:extLst>
          </p:cNvPr>
          <p:cNvSpPr/>
          <p:nvPr/>
        </p:nvSpPr>
        <p:spPr>
          <a:xfrm>
            <a:off x="7972689" y="6270784"/>
            <a:ext cx="4109773" cy="365760"/>
          </a:xfrm>
          <a:prstGeom prst="rect">
            <a:avLst/>
          </a:prstGeom>
          <a:noFill/>
          <a:ln/>
        </p:spPr>
        <p:txBody>
          <a:bodyPr wrap="square"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err="1">
                <a:ln>
                  <a:noFill/>
                </a:ln>
                <a:solidFill>
                  <a:srgbClr val="E8832A"/>
                </a:solidFill>
                <a:effectLst/>
                <a:uLnTx/>
                <a:uFillTx/>
                <a:latin typeface="Noto Sans" panose="020B0502040504020204" pitchFamily="34" charset="0"/>
                <a:ea typeface="Noto Sans" panose="020B0502040504020204" pitchFamily="34" charset="0"/>
                <a:cs typeface="Noto Sans" panose="020B0502040504020204" pitchFamily="34" charset="0"/>
              </a:rPr>
              <a:t>www.lideradventista.com.br</a:t>
            </a:r>
            <a:endParaRPr kumimoji="0" lang="en-US" sz="24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spTree>
    <p:extLst>
      <p:ext uri="{BB962C8B-B14F-4D97-AF65-F5344CB8AC3E}">
        <p14:creationId xmlns:p14="http://schemas.microsoft.com/office/powerpoint/2010/main" val="5084916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6381FB0-AC83-0EF2-4AFF-5F78A73FB269}"/>
            </a:ext>
          </a:extLst>
        </p:cNvPr>
        <p:cNvGrpSpPr/>
        <p:nvPr/>
      </p:nvGrpSpPr>
      <p:grpSpPr>
        <a:xfrm>
          <a:off x="0" y="0"/>
          <a:ext cx="0" cy="0"/>
          <a:chOff x="0" y="0"/>
          <a:chExt cx="0" cy="0"/>
        </a:xfrm>
      </p:grpSpPr>
      <p:sp>
        <p:nvSpPr>
          <p:cNvPr id="18" name="Shape 0">
            <a:extLst>
              <a:ext uri="{FF2B5EF4-FFF2-40B4-BE49-F238E27FC236}">
                <a16:creationId xmlns:a16="http://schemas.microsoft.com/office/drawing/2014/main" id="{3A4D3AAB-2F03-D022-D25F-C1659F696B4D}"/>
              </a:ext>
            </a:extLst>
          </p:cNvPr>
          <p:cNvSpPr/>
          <p:nvPr/>
        </p:nvSpPr>
        <p:spPr>
          <a:xfrm>
            <a:off x="0" y="0"/>
            <a:ext cx="12192000" cy="6858000"/>
          </a:xfrm>
          <a:prstGeom prst="rect">
            <a:avLst/>
          </a:prstGeom>
          <a:gradFill flip="none" rotWithShape="1">
            <a:gsLst>
              <a:gs pos="63000">
                <a:srgbClr val="000000">
                  <a:alpha val="0"/>
                </a:srgbClr>
              </a:gs>
              <a:gs pos="0">
                <a:schemeClr val="tx1">
                  <a:alpha val="83000"/>
                </a:schemeClr>
              </a:gs>
              <a:gs pos="18000">
                <a:srgbClr val="000000">
                  <a:alpha val="83296"/>
                </a:srgbClr>
              </a:gs>
            </a:gsLst>
            <a:lin ang="16200000" scaled="1"/>
            <a:tileRect/>
          </a:gradFill>
          <a:ln w="12700">
            <a:solidFill>
              <a:srgbClr val="080C1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sp>
        <p:nvSpPr>
          <p:cNvPr id="6" name="Text 2">
            <a:extLst>
              <a:ext uri="{FF2B5EF4-FFF2-40B4-BE49-F238E27FC236}">
                <a16:creationId xmlns:a16="http://schemas.microsoft.com/office/drawing/2014/main" id="{D2BBA988-A048-B61C-CA92-C01645DC42FF}"/>
              </a:ext>
            </a:extLst>
          </p:cNvPr>
          <p:cNvSpPr/>
          <p:nvPr/>
        </p:nvSpPr>
        <p:spPr>
          <a:xfrm>
            <a:off x="0" y="2676424"/>
            <a:ext cx="12192000" cy="914400"/>
          </a:xfrm>
          <a:prstGeom prst="rect">
            <a:avLst/>
          </a:prstGeom>
          <a:noFill/>
          <a:ln/>
        </p:spPr>
        <p:txBody>
          <a:bodyPr wrap="square" rtlCol="0" anchor="ctr"/>
          <a:lstStyle/>
          <a:p>
            <a:pPr marL="571500" marR="0" lvl="0" indent="-5715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3600" b="1" i="0" u="none" strike="sngStrike" kern="1200" cap="none" spc="0" normalizeH="0" baseline="0" noProof="0" dirty="0" err="1">
                <a:ln>
                  <a:noFill/>
                </a:ln>
                <a:solidFill>
                  <a:prstClr val="white"/>
                </a:solidFill>
                <a:effectLst/>
                <a:uLnTx/>
                <a:uFillTx/>
                <a:latin typeface="Franklin Gothic Book" panose="020B0503020102020204"/>
                <a:ea typeface="+mn-ea"/>
                <a:cs typeface="+mn-cs"/>
              </a:rPr>
              <a:t>Concebido</a:t>
            </a:r>
            <a:r>
              <a:rPr kumimoji="0" lang="en-US" sz="3600" b="1" i="0" u="none" strike="sngStrike" kern="1200" cap="none" spc="0" normalizeH="0" baseline="0" noProof="0" dirty="0">
                <a:ln>
                  <a:noFill/>
                </a:ln>
                <a:solidFill>
                  <a:prstClr val="white"/>
                </a:solidFill>
                <a:effectLst/>
                <a:uLnTx/>
                <a:uFillTx/>
                <a:latin typeface="Franklin Gothic Book" panose="020B0503020102020204"/>
                <a:ea typeface="+mn-ea"/>
                <a:cs typeface="+mn-cs"/>
              </a:rPr>
              <a:t> </a:t>
            </a:r>
            <a:r>
              <a:rPr kumimoji="0" lang="en-US" sz="3600" b="1" i="0" u="none" strike="sngStrike" kern="1200" cap="none" spc="0" normalizeH="0" baseline="0" noProof="0" dirty="0" err="1">
                <a:ln>
                  <a:noFill/>
                </a:ln>
                <a:solidFill>
                  <a:prstClr val="white"/>
                </a:solidFill>
                <a:effectLst/>
                <a:uLnTx/>
                <a:uFillTx/>
                <a:latin typeface="Franklin Gothic Book" panose="020B0503020102020204"/>
                <a:ea typeface="+mn-ea"/>
                <a:cs typeface="+mn-cs"/>
              </a:rPr>
              <a:t>pelo</a:t>
            </a:r>
            <a:r>
              <a:rPr kumimoji="0" lang="en-US" sz="3600" b="1" i="0" u="none" strike="sngStrike" kern="1200" cap="none" spc="0" normalizeH="0" baseline="0" noProof="0" dirty="0">
                <a:ln>
                  <a:noFill/>
                </a:ln>
                <a:solidFill>
                  <a:prstClr val="white"/>
                </a:solidFill>
                <a:effectLst/>
                <a:uLnTx/>
                <a:uFillTx/>
                <a:latin typeface="Franklin Gothic Book" panose="020B0503020102020204"/>
                <a:ea typeface="+mn-ea"/>
                <a:cs typeface="+mn-cs"/>
              </a:rPr>
              <a:t> Espírito</a:t>
            </a:r>
            <a:r>
              <a:rPr kumimoji="0" lang="en-US" sz="3600" b="0" i="0" u="none" strike="sngStrike" kern="1200" cap="none" spc="0" normalizeH="0" baseline="0" noProof="0" dirty="0">
                <a:ln>
                  <a:noFill/>
                </a:ln>
                <a:solidFill>
                  <a:prstClr val="white"/>
                </a:solidFill>
                <a:effectLst/>
                <a:uLnTx/>
                <a:uFillTx/>
                <a:latin typeface="Franklin Gothic Book" panose="020B0503020102020204"/>
                <a:ea typeface="+mn-ea"/>
                <a:cs typeface="+mn-cs"/>
              </a:rPr>
              <a:t> — Lucas 1:35</a:t>
            </a:r>
          </a:p>
          <a:p>
            <a:pPr marL="571500" marR="0" lvl="0" indent="-5715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Ungidos</a:t>
            </a:r>
            <a:r>
              <a:rPr kumimoji="0" lang="en-US" sz="3600" b="1" i="0" u="none" strike="noStrike" kern="1200" cap="none" spc="0" normalizeH="0" baseline="0" noProof="0" dirty="0">
                <a:ln>
                  <a:noFill/>
                </a:ln>
                <a:solidFill>
                  <a:prstClr val="white"/>
                </a:solidFill>
                <a:effectLst/>
                <a:uLnTx/>
                <a:uFillTx/>
                <a:latin typeface="Franklin Gothic Book" panose="020B0503020102020204"/>
                <a:ea typeface="+mn-ea"/>
                <a:cs typeface="+mn-cs"/>
              </a:rPr>
              <a:t> </a:t>
            </a:r>
            <a:r>
              <a:rPr kumimoji="0" lang="en-US" sz="36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pelo</a:t>
            </a:r>
            <a:r>
              <a:rPr kumimoji="0" lang="en-US" sz="3600" b="1" i="0" u="none" strike="noStrike" kern="1200" cap="none" spc="0" normalizeH="0" baseline="0" noProof="0" dirty="0">
                <a:ln>
                  <a:noFill/>
                </a:ln>
                <a:solidFill>
                  <a:prstClr val="white"/>
                </a:solidFill>
                <a:effectLst/>
                <a:uLnTx/>
                <a:uFillTx/>
                <a:latin typeface="Franklin Gothic Book" panose="020B0503020102020204"/>
                <a:ea typeface="+mn-ea"/>
                <a:cs typeface="+mn-cs"/>
              </a:rPr>
              <a:t> Espírito</a:t>
            </a:r>
            <a:r>
              <a:rPr kumimoji="0" lang="en-US" sz="3600" b="0" i="0" u="none" strike="noStrike" kern="1200" cap="none" spc="0" normalizeH="0" baseline="0" noProof="0" dirty="0">
                <a:ln>
                  <a:noFill/>
                </a:ln>
                <a:solidFill>
                  <a:prstClr val="white"/>
                </a:solidFill>
                <a:effectLst/>
                <a:uLnTx/>
                <a:uFillTx/>
                <a:latin typeface="Franklin Gothic Book" panose="020B0503020102020204"/>
                <a:ea typeface="+mn-ea"/>
                <a:cs typeface="+mn-cs"/>
              </a:rPr>
              <a:t> — Lucas 4:18</a:t>
            </a:r>
          </a:p>
          <a:p>
            <a:pPr marL="571500" marR="0" lvl="0" indent="-5715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Ministrar</a:t>
            </a:r>
            <a:r>
              <a:rPr kumimoji="0" lang="en-US" sz="3600" b="1" i="0" u="none" strike="noStrike" kern="1200" cap="none" spc="0" normalizeH="0" baseline="0" noProof="0" dirty="0">
                <a:ln>
                  <a:noFill/>
                </a:ln>
                <a:solidFill>
                  <a:prstClr val="white"/>
                </a:solidFill>
                <a:effectLst/>
                <a:uLnTx/>
                <a:uFillTx/>
                <a:latin typeface="Franklin Gothic Book" panose="020B0503020102020204"/>
                <a:ea typeface="+mn-ea"/>
                <a:cs typeface="+mn-cs"/>
              </a:rPr>
              <a:t> </a:t>
            </a:r>
            <a:r>
              <a:rPr kumimoji="0" lang="en-US" sz="36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pelo</a:t>
            </a:r>
            <a:r>
              <a:rPr kumimoji="0" lang="en-US" sz="3600" b="1" i="0" u="none" strike="noStrike" kern="1200" cap="none" spc="0" normalizeH="0" baseline="0" noProof="0" dirty="0">
                <a:ln>
                  <a:noFill/>
                </a:ln>
                <a:solidFill>
                  <a:prstClr val="white"/>
                </a:solidFill>
                <a:effectLst/>
                <a:uLnTx/>
                <a:uFillTx/>
                <a:latin typeface="Franklin Gothic Book" panose="020B0503020102020204"/>
                <a:ea typeface="+mn-ea"/>
                <a:cs typeface="+mn-cs"/>
              </a:rPr>
              <a:t> Espírito</a:t>
            </a:r>
            <a:r>
              <a:rPr kumimoji="0" lang="en-US" sz="3600" b="0" i="0" u="none" strike="noStrike" kern="1200" cap="none" spc="0" normalizeH="0" baseline="0" noProof="0" dirty="0">
                <a:ln>
                  <a:noFill/>
                </a:ln>
                <a:solidFill>
                  <a:prstClr val="white"/>
                </a:solidFill>
                <a:effectLst/>
                <a:uLnTx/>
                <a:uFillTx/>
                <a:latin typeface="Franklin Gothic Book" panose="020B0503020102020204"/>
                <a:ea typeface="+mn-ea"/>
                <a:cs typeface="+mn-cs"/>
              </a:rPr>
              <a:t> — Lucas 4:18-19; Atos 10:38</a:t>
            </a:r>
          </a:p>
          <a:p>
            <a:pPr marL="571500" marR="0" lvl="0" indent="-5715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Instruir</a:t>
            </a:r>
            <a:r>
              <a:rPr kumimoji="0" lang="en-US" sz="3600" b="1" i="0" u="none" strike="noStrike" kern="1200" cap="none" spc="0" normalizeH="0" baseline="0" noProof="0" dirty="0">
                <a:ln>
                  <a:noFill/>
                </a:ln>
                <a:solidFill>
                  <a:prstClr val="white"/>
                </a:solidFill>
                <a:effectLst/>
                <a:uLnTx/>
                <a:uFillTx/>
                <a:latin typeface="Franklin Gothic Book" panose="020B0503020102020204"/>
                <a:ea typeface="+mn-ea"/>
                <a:cs typeface="+mn-cs"/>
              </a:rPr>
              <a:t> a </a:t>
            </a:r>
            <a:r>
              <a:rPr kumimoji="0" lang="en-US" sz="36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igreja</a:t>
            </a:r>
            <a:r>
              <a:rPr kumimoji="0" lang="en-US" sz="3600" b="1" i="0" u="none" strike="noStrike" kern="1200" cap="none" spc="0" normalizeH="0" baseline="0" noProof="0" dirty="0">
                <a:ln>
                  <a:noFill/>
                </a:ln>
                <a:solidFill>
                  <a:prstClr val="white"/>
                </a:solidFill>
                <a:effectLst/>
                <a:uLnTx/>
                <a:uFillTx/>
                <a:latin typeface="Franklin Gothic Book" panose="020B0503020102020204"/>
                <a:ea typeface="+mn-ea"/>
                <a:cs typeface="+mn-cs"/>
              </a:rPr>
              <a:t> </a:t>
            </a:r>
            <a:r>
              <a:rPr kumimoji="0" lang="en-US" sz="36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pelo</a:t>
            </a:r>
            <a:r>
              <a:rPr kumimoji="0" lang="en-US" sz="3600" b="1" i="0" u="none" strike="noStrike" kern="1200" cap="none" spc="0" normalizeH="0" baseline="0" noProof="0" dirty="0">
                <a:ln>
                  <a:noFill/>
                </a:ln>
                <a:solidFill>
                  <a:prstClr val="white"/>
                </a:solidFill>
                <a:effectLst/>
                <a:uLnTx/>
                <a:uFillTx/>
                <a:latin typeface="Franklin Gothic Book" panose="020B0503020102020204"/>
                <a:ea typeface="+mn-ea"/>
                <a:cs typeface="+mn-cs"/>
              </a:rPr>
              <a:t> Espírito</a:t>
            </a:r>
            <a:r>
              <a:rPr kumimoji="0" lang="en-US" sz="3600" b="0" i="0" u="none" strike="noStrike" kern="1200" cap="none" spc="0" normalizeH="0" baseline="0" noProof="0" dirty="0">
                <a:ln>
                  <a:noFill/>
                </a:ln>
                <a:solidFill>
                  <a:prstClr val="white"/>
                </a:solidFill>
                <a:effectLst/>
                <a:uLnTx/>
                <a:uFillTx/>
                <a:latin typeface="Franklin Gothic Book" panose="020B0503020102020204"/>
                <a:ea typeface="+mn-ea"/>
                <a:cs typeface="+mn-cs"/>
              </a:rPr>
              <a:t> — Atos 1:2</a:t>
            </a:r>
          </a:p>
          <a:p>
            <a:pPr marL="571500" marR="0" lvl="0" indent="-5715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Enviados</a:t>
            </a:r>
            <a:r>
              <a:rPr kumimoji="0" lang="en-US" sz="3600" b="1" i="0" u="none" strike="noStrike" kern="1200" cap="none" spc="0" normalizeH="0" baseline="0" noProof="0" dirty="0">
                <a:ln>
                  <a:noFill/>
                </a:ln>
                <a:solidFill>
                  <a:prstClr val="white"/>
                </a:solidFill>
                <a:effectLst/>
                <a:uLnTx/>
                <a:uFillTx/>
                <a:latin typeface="Franklin Gothic Book" panose="020B0503020102020204"/>
                <a:ea typeface="+mn-ea"/>
                <a:cs typeface="+mn-cs"/>
              </a:rPr>
              <a:t> no </a:t>
            </a:r>
            <a:r>
              <a:rPr kumimoji="0" lang="en-US" sz="3600" b="1" i="0" u="none" strike="noStrike" kern="1200" cap="none" spc="0" normalizeH="0" baseline="0" noProof="0" dirty="0" err="1">
                <a:ln>
                  <a:noFill/>
                </a:ln>
                <a:solidFill>
                  <a:prstClr val="white"/>
                </a:solidFill>
                <a:effectLst/>
                <a:uLnTx/>
                <a:uFillTx/>
                <a:latin typeface="Franklin Gothic Book" panose="020B0503020102020204"/>
                <a:ea typeface="+mn-ea"/>
                <a:cs typeface="+mn-cs"/>
              </a:rPr>
              <a:t>poder</a:t>
            </a:r>
            <a:r>
              <a:rPr kumimoji="0" lang="en-US" sz="3600" b="1" i="0" u="none" strike="noStrike" kern="1200" cap="none" spc="0" normalizeH="0" baseline="0" noProof="0" dirty="0">
                <a:ln>
                  <a:noFill/>
                </a:ln>
                <a:solidFill>
                  <a:prstClr val="white"/>
                </a:solidFill>
                <a:effectLst/>
                <a:uLnTx/>
                <a:uFillTx/>
                <a:latin typeface="Franklin Gothic Book" panose="020B0503020102020204"/>
                <a:ea typeface="+mn-ea"/>
                <a:cs typeface="+mn-cs"/>
              </a:rPr>
              <a:t> do Espírito</a:t>
            </a:r>
            <a:r>
              <a:rPr kumimoji="0" lang="en-US" sz="3600" b="0" i="0" u="none" strike="noStrike" kern="1200" cap="none" spc="0" normalizeH="0" baseline="0" noProof="0" dirty="0">
                <a:ln>
                  <a:noFill/>
                </a:ln>
                <a:solidFill>
                  <a:prstClr val="white"/>
                </a:solidFill>
                <a:effectLst/>
                <a:uLnTx/>
                <a:uFillTx/>
                <a:latin typeface="Franklin Gothic Book" panose="020B0503020102020204"/>
                <a:ea typeface="+mn-ea"/>
                <a:cs typeface="+mn-cs"/>
              </a:rPr>
              <a:t> — Atos 1:8</a:t>
            </a:r>
          </a:p>
        </p:txBody>
      </p:sp>
      <p:sp>
        <p:nvSpPr>
          <p:cNvPr id="2" name="Text 6">
            <a:extLst>
              <a:ext uri="{FF2B5EF4-FFF2-40B4-BE49-F238E27FC236}">
                <a16:creationId xmlns:a16="http://schemas.microsoft.com/office/drawing/2014/main" id="{277DB792-C773-616E-AAD9-90068A04152D}"/>
              </a:ext>
            </a:extLst>
          </p:cNvPr>
          <p:cNvSpPr/>
          <p:nvPr/>
        </p:nvSpPr>
        <p:spPr>
          <a:xfrm>
            <a:off x="7972689" y="6270784"/>
            <a:ext cx="4109773" cy="365760"/>
          </a:xfrm>
          <a:prstGeom prst="rect">
            <a:avLst/>
          </a:prstGeom>
          <a:noFill/>
          <a:ln/>
        </p:spPr>
        <p:txBody>
          <a:bodyPr wrap="square"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err="1">
                <a:ln>
                  <a:noFill/>
                </a:ln>
                <a:solidFill>
                  <a:srgbClr val="E8832A"/>
                </a:solidFill>
                <a:effectLst/>
                <a:uLnTx/>
                <a:uFillTx/>
                <a:latin typeface="Noto Sans" panose="020B0502040504020204" pitchFamily="34" charset="0"/>
                <a:ea typeface="Noto Sans" panose="020B0502040504020204" pitchFamily="34" charset="0"/>
                <a:cs typeface="Noto Sans" panose="020B0502040504020204" pitchFamily="34" charset="0"/>
              </a:rPr>
              <a:t>www.lideradventista.com.br</a:t>
            </a:r>
            <a:endParaRPr kumimoji="0" lang="en-US" sz="24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spTree>
    <p:extLst>
      <p:ext uri="{BB962C8B-B14F-4D97-AF65-F5344CB8AC3E}">
        <p14:creationId xmlns:p14="http://schemas.microsoft.com/office/powerpoint/2010/main" val="30245973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8FBE6E08-58F3-FCD1-9344-76822EBBC334}"/>
            </a:ext>
          </a:extLst>
        </p:cNvPr>
        <p:cNvGrpSpPr/>
        <p:nvPr/>
      </p:nvGrpSpPr>
      <p:grpSpPr>
        <a:xfrm>
          <a:off x="0" y="0"/>
          <a:ext cx="0" cy="0"/>
          <a:chOff x="0" y="0"/>
          <a:chExt cx="0" cy="0"/>
        </a:xfrm>
      </p:grpSpPr>
      <p:sp>
        <p:nvSpPr>
          <p:cNvPr id="2" name="Text 7">
            <a:extLst>
              <a:ext uri="{FF2B5EF4-FFF2-40B4-BE49-F238E27FC236}">
                <a16:creationId xmlns:a16="http://schemas.microsoft.com/office/drawing/2014/main" id="{09DABDAD-93DE-A1AE-0D5E-5C2C2F5B3B5C}"/>
              </a:ext>
            </a:extLst>
          </p:cNvPr>
          <p:cNvSpPr/>
          <p:nvPr/>
        </p:nvSpPr>
        <p:spPr>
          <a:xfrm>
            <a:off x="1225867" y="2405357"/>
            <a:ext cx="7172662" cy="1482203"/>
          </a:xfrm>
          <a:prstGeom prst="rect">
            <a:avLst/>
          </a:prstGeom>
          <a:noFill/>
          <a:ln/>
        </p:spPr>
        <p:txBody>
          <a:bodyPr wrap="square" rtlCol="0" anchor="t"/>
          <a:lstStyle/>
          <a:p>
            <a:pPr>
              <a:lnSpc>
                <a:spcPct val="150000"/>
              </a:lnSpc>
              <a:spcAft>
                <a:spcPts val="2000"/>
              </a:spcAft>
            </a:pPr>
            <a:r>
              <a:rPr lang="pt-BR" sz="3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“Mas </a:t>
            </a:r>
            <a:r>
              <a:rPr lang="pt-BR" sz="3200" dirty="0">
                <a:latin typeface="Noto Sans" panose="020B0502040504020204" pitchFamily="34" charset="0"/>
                <a:ea typeface="Noto Sans" panose="020B0502040504020204" pitchFamily="34" charset="0"/>
                <a:cs typeface="Noto Sans" panose="020B0502040504020204" pitchFamily="34" charset="0"/>
              </a:rPr>
              <a:t>recebereis</a:t>
            </a:r>
            <a:r>
              <a:rPr lang="pt-BR" sz="3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a:t>
            </a:r>
            <a:r>
              <a:rPr lang="pt-BR" sz="4400" b="1" dirty="0">
                <a:solidFill>
                  <a:srgbClr val="F39C12"/>
                </a:solidFill>
                <a:latin typeface="Noto Sans" panose="020B0502040504020204" pitchFamily="34" charset="0"/>
                <a:ea typeface="Noto Sans" panose="020B0502040504020204" pitchFamily="34" charset="0"/>
                <a:cs typeface="Noto Sans" panose="020B0502040504020204" pitchFamily="34" charset="0"/>
              </a:rPr>
              <a:t>poder</a:t>
            </a:r>
            <a:r>
              <a:rPr lang="pt-BR" sz="3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quando o </a:t>
            </a:r>
            <a:r>
              <a:rPr lang="pt-BR" sz="4400" b="1" dirty="0">
                <a:solidFill>
                  <a:srgbClr val="F39C12"/>
                </a:solidFill>
                <a:latin typeface="Noto Sans" panose="020B0502040504020204" pitchFamily="34" charset="0"/>
                <a:ea typeface="Noto Sans" panose="020B0502040504020204" pitchFamily="34" charset="0"/>
                <a:cs typeface="Noto Sans" panose="020B0502040504020204" pitchFamily="34" charset="0"/>
              </a:rPr>
              <a:t>Espírito Santo</a:t>
            </a:r>
            <a:r>
              <a:rPr lang="pt-BR" sz="44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a:t>
            </a:r>
            <a:r>
              <a:rPr lang="pt-BR" sz="3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vier sobre vós…” </a:t>
            </a:r>
            <a:r>
              <a:rPr lang="pt-BR" sz="2800" dirty="0">
                <a:solidFill>
                  <a:srgbClr val="F39C12"/>
                </a:solidFill>
                <a:latin typeface="Noto Sans" panose="020B0502040504020204" pitchFamily="34" charset="0"/>
                <a:ea typeface="Noto Sans" panose="020B0502040504020204" pitchFamily="34" charset="0"/>
                <a:cs typeface="Noto Sans" panose="020B0502040504020204" pitchFamily="34" charset="0"/>
              </a:rPr>
              <a:t>Atos 1:8</a:t>
            </a:r>
          </a:p>
        </p:txBody>
      </p:sp>
    </p:spTree>
    <p:extLst>
      <p:ext uri="{BB962C8B-B14F-4D97-AF65-F5344CB8AC3E}">
        <p14:creationId xmlns:p14="http://schemas.microsoft.com/office/powerpoint/2010/main" val="18943595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A311069C-E549-1773-111F-3ABE73B1872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AF481B2-1B67-B0CE-1C27-AC8BEB9D2463}"/>
              </a:ext>
            </a:extLst>
          </p:cNvPr>
          <p:cNvSpPr txBox="1"/>
          <p:nvPr/>
        </p:nvSpPr>
        <p:spPr>
          <a:xfrm>
            <a:off x="1377604" y="2282604"/>
            <a:ext cx="7301754" cy="34778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2000"/>
              </a:spcAft>
              <a:buClrTx/>
              <a:buSzTx/>
              <a:buFontTx/>
              <a:buNone/>
              <a:tabLst/>
              <a:defRPr/>
            </a:pPr>
            <a:r>
              <a:rPr kumimoji="0" lang="pt-BR" sz="4400" b="0" i="0" u="none" strike="noStrike" kern="1200" cap="none" spc="0" normalizeH="0" baseline="0" noProof="0" dirty="0">
                <a:ln>
                  <a:noFill/>
                </a:ln>
                <a:solidFill>
                  <a:srgbClr val="E8E8E8">
                    <a:lumMod val="25000"/>
                  </a:srgbClr>
                </a:solidFill>
                <a:effectLst/>
                <a:uLnTx/>
                <a:uFillTx/>
                <a:latin typeface="Noto Sans" panose="020B0502040504020204" pitchFamily="34" charset="0"/>
                <a:ea typeface="Noto Sans" panose="020B0502040504020204" pitchFamily="34" charset="0"/>
                <a:cs typeface="Noto Sans" panose="020B0502040504020204" pitchFamily="34" charset="0"/>
              </a:rPr>
              <a:t>A igreja esta cheia de </a:t>
            </a:r>
            <a:r>
              <a:rPr kumimoji="0" lang="pt-BR" sz="6600" b="0" i="0" u="none" strike="noStrike" kern="1200" cap="none" spc="0" normalizeH="0" baseline="0" noProof="0" dirty="0">
                <a:ln>
                  <a:noFill/>
                </a:ln>
                <a:solidFill>
                  <a:srgbClr val="E8E8E8">
                    <a:lumMod val="25000"/>
                  </a:srgbClr>
                </a:solidFill>
                <a:effectLst/>
                <a:uLnTx/>
                <a:uFillTx/>
                <a:latin typeface="Noto Sans" panose="020B0502040504020204" pitchFamily="34" charset="0"/>
                <a:ea typeface="Noto Sans" panose="020B0502040504020204" pitchFamily="34" charset="0"/>
                <a:cs typeface="Noto Sans" panose="020B0502040504020204" pitchFamily="34" charset="0"/>
              </a:rPr>
              <a:t>cargos</a:t>
            </a:r>
            <a:r>
              <a:rPr kumimoji="0" lang="pt-BR" sz="4400" b="0" i="0" u="none" strike="noStrike" kern="1200" cap="none" spc="0" normalizeH="0" baseline="0" noProof="0" dirty="0">
                <a:ln>
                  <a:noFill/>
                </a:ln>
                <a:solidFill>
                  <a:srgbClr val="E8E8E8">
                    <a:lumMod val="25000"/>
                  </a:srgbClr>
                </a:solidFill>
                <a:effectLst/>
                <a:uLnTx/>
                <a:uFillTx/>
                <a:latin typeface="Noto Sans" panose="020B0502040504020204" pitchFamily="34" charset="0"/>
                <a:ea typeface="Noto Sans" panose="020B0502040504020204" pitchFamily="34" charset="0"/>
                <a:cs typeface="Noto Sans" panose="020B0502040504020204" pitchFamily="34" charset="0"/>
              </a:rPr>
              <a:t> poderosos e ministérios </a:t>
            </a:r>
            <a:r>
              <a:rPr kumimoji="0" lang="pt-BR" sz="6600" b="0" i="0" u="none" strike="noStrike" kern="1200" cap="none" spc="0" normalizeH="0" baseline="0" noProof="0" dirty="0">
                <a:ln>
                  <a:noFill/>
                </a:ln>
                <a:solidFill>
                  <a:srgbClr val="E8E8E8">
                    <a:lumMod val="25000"/>
                  </a:srgbClr>
                </a:solidFill>
                <a:effectLst/>
                <a:uLnTx/>
                <a:uFillTx/>
                <a:latin typeface="Noto Sans" panose="020B0502040504020204" pitchFamily="34" charset="0"/>
                <a:ea typeface="Noto Sans" panose="020B0502040504020204" pitchFamily="34" charset="0"/>
                <a:cs typeface="Noto Sans" panose="020B0502040504020204" pitchFamily="34" charset="0"/>
              </a:rPr>
              <a:t>irrelevantes</a:t>
            </a:r>
            <a:r>
              <a:rPr kumimoji="0" lang="pt-BR" sz="4400" b="0" i="0" u="none" strike="noStrike" kern="1200" cap="none" spc="0" normalizeH="0" baseline="0" noProof="0" dirty="0">
                <a:ln>
                  <a:noFill/>
                </a:ln>
                <a:solidFill>
                  <a:srgbClr val="E8E8E8">
                    <a:lumMod val="25000"/>
                  </a:srgbClr>
                </a:solidFill>
                <a:effectLst/>
                <a:uLnTx/>
                <a:uFillTx/>
                <a:latin typeface="Noto Sans" panose="020B0502040504020204" pitchFamily="34" charset="0"/>
                <a:ea typeface="Noto Sans" panose="020B0502040504020204" pitchFamily="34" charset="0"/>
                <a:cs typeface="Noto Sans" panose="020B0502040504020204" pitchFamily="34" charset="0"/>
              </a:rPr>
              <a:t>.</a:t>
            </a:r>
            <a:endParaRPr kumimoji="0" lang="en-PH" sz="4400" b="0" i="0" u="none" strike="noStrike" kern="1200" cap="none" spc="0" normalizeH="0" baseline="0" noProof="0" dirty="0">
              <a:ln>
                <a:noFill/>
              </a:ln>
              <a:solidFill>
                <a:srgbClr val="E8E8E8">
                  <a:lumMod val="25000"/>
                </a:srgbClr>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spTree>
    <p:extLst>
      <p:ext uri="{BB962C8B-B14F-4D97-AF65-F5344CB8AC3E}">
        <p14:creationId xmlns:p14="http://schemas.microsoft.com/office/powerpoint/2010/main" val="32671437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Text 3">
            <a:extLst>
              <a:ext uri="{FF2B5EF4-FFF2-40B4-BE49-F238E27FC236}">
                <a16:creationId xmlns:a16="http://schemas.microsoft.com/office/drawing/2014/main" id="{565E1B5F-4576-AC5B-83D3-6B32013EB209}"/>
              </a:ext>
            </a:extLst>
          </p:cNvPr>
          <p:cNvSpPr/>
          <p:nvPr/>
        </p:nvSpPr>
        <p:spPr>
          <a:xfrm>
            <a:off x="1325879" y="1808132"/>
            <a:ext cx="7301754" cy="594360"/>
          </a:xfrm>
          <a:prstGeom prst="rect">
            <a:avLst/>
          </a:prstGeom>
          <a:noFill/>
          <a:ln/>
        </p:spPr>
        <p:txBody>
          <a:bodyPr wrap="square" rtlCol="0" anchor="ctr"/>
          <a:lstStyle/>
          <a:p>
            <a:pPr defTabSz="761970">
              <a:lnSpc>
                <a:spcPct val="107291"/>
              </a:lnSpc>
              <a:buClr>
                <a:srgbClr val="002060"/>
              </a:buClr>
              <a:buSzPts val="4800"/>
            </a:pPr>
            <a:r>
              <a:rPr lang="en-US" sz="4400" b="1" dirty="0" err="1">
                <a:solidFill>
                  <a:schemeClr val="bg2">
                    <a:lumMod val="25000"/>
                  </a:schemeClr>
                </a:solidFill>
                <a:latin typeface="Noto Sans"/>
                <a:ea typeface="Noto Sans"/>
                <a:cs typeface="Noto Sans"/>
                <a:sym typeface="Noto Sans"/>
              </a:rPr>
              <a:t>Cheios</a:t>
            </a:r>
            <a:r>
              <a:rPr lang="en-US" sz="4400" b="1" dirty="0">
                <a:solidFill>
                  <a:schemeClr val="bg2">
                    <a:lumMod val="25000"/>
                  </a:schemeClr>
                </a:solidFill>
                <a:latin typeface="Noto Sans"/>
                <a:ea typeface="Noto Sans"/>
                <a:cs typeface="Noto Sans"/>
                <a:sym typeface="Noto Sans"/>
              </a:rPr>
              <a:t> do Espírito Santo</a:t>
            </a:r>
          </a:p>
        </p:txBody>
      </p:sp>
      <p:sp>
        <p:nvSpPr>
          <p:cNvPr id="7" name="Text 7">
            <a:extLst>
              <a:ext uri="{FF2B5EF4-FFF2-40B4-BE49-F238E27FC236}">
                <a16:creationId xmlns:a16="http://schemas.microsoft.com/office/drawing/2014/main" id="{F667FDB4-0980-FF58-4C5D-9B39B122DDAB}"/>
              </a:ext>
            </a:extLst>
          </p:cNvPr>
          <p:cNvSpPr/>
          <p:nvPr/>
        </p:nvSpPr>
        <p:spPr>
          <a:xfrm>
            <a:off x="1325878" y="2721684"/>
            <a:ext cx="6332221" cy="1151069"/>
          </a:xfrm>
          <a:prstGeom prst="rect">
            <a:avLst/>
          </a:prstGeom>
          <a:noFill/>
          <a:ln/>
        </p:spPr>
        <p:txBody>
          <a:bodyPr wrap="square" rtlCol="0" anchor="t"/>
          <a:lstStyle/>
          <a:p>
            <a:pPr defTabSz="761970">
              <a:lnSpc>
                <a:spcPct val="130000"/>
              </a:lnSpc>
              <a:buClr>
                <a:srgbClr val="002060"/>
              </a:buClr>
              <a:buSzPts val="3200"/>
            </a:pPr>
            <a:r>
              <a:rPr lang="pt-BR" sz="2800" dirty="0">
                <a:solidFill>
                  <a:schemeClr val="bg2">
                    <a:lumMod val="25000"/>
                  </a:schemeClr>
                </a:solidFill>
                <a:latin typeface="Noto Sans"/>
                <a:ea typeface="Noto Sans"/>
                <a:cs typeface="Noto Sans"/>
                <a:sym typeface="Noto Sans"/>
              </a:rPr>
              <a:t>“E não vos embriagueis com vinho, no qual há dissolução, mas </a:t>
            </a:r>
            <a:r>
              <a:rPr lang="pt-BR" sz="2800" b="1" dirty="0">
                <a:solidFill>
                  <a:schemeClr val="bg2">
                    <a:lumMod val="25000"/>
                  </a:schemeClr>
                </a:solidFill>
                <a:latin typeface="Noto Sans"/>
                <a:ea typeface="Noto Sans"/>
                <a:cs typeface="Noto Sans"/>
                <a:sym typeface="Noto Sans"/>
              </a:rPr>
              <a:t>enchei-vos</a:t>
            </a:r>
            <a:r>
              <a:rPr lang="pt-BR" sz="2800" dirty="0">
                <a:solidFill>
                  <a:schemeClr val="bg2">
                    <a:lumMod val="25000"/>
                  </a:schemeClr>
                </a:solidFill>
                <a:latin typeface="Noto Sans"/>
                <a:ea typeface="Noto Sans"/>
                <a:cs typeface="Noto Sans"/>
                <a:sym typeface="Noto Sans"/>
              </a:rPr>
              <a:t> do Espírito”. </a:t>
            </a:r>
          </a:p>
          <a:p>
            <a:pPr defTabSz="761970">
              <a:lnSpc>
                <a:spcPct val="130000"/>
              </a:lnSpc>
              <a:buClr>
                <a:srgbClr val="002060"/>
              </a:buClr>
              <a:buSzPts val="3200"/>
            </a:pPr>
            <a:endParaRPr lang="pt-BR" sz="2800" i="1" dirty="0">
              <a:solidFill>
                <a:schemeClr val="bg2">
                  <a:lumMod val="25000"/>
                </a:schemeClr>
              </a:solidFill>
              <a:latin typeface="Noto Sans"/>
              <a:ea typeface="Noto Sans"/>
              <a:cs typeface="Noto Sans"/>
              <a:sym typeface="Noto Sans"/>
            </a:endParaRPr>
          </a:p>
          <a:p>
            <a:pPr defTabSz="761970">
              <a:lnSpc>
                <a:spcPct val="130000"/>
              </a:lnSpc>
              <a:buClr>
                <a:srgbClr val="002060"/>
              </a:buClr>
              <a:buSzPts val="3200"/>
            </a:pPr>
            <a:r>
              <a:rPr lang="pt-BR" sz="2800" i="1" dirty="0">
                <a:solidFill>
                  <a:srgbClr val="E8832A"/>
                </a:solidFill>
                <a:latin typeface="Noto Sans"/>
                <a:ea typeface="Noto Sans"/>
                <a:cs typeface="Noto Sans"/>
                <a:sym typeface="Noto Sans"/>
              </a:rPr>
              <a:t>Efésios 5:18</a:t>
            </a:r>
            <a:endParaRPr lang="pt-BR" sz="1200" i="1" dirty="0">
              <a:solidFill>
                <a:srgbClr val="E8832A"/>
              </a:solidFill>
              <a:latin typeface="Noto Sans"/>
              <a:ea typeface="Noto Sans"/>
              <a:cs typeface="Noto Sans"/>
              <a:sym typeface="Noto Sans"/>
            </a:endParaRPr>
          </a:p>
        </p:txBody>
      </p:sp>
    </p:spTree>
    <p:extLst>
      <p:ext uri="{BB962C8B-B14F-4D97-AF65-F5344CB8AC3E}">
        <p14:creationId xmlns:p14="http://schemas.microsoft.com/office/powerpoint/2010/main" val="38317719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hape 0">
            <a:extLst>
              <a:ext uri="{FF2B5EF4-FFF2-40B4-BE49-F238E27FC236}">
                <a16:creationId xmlns:a16="http://schemas.microsoft.com/office/drawing/2014/main" id="{82EB5984-1D33-650B-90AF-754FF9C2A284}"/>
              </a:ext>
            </a:extLst>
          </p:cNvPr>
          <p:cNvSpPr/>
          <p:nvPr/>
        </p:nvSpPr>
        <p:spPr>
          <a:xfrm>
            <a:off x="0" y="0"/>
            <a:ext cx="12192000" cy="6858000"/>
          </a:xfrm>
          <a:prstGeom prst="rect">
            <a:avLst/>
          </a:prstGeom>
          <a:gradFill flip="none" rotWithShape="1">
            <a:gsLst>
              <a:gs pos="63000">
                <a:srgbClr val="000000">
                  <a:alpha val="0"/>
                </a:srgbClr>
              </a:gs>
              <a:gs pos="0">
                <a:schemeClr val="tx1">
                  <a:alpha val="83000"/>
                </a:schemeClr>
              </a:gs>
              <a:gs pos="18000">
                <a:srgbClr val="000000">
                  <a:alpha val="83296"/>
                </a:srgbClr>
              </a:gs>
            </a:gsLst>
            <a:lin ang="16200000" scaled="1"/>
            <a:tileRect/>
          </a:gradFill>
          <a:ln w="12700">
            <a:solidFill>
              <a:srgbClr val="080C10"/>
            </a:solidFill>
            <a:prstDash val="solid"/>
          </a:ln>
        </p:spPr>
        <p:txBody>
          <a:bodyPr/>
          <a:lstStyle/>
          <a:p>
            <a:endParaRPr lang="en-US">
              <a:latin typeface="Noto Sans" panose="020B0502040504020204" pitchFamily="34" charset="0"/>
              <a:ea typeface="Noto Sans" panose="020B0502040504020204" pitchFamily="34" charset="0"/>
              <a:cs typeface="Noto Sans" panose="020B0502040504020204" pitchFamily="34" charset="0"/>
            </a:endParaRPr>
          </a:p>
        </p:txBody>
      </p:sp>
      <p:sp>
        <p:nvSpPr>
          <p:cNvPr id="10" name="Text 3">
            <a:extLst>
              <a:ext uri="{FF2B5EF4-FFF2-40B4-BE49-F238E27FC236}">
                <a16:creationId xmlns:a16="http://schemas.microsoft.com/office/drawing/2014/main" id="{DEC847A5-8599-4413-9734-88A4C8CA2CDA}"/>
              </a:ext>
            </a:extLst>
          </p:cNvPr>
          <p:cNvSpPr/>
          <p:nvPr/>
        </p:nvSpPr>
        <p:spPr>
          <a:xfrm>
            <a:off x="1862402" y="2558176"/>
            <a:ext cx="8467196" cy="1280160"/>
          </a:xfrm>
          <a:prstGeom prst="rect">
            <a:avLst/>
          </a:prstGeom>
          <a:noFill/>
          <a:ln/>
        </p:spPr>
        <p:txBody>
          <a:bodyPr wrap="square" rtlCol="0" anchor="ctr"/>
          <a:lstStyle/>
          <a:p>
            <a:pPr marL="11113" indent="4763" defTabSz="761970">
              <a:defRPr/>
            </a:pPr>
            <a:r>
              <a:rPr lang="pt-BR" sz="5400" b="1" dirty="0">
                <a:solidFill>
                  <a:schemeClr val="bg1"/>
                </a:solidFill>
                <a:latin typeface="Noto Sans" panose="020B0502040504020204" pitchFamily="34" charset="0"/>
                <a:ea typeface="Noto Sans" panose="020B0502040504020204" pitchFamily="34" charset="0"/>
                <a:cs typeface="Noto Sans" panose="020B0502040504020204" pitchFamily="34" charset="0"/>
              </a:rPr>
              <a:t>A Estratégia Divina para a Missão</a:t>
            </a:r>
            <a:endParaRPr lang="pt-BR" sz="5400" b="1" dirty="0">
              <a:solidFill>
                <a:srgbClr val="E2C44B"/>
              </a:solidFill>
              <a:latin typeface="Noto Sans" panose="020B0502040504020204" pitchFamily="34" charset="0"/>
              <a:ea typeface="Noto Sans" panose="020B0502040504020204" pitchFamily="34" charset="0"/>
              <a:cs typeface="Noto Sans" panose="020B0502040504020204" pitchFamily="34" charset="0"/>
            </a:endParaRPr>
          </a:p>
        </p:txBody>
      </p:sp>
      <p:sp>
        <p:nvSpPr>
          <p:cNvPr id="13" name="Text 6">
            <a:extLst>
              <a:ext uri="{FF2B5EF4-FFF2-40B4-BE49-F238E27FC236}">
                <a16:creationId xmlns:a16="http://schemas.microsoft.com/office/drawing/2014/main" id="{5F1E1111-A46C-8A5C-49F5-676D614F19F1}"/>
              </a:ext>
            </a:extLst>
          </p:cNvPr>
          <p:cNvSpPr/>
          <p:nvPr/>
        </p:nvSpPr>
        <p:spPr>
          <a:xfrm>
            <a:off x="1862402" y="4582358"/>
            <a:ext cx="7863840" cy="365760"/>
          </a:xfrm>
          <a:prstGeom prst="rect">
            <a:avLst/>
          </a:prstGeom>
          <a:noFill/>
          <a:ln/>
        </p:spPr>
        <p:txBody>
          <a:bodyPr wrap="square" rtlCol="0" anchor="ctr"/>
          <a:lstStyle/>
          <a:p>
            <a:pPr marL="0" indent="0">
              <a:buNone/>
            </a:pPr>
            <a:r>
              <a:rPr lang="en-US" sz="2400" i="1" dirty="0">
                <a:solidFill>
                  <a:srgbClr val="E8832A"/>
                </a:solidFill>
                <a:latin typeface="Noto Sans" panose="020B0502040504020204" pitchFamily="34" charset="0"/>
                <a:ea typeface="Noto Sans" panose="020B0502040504020204" pitchFamily="34" charset="0"/>
                <a:cs typeface="Noto Sans" panose="020B0502040504020204" pitchFamily="34" charset="0"/>
              </a:rPr>
              <a:t>Paulo Macena</a:t>
            </a:r>
            <a:endParaRPr lang="en-US" sz="2400" dirty="0">
              <a:latin typeface="Noto Sans" panose="020B0502040504020204" pitchFamily="34" charset="0"/>
              <a:ea typeface="Noto Sans" panose="020B0502040504020204" pitchFamily="34" charset="0"/>
              <a:cs typeface="Noto Sans" panose="020B0502040504020204" pitchFamily="34" charset="0"/>
            </a:endParaRPr>
          </a:p>
        </p:txBody>
      </p:sp>
      <p:sp>
        <p:nvSpPr>
          <p:cNvPr id="3" name="Text 6">
            <a:extLst>
              <a:ext uri="{FF2B5EF4-FFF2-40B4-BE49-F238E27FC236}">
                <a16:creationId xmlns:a16="http://schemas.microsoft.com/office/drawing/2014/main" id="{231B36FB-0011-1288-89C0-1B26594A535D}"/>
              </a:ext>
            </a:extLst>
          </p:cNvPr>
          <p:cNvSpPr/>
          <p:nvPr/>
        </p:nvSpPr>
        <p:spPr>
          <a:xfrm>
            <a:off x="7972689" y="6213632"/>
            <a:ext cx="4109773" cy="365760"/>
          </a:xfrm>
          <a:prstGeom prst="rect">
            <a:avLst/>
          </a:prstGeom>
          <a:noFill/>
          <a:ln/>
        </p:spPr>
        <p:txBody>
          <a:bodyPr wrap="square" rtlCol="0" anchor="ctr"/>
          <a:lstStyle/>
          <a:p>
            <a:pPr marL="0" indent="0" algn="just">
              <a:buNone/>
            </a:pPr>
            <a:r>
              <a:rPr lang="en-US" sz="2400" i="1" dirty="0" err="1">
                <a:solidFill>
                  <a:srgbClr val="E8832A"/>
                </a:solidFill>
                <a:latin typeface="Noto Sans" panose="020B0502040504020204" pitchFamily="34" charset="0"/>
                <a:ea typeface="Noto Sans" panose="020B0502040504020204" pitchFamily="34" charset="0"/>
                <a:cs typeface="Noto Sans" panose="020B0502040504020204" pitchFamily="34" charset="0"/>
              </a:rPr>
              <a:t>www.lideradventista.com.br</a:t>
            </a:r>
            <a:endParaRPr lang="en-US" sz="2400" dirty="0">
              <a:latin typeface="Noto Sans" panose="020B0502040504020204" pitchFamily="34" charset="0"/>
              <a:ea typeface="Noto Sans" panose="020B0502040504020204" pitchFamily="34" charset="0"/>
              <a:cs typeface="Noto Sans" panose="020B0502040504020204" pitchFamily="34" charset="0"/>
            </a:endParaRPr>
          </a:p>
        </p:txBody>
      </p:sp>
    </p:spTree>
    <p:extLst>
      <p:ext uri="{BB962C8B-B14F-4D97-AF65-F5344CB8AC3E}">
        <p14:creationId xmlns:p14="http://schemas.microsoft.com/office/powerpoint/2010/main" val="31627960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7">
            <a:extLst>
              <a:ext uri="{FF2B5EF4-FFF2-40B4-BE49-F238E27FC236}">
                <a16:creationId xmlns:a16="http://schemas.microsoft.com/office/drawing/2014/main" id="{F667FDB4-0980-FF58-4C5D-9B39B122DDAB}"/>
              </a:ext>
            </a:extLst>
          </p:cNvPr>
          <p:cNvSpPr/>
          <p:nvPr/>
        </p:nvSpPr>
        <p:spPr>
          <a:xfrm>
            <a:off x="1554479" y="2807241"/>
            <a:ext cx="6303646" cy="1893346"/>
          </a:xfrm>
          <a:prstGeom prst="rect">
            <a:avLst/>
          </a:prstGeom>
          <a:noFill/>
          <a:ln/>
        </p:spPr>
        <p:txBody>
          <a:bodyPr wrap="square" rtlCol="0" anchor="t"/>
          <a:lstStyle/>
          <a:p>
            <a:pPr defTabSz="761970">
              <a:lnSpc>
                <a:spcPct val="130000"/>
              </a:lnSpc>
              <a:buClr>
                <a:srgbClr val="FFFFFF"/>
              </a:buClr>
              <a:buSzPts val="3200"/>
            </a:pPr>
            <a:r>
              <a:rPr lang="pt-BR" sz="2800" dirty="0">
                <a:solidFill>
                  <a:schemeClr val="bg2">
                    <a:lumMod val="25000"/>
                  </a:schemeClr>
                </a:solidFill>
                <a:latin typeface="Noto Sans"/>
                <a:ea typeface="Noto Sans"/>
                <a:cs typeface="Noto Sans"/>
                <a:sym typeface="Noto Sans"/>
              </a:rPr>
              <a:t>"O verbo está no imperativo presente; Esteja </a:t>
            </a:r>
            <a:r>
              <a:rPr lang="pt-BR" sz="2800" b="1" dirty="0">
                <a:solidFill>
                  <a:srgbClr val="F39C12"/>
                </a:solidFill>
                <a:latin typeface="Noto Sans"/>
                <a:ea typeface="Noto Sans"/>
                <a:cs typeface="Noto Sans"/>
                <a:sym typeface="Noto Sans"/>
              </a:rPr>
              <a:t>constantemente</a:t>
            </a:r>
            <a:r>
              <a:rPr lang="pt-BR" sz="2800" dirty="0">
                <a:solidFill>
                  <a:schemeClr val="bg2">
                    <a:lumMod val="25000"/>
                  </a:schemeClr>
                </a:solidFill>
                <a:latin typeface="Noto Sans"/>
                <a:ea typeface="Noto Sans"/>
                <a:cs typeface="Noto Sans"/>
                <a:sym typeface="Noto Sans"/>
              </a:rPr>
              <a:t> sendo cheio do Espírito.”</a:t>
            </a:r>
          </a:p>
        </p:txBody>
      </p:sp>
    </p:spTree>
    <p:extLst>
      <p:ext uri="{BB962C8B-B14F-4D97-AF65-F5344CB8AC3E}">
        <p14:creationId xmlns:p14="http://schemas.microsoft.com/office/powerpoint/2010/main" val="12733154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4" name="Shape 1"/>
          <p:cNvSpPr/>
          <p:nvPr/>
        </p:nvSpPr>
        <p:spPr>
          <a:xfrm>
            <a:off x="0" y="0"/>
            <a:ext cx="12192000" cy="73152"/>
          </a:xfrm>
          <a:prstGeom prst="rect">
            <a:avLst/>
          </a:prstGeom>
          <a:solidFill>
            <a:srgbClr val="E8832A"/>
          </a:solidFill>
          <a:ln w="12700">
            <a:solidFill>
              <a:srgbClr val="E8832A"/>
            </a:solidFill>
            <a:prstDash val="solid"/>
          </a:ln>
        </p:spPr>
        <p:txBody>
          <a:bodyPr/>
          <a:lstStyle/>
          <a:p>
            <a:endParaRPr lang="en-US" sz="2400"/>
          </a:p>
        </p:txBody>
      </p:sp>
      <p:sp>
        <p:nvSpPr>
          <p:cNvPr id="7" name="Text 4"/>
          <p:cNvSpPr/>
          <p:nvPr/>
        </p:nvSpPr>
        <p:spPr>
          <a:xfrm>
            <a:off x="738187" y="1751648"/>
            <a:ext cx="10972800" cy="792480"/>
          </a:xfrm>
          <a:prstGeom prst="rect">
            <a:avLst/>
          </a:prstGeom>
          <a:noFill/>
          <a:ln/>
        </p:spPr>
        <p:txBody>
          <a:bodyPr wrap="square" rtlCol="0" anchor="t"/>
          <a:lstStyle/>
          <a:p>
            <a:pPr algn="ctr"/>
            <a:r>
              <a:rPr lang="en-US" sz="3733" b="1" dirty="0">
                <a:latin typeface="Noto Sans" panose="020B0502040504020204" pitchFamily="34" charset="0"/>
                <a:ea typeface="Arial" pitchFamily="34" charset="-122"/>
                <a:cs typeface="Arial" pitchFamily="34" charset="-120"/>
              </a:rPr>
              <a:t>Não é um fenômeno isolado.</a:t>
            </a:r>
            <a:endParaRPr lang="en-US" sz="3733" dirty="0">
              <a:latin typeface="Noto Sans" panose="020B0502040504020204" pitchFamily="34" charset="0"/>
            </a:endParaRPr>
          </a:p>
        </p:txBody>
      </p:sp>
      <p:sp>
        <p:nvSpPr>
          <p:cNvPr id="8" name="Text 5"/>
          <p:cNvSpPr/>
          <p:nvPr/>
        </p:nvSpPr>
        <p:spPr>
          <a:xfrm>
            <a:off x="1538288" y="3512344"/>
            <a:ext cx="10972800" cy="792480"/>
          </a:xfrm>
          <a:prstGeom prst="rect">
            <a:avLst/>
          </a:prstGeom>
          <a:noFill/>
          <a:ln/>
        </p:spPr>
        <p:txBody>
          <a:bodyPr wrap="square" rtlCol="0" anchor="t"/>
          <a:lstStyle/>
          <a:p>
            <a:pPr algn="ctr"/>
            <a:r>
              <a:rPr lang="en-US" sz="3400" b="1" dirty="0">
                <a:solidFill>
                  <a:srgbClr val="E8832A"/>
                </a:solidFill>
                <a:latin typeface="Noto Sans" panose="020B0502040504020204" pitchFamily="34" charset="0"/>
                <a:ea typeface="Arial" pitchFamily="34" charset="-122"/>
                <a:cs typeface="Arial" pitchFamily="34" charset="-120"/>
              </a:rPr>
              <a:t>É o padrão de todo o Novo Testamento.</a:t>
            </a:r>
            <a:endParaRPr lang="en-US" sz="3400" dirty="0">
              <a:latin typeface="Noto Sans" panose="020B0502040504020204" pitchFamily="34" charset="0"/>
            </a:endParaRPr>
          </a:p>
        </p:txBody>
      </p:sp>
      <p:sp>
        <p:nvSpPr>
          <p:cNvPr id="9" name="Shape 6"/>
          <p:cNvSpPr/>
          <p:nvPr/>
        </p:nvSpPr>
        <p:spPr>
          <a:xfrm flipV="1">
            <a:off x="3228974" y="3139441"/>
            <a:ext cx="5991226" cy="44767"/>
          </a:xfrm>
          <a:prstGeom prst="line">
            <a:avLst/>
          </a:prstGeom>
          <a:noFill/>
          <a:ln w="19050">
            <a:solidFill>
              <a:srgbClr val="E8832A"/>
            </a:solidFill>
            <a:prstDash val="solid"/>
          </a:ln>
        </p:spPr>
        <p:txBody>
          <a:bodyPr/>
          <a:lstStyle/>
          <a:p>
            <a:endParaRPr lang="en-US" sz="2400"/>
          </a:p>
        </p:txBody>
      </p:sp>
      <p:sp>
        <p:nvSpPr>
          <p:cNvPr id="10" name="Text 7"/>
          <p:cNvSpPr/>
          <p:nvPr/>
        </p:nvSpPr>
        <p:spPr>
          <a:xfrm>
            <a:off x="1171574" y="4754880"/>
            <a:ext cx="10972800" cy="1036320"/>
          </a:xfrm>
          <a:prstGeom prst="rect">
            <a:avLst/>
          </a:prstGeom>
          <a:noFill/>
          <a:ln/>
        </p:spPr>
        <p:txBody>
          <a:bodyPr wrap="square" rtlCol="0" anchor="t"/>
          <a:lstStyle/>
          <a:p>
            <a:pPr algn="ctr"/>
            <a:r>
              <a:rPr lang="en-US" sz="3000" i="1" dirty="0">
                <a:latin typeface="Noto Sans" panose="020B0502040504020204" pitchFamily="34" charset="0"/>
                <a:ea typeface="Arial" pitchFamily="34" charset="-122"/>
                <a:cs typeface="Arial" pitchFamily="34" charset="-120"/>
              </a:rPr>
              <a:t>De João Batista a Paulo — todos, sem exceção,</a:t>
            </a:r>
            <a:endParaRPr lang="en-US" sz="3000" dirty="0">
              <a:latin typeface="Noto Sans" panose="020B0502040504020204" pitchFamily="34" charset="0"/>
            </a:endParaRPr>
          </a:p>
          <a:p>
            <a:pPr algn="ctr"/>
            <a:r>
              <a:rPr lang="en-US" sz="3000" i="1" dirty="0">
                <a:latin typeface="Noto Sans" panose="020B0502040504020204" pitchFamily="34" charset="0"/>
                <a:ea typeface="Arial" pitchFamily="34" charset="-122"/>
                <a:cs typeface="Arial" pitchFamily="34" charset="-120"/>
              </a:rPr>
              <a:t>foram cheios do Espírito Santo.</a:t>
            </a:r>
            <a:endParaRPr lang="en-US" sz="3000" dirty="0">
              <a:latin typeface="Noto Sans" panose="020B0502040504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ext 7">
            <a:extLst>
              <a:ext uri="{FF2B5EF4-FFF2-40B4-BE49-F238E27FC236}">
                <a16:creationId xmlns:a16="http://schemas.microsoft.com/office/drawing/2014/main" id="{F667FDB4-0980-FF58-4C5D-9B39B122DDAB}"/>
              </a:ext>
            </a:extLst>
          </p:cNvPr>
          <p:cNvSpPr/>
          <p:nvPr/>
        </p:nvSpPr>
        <p:spPr>
          <a:xfrm>
            <a:off x="1325879" y="2721684"/>
            <a:ext cx="6217921" cy="2237591"/>
          </a:xfrm>
          <a:prstGeom prst="rect">
            <a:avLst/>
          </a:prstGeom>
          <a:noFill/>
          <a:ln/>
        </p:spPr>
        <p:txBody>
          <a:bodyPr wrap="square" rtlCol="0" anchor="t"/>
          <a:lstStyle/>
          <a:p>
            <a:pPr defTabSz="761970">
              <a:lnSpc>
                <a:spcPct val="130000"/>
              </a:lnSpc>
              <a:buClr>
                <a:srgbClr val="002060"/>
              </a:buClr>
              <a:buSzPts val="3600"/>
            </a:pPr>
            <a:r>
              <a:rPr lang="en-US" sz="3200" dirty="0" err="1">
                <a:solidFill>
                  <a:schemeClr val="bg2">
                    <a:lumMod val="25000"/>
                  </a:schemeClr>
                </a:solidFill>
                <a:latin typeface="Noto Sans"/>
                <a:ea typeface="Noto Sans"/>
                <a:cs typeface="Noto Sans"/>
                <a:sym typeface="Noto Sans"/>
              </a:rPr>
              <a:t>disse</a:t>
            </a:r>
            <a:r>
              <a:rPr lang="en-US" sz="3200" dirty="0">
                <a:solidFill>
                  <a:schemeClr val="bg2">
                    <a:lumMod val="25000"/>
                  </a:schemeClr>
                </a:solidFill>
                <a:latin typeface="Noto Sans"/>
                <a:ea typeface="Noto Sans"/>
                <a:cs typeface="Noto Sans"/>
                <a:sym typeface="Noto Sans"/>
              </a:rPr>
              <a:t> que João Batista</a:t>
            </a:r>
          </a:p>
          <a:p>
            <a:pPr defTabSz="761970">
              <a:lnSpc>
                <a:spcPct val="130000"/>
              </a:lnSpc>
              <a:buClr>
                <a:srgbClr val="002060"/>
              </a:buClr>
              <a:buSzPts val="3600"/>
            </a:pPr>
            <a:r>
              <a:rPr lang="en-US" sz="3200" dirty="0">
                <a:solidFill>
                  <a:schemeClr val="bg2">
                    <a:lumMod val="25000"/>
                  </a:schemeClr>
                </a:solidFill>
                <a:latin typeface="Noto Sans"/>
                <a:ea typeface="Noto Sans"/>
                <a:cs typeface="Noto Sans"/>
                <a:sym typeface="Noto Sans"/>
              </a:rPr>
              <a:t>"…</a:t>
            </a:r>
            <a:r>
              <a:rPr lang="en-US" sz="3200" dirty="0" err="1">
                <a:solidFill>
                  <a:schemeClr val="bg2">
                    <a:lumMod val="25000"/>
                  </a:schemeClr>
                </a:solidFill>
                <a:latin typeface="Noto Sans"/>
                <a:ea typeface="Noto Sans"/>
                <a:cs typeface="Noto Sans"/>
                <a:sym typeface="Noto Sans"/>
              </a:rPr>
              <a:t>será</a:t>
            </a:r>
            <a:r>
              <a:rPr lang="en-US" sz="3200" dirty="0">
                <a:solidFill>
                  <a:schemeClr val="bg2">
                    <a:lumMod val="25000"/>
                  </a:schemeClr>
                </a:solidFill>
                <a:latin typeface="Noto Sans"/>
                <a:ea typeface="Noto Sans"/>
                <a:cs typeface="Noto Sans"/>
                <a:sym typeface="Noto Sans"/>
              </a:rPr>
              <a:t> </a:t>
            </a:r>
            <a:r>
              <a:rPr lang="en-US" sz="3200" b="1" dirty="0" err="1">
                <a:solidFill>
                  <a:srgbClr val="F39C12"/>
                </a:solidFill>
                <a:latin typeface="Noto Sans"/>
                <a:ea typeface="Noto Sans"/>
                <a:cs typeface="Noto Sans"/>
                <a:sym typeface="Noto Sans"/>
              </a:rPr>
              <a:t>cheio</a:t>
            </a:r>
            <a:r>
              <a:rPr lang="en-US" sz="3200" dirty="0">
                <a:solidFill>
                  <a:schemeClr val="bg2">
                    <a:lumMod val="25000"/>
                  </a:schemeClr>
                </a:solidFill>
                <a:latin typeface="Noto Sans"/>
                <a:ea typeface="Noto Sans"/>
                <a:cs typeface="Noto Sans"/>
                <a:sym typeface="Noto Sans"/>
              </a:rPr>
              <a:t> do </a:t>
            </a:r>
            <a:r>
              <a:rPr lang="en-US" sz="3200" dirty="0" err="1">
                <a:solidFill>
                  <a:schemeClr val="bg2">
                    <a:lumMod val="25000"/>
                  </a:schemeClr>
                </a:solidFill>
                <a:latin typeface="Noto Sans"/>
                <a:ea typeface="Noto Sans"/>
                <a:cs typeface="Noto Sans"/>
                <a:sym typeface="Noto Sans"/>
              </a:rPr>
              <a:t>Espírito</a:t>
            </a:r>
            <a:r>
              <a:rPr lang="en-US" sz="3200" dirty="0">
                <a:solidFill>
                  <a:schemeClr val="bg2">
                    <a:lumMod val="25000"/>
                  </a:schemeClr>
                </a:solidFill>
                <a:latin typeface="Noto Sans"/>
                <a:ea typeface="Noto Sans"/>
                <a:cs typeface="Noto Sans"/>
                <a:sym typeface="Noto Sans"/>
              </a:rPr>
              <a:t> Santo, </a:t>
            </a:r>
            <a:r>
              <a:rPr lang="en-US" sz="3200" dirty="0" err="1">
                <a:solidFill>
                  <a:schemeClr val="bg2">
                    <a:lumMod val="25000"/>
                  </a:schemeClr>
                </a:solidFill>
                <a:latin typeface="Noto Sans"/>
                <a:ea typeface="Noto Sans"/>
                <a:cs typeface="Noto Sans"/>
                <a:sym typeface="Noto Sans"/>
              </a:rPr>
              <a:t>já</a:t>
            </a:r>
            <a:r>
              <a:rPr lang="en-US" sz="3200" dirty="0">
                <a:solidFill>
                  <a:schemeClr val="bg2">
                    <a:lumMod val="25000"/>
                  </a:schemeClr>
                </a:solidFill>
                <a:latin typeface="Noto Sans"/>
                <a:ea typeface="Noto Sans"/>
                <a:cs typeface="Noto Sans"/>
                <a:sym typeface="Noto Sans"/>
              </a:rPr>
              <a:t> </a:t>
            </a:r>
            <a:r>
              <a:rPr lang="en-US" sz="3200" dirty="0" err="1">
                <a:solidFill>
                  <a:schemeClr val="bg2">
                    <a:lumMod val="25000"/>
                  </a:schemeClr>
                </a:solidFill>
                <a:latin typeface="Noto Sans"/>
                <a:ea typeface="Noto Sans"/>
                <a:cs typeface="Noto Sans"/>
                <a:sym typeface="Noto Sans"/>
              </a:rPr>
              <a:t>desde</a:t>
            </a:r>
            <a:r>
              <a:rPr lang="en-US" sz="3200" dirty="0">
                <a:solidFill>
                  <a:schemeClr val="bg2">
                    <a:lumMod val="25000"/>
                  </a:schemeClr>
                </a:solidFill>
                <a:latin typeface="Noto Sans"/>
                <a:ea typeface="Noto Sans"/>
                <a:cs typeface="Noto Sans"/>
                <a:sym typeface="Noto Sans"/>
              </a:rPr>
              <a:t> o </a:t>
            </a:r>
            <a:r>
              <a:rPr lang="en-US" sz="3200" dirty="0" err="1">
                <a:solidFill>
                  <a:schemeClr val="bg2">
                    <a:lumMod val="25000"/>
                  </a:schemeClr>
                </a:solidFill>
                <a:latin typeface="Noto Sans"/>
                <a:ea typeface="Noto Sans"/>
                <a:cs typeface="Noto Sans"/>
                <a:sym typeface="Noto Sans"/>
              </a:rPr>
              <a:t>ventre</a:t>
            </a:r>
            <a:r>
              <a:rPr lang="en-US" sz="3200" dirty="0">
                <a:solidFill>
                  <a:schemeClr val="bg2">
                    <a:lumMod val="25000"/>
                  </a:schemeClr>
                </a:solidFill>
                <a:latin typeface="Noto Sans"/>
                <a:ea typeface="Noto Sans"/>
                <a:cs typeface="Noto Sans"/>
                <a:sym typeface="Noto Sans"/>
              </a:rPr>
              <a:t> de </a:t>
            </a:r>
            <a:r>
              <a:rPr lang="en-US" sz="3200" dirty="0" err="1">
                <a:solidFill>
                  <a:schemeClr val="bg2">
                    <a:lumMod val="25000"/>
                  </a:schemeClr>
                </a:solidFill>
                <a:latin typeface="Noto Sans"/>
                <a:ea typeface="Noto Sans"/>
                <a:cs typeface="Noto Sans"/>
                <a:sym typeface="Noto Sans"/>
              </a:rPr>
              <a:t>sua</a:t>
            </a:r>
            <a:r>
              <a:rPr lang="en-US" sz="3200" dirty="0">
                <a:solidFill>
                  <a:schemeClr val="bg2">
                    <a:lumMod val="25000"/>
                  </a:schemeClr>
                </a:solidFill>
                <a:latin typeface="Noto Sans"/>
                <a:ea typeface="Noto Sans"/>
                <a:cs typeface="Noto Sans"/>
                <a:sym typeface="Noto Sans"/>
              </a:rPr>
              <a:t> </a:t>
            </a:r>
            <a:r>
              <a:rPr lang="en-US" sz="3200" dirty="0" err="1">
                <a:solidFill>
                  <a:schemeClr val="bg2">
                    <a:lumMod val="25000"/>
                  </a:schemeClr>
                </a:solidFill>
                <a:latin typeface="Noto Sans"/>
                <a:ea typeface="Noto Sans"/>
                <a:cs typeface="Noto Sans"/>
                <a:sym typeface="Noto Sans"/>
              </a:rPr>
              <a:t>mãe</a:t>
            </a:r>
            <a:r>
              <a:rPr lang="en-US" sz="3200" dirty="0">
                <a:solidFill>
                  <a:schemeClr val="bg2">
                    <a:lumMod val="25000"/>
                  </a:schemeClr>
                </a:solidFill>
                <a:latin typeface="Noto Sans"/>
                <a:ea typeface="Noto Sans"/>
                <a:cs typeface="Noto Sans"/>
                <a:sym typeface="Noto Sans"/>
              </a:rPr>
              <a:t>."</a:t>
            </a:r>
          </a:p>
        </p:txBody>
      </p:sp>
      <p:sp>
        <p:nvSpPr>
          <p:cNvPr id="5" name="Text 3">
            <a:extLst>
              <a:ext uri="{FF2B5EF4-FFF2-40B4-BE49-F238E27FC236}">
                <a16:creationId xmlns:a16="http://schemas.microsoft.com/office/drawing/2014/main" id="{B89597EB-D7CA-0572-0B16-E03029561BFF}"/>
              </a:ext>
            </a:extLst>
          </p:cNvPr>
          <p:cNvSpPr/>
          <p:nvPr/>
        </p:nvSpPr>
        <p:spPr>
          <a:xfrm>
            <a:off x="1325879" y="1808132"/>
            <a:ext cx="7301754" cy="594360"/>
          </a:xfrm>
          <a:prstGeom prst="rect">
            <a:avLst/>
          </a:prstGeom>
          <a:noFill/>
          <a:ln/>
        </p:spPr>
        <p:txBody>
          <a:bodyPr wrap="square" rtlCol="0" anchor="ctr"/>
          <a:lstStyle/>
          <a:p>
            <a:pPr defTabSz="761970">
              <a:lnSpc>
                <a:spcPct val="130000"/>
              </a:lnSpc>
              <a:buClr>
                <a:srgbClr val="002060"/>
              </a:buClr>
              <a:buSzPts val="3600"/>
              <a:defRPr/>
            </a:pPr>
            <a:r>
              <a:rPr lang="en-US" sz="4400" b="1" dirty="0">
                <a:solidFill>
                  <a:schemeClr val="bg2">
                    <a:lumMod val="25000"/>
                  </a:schemeClr>
                </a:solidFill>
                <a:latin typeface="Noto Sans"/>
                <a:ea typeface="Noto Sans"/>
                <a:cs typeface="Noto Sans"/>
                <a:sym typeface="Noto Sans"/>
              </a:rPr>
              <a:t>Lucas 1:15 </a:t>
            </a:r>
          </a:p>
        </p:txBody>
      </p:sp>
    </p:spTree>
    <p:extLst>
      <p:ext uri="{BB962C8B-B14F-4D97-AF65-F5344CB8AC3E}">
        <p14:creationId xmlns:p14="http://schemas.microsoft.com/office/powerpoint/2010/main" val="3111626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ext 7">
            <a:extLst>
              <a:ext uri="{FF2B5EF4-FFF2-40B4-BE49-F238E27FC236}">
                <a16:creationId xmlns:a16="http://schemas.microsoft.com/office/drawing/2014/main" id="{F667FDB4-0980-FF58-4C5D-9B39B122DDAB}"/>
              </a:ext>
            </a:extLst>
          </p:cNvPr>
          <p:cNvSpPr/>
          <p:nvPr/>
        </p:nvSpPr>
        <p:spPr>
          <a:xfrm>
            <a:off x="1325879" y="2721684"/>
            <a:ext cx="6989446" cy="2237591"/>
          </a:xfrm>
          <a:prstGeom prst="rect">
            <a:avLst/>
          </a:prstGeom>
          <a:noFill/>
          <a:ln/>
        </p:spPr>
        <p:txBody>
          <a:bodyPr wrap="square" rtlCol="0" anchor="t"/>
          <a:lstStyle/>
          <a:p>
            <a:pPr defTabSz="761970">
              <a:lnSpc>
                <a:spcPct val="130000"/>
              </a:lnSpc>
              <a:buClr>
                <a:srgbClr val="002060"/>
              </a:buClr>
              <a:buSzPts val="3600"/>
              <a:defRPr/>
            </a:pPr>
            <a:r>
              <a:rPr lang="en-US" sz="3200" dirty="0">
                <a:solidFill>
                  <a:schemeClr val="bg2">
                    <a:lumMod val="25000"/>
                  </a:schemeClr>
                </a:solidFill>
                <a:latin typeface="Noto Sans"/>
                <a:ea typeface="Noto Sans"/>
                <a:cs typeface="Noto Sans"/>
                <a:sym typeface="Noto Sans"/>
              </a:rPr>
              <a:t>“E </a:t>
            </a:r>
            <a:r>
              <a:rPr lang="en-US" sz="3200" dirty="0" err="1">
                <a:solidFill>
                  <a:schemeClr val="bg2">
                    <a:lumMod val="25000"/>
                  </a:schemeClr>
                </a:solidFill>
                <a:latin typeface="Noto Sans"/>
                <a:ea typeface="Noto Sans"/>
                <a:cs typeface="Noto Sans"/>
                <a:sym typeface="Noto Sans"/>
              </a:rPr>
              <a:t>aconteceu</a:t>
            </a:r>
            <a:r>
              <a:rPr lang="en-US" sz="3200" dirty="0">
                <a:solidFill>
                  <a:schemeClr val="bg2">
                    <a:lumMod val="25000"/>
                  </a:schemeClr>
                </a:solidFill>
                <a:latin typeface="Noto Sans"/>
                <a:ea typeface="Noto Sans"/>
                <a:cs typeface="Noto Sans"/>
                <a:sym typeface="Noto Sans"/>
              </a:rPr>
              <a:t> que, </a:t>
            </a:r>
            <a:r>
              <a:rPr lang="en-US" sz="3200" dirty="0" err="1">
                <a:solidFill>
                  <a:schemeClr val="bg2">
                    <a:lumMod val="25000"/>
                  </a:schemeClr>
                </a:solidFill>
                <a:latin typeface="Noto Sans"/>
                <a:ea typeface="Noto Sans"/>
                <a:cs typeface="Noto Sans"/>
                <a:sym typeface="Noto Sans"/>
              </a:rPr>
              <a:t>ao</a:t>
            </a:r>
            <a:r>
              <a:rPr lang="en-US" sz="3200" dirty="0">
                <a:solidFill>
                  <a:schemeClr val="bg2">
                    <a:lumMod val="25000"/>
                  </a:schemeClr>
                </a:solidFill>
                <a:latin typeface="Noto Sans"/>
                <a:ea typeface="Noto Sans"/>
                <a:cs typeface="Noto Sans"/>
                <a:sym typeface="Noto Sans"/>
              </a:rPr>
              <a:t> </a:t>
            </a:r>
            <a:r>
              <a:rPr lang="en-US" sz="3200" dirty="0" err="1">
                <a:solidFill>
                  <a:schemeClr val="bg2">
                    <a:lumMod val="25000"/>
                  </a:schemeClr>
                </a:solidFill>
                <a:latin typeface="Noto Sans"/>
                <a:ea typeface="Noto Sans"/>
                <a:cs typeface="Noto Sans"/>
                <a:sym typeface="Noto Sans"/>
              </a:rPr>
              <a:t>ouvir</a:t>
            </a:r>
            <a:r>
              <a:rPr lang="en-US" sz="3200" dirty="0">
                <a:solidFill>
                  <a:schemeClr val="bg2">
                    <a:lumMod val="25000"/>
                  </a:schemeClr>
                </a:solidFill>
                <a:latin typeface="Noto Sans"/>
                <a:ea typeface="Noto Sans"/>
                <a:cs typeface="Noto Sans"/>
                <a:sym typeface="Noto Sans"/>
              </a:rPr>
              <a:t> Isabel a </a:t>
            </a:r>
            <a:r>
              <a:rPr lang="en-US" sz="3200" dirty="0" err="1">
                <a:solidFill>
                  <a:schemeClr val="bg2">
                    <a:lumMod val="25000"/>
                  </a:schemeClr>
                </a:solidFill>
                <a:latin typeface="Noto Sans"/>
                <a:ea typeface="Noto Sans"/>
                <a:cs typeface="Noto Sans"/>
                <a:sym typeface="Noto Sans"/>
              </a:rPr>
              <a:t>saudação</a:t>
            </a:r>
            <a:r>
              <a:rPr lang="en-US" sz="3200" dirty="0">
                <a:solidFill>
                  <a:schemeClr val="bg2">
                    <a:lumMod val="25000"/>
                  </a:schemeClr>
                </a:solidFill>
                <a:latin typeface="Noto Sans"/>
                <a:ea typeface="Noto Sans"/>
                <a:cs typeface="Noto Sans"/>
                <a:sym typeface="Noto Sans"/>
              </a:rPr>
              <a:t> de Maria, a </a:t>
            </a:r>
            <a:r>
              <a:rPr lang="en-US" sz="3200" dirty="0" err="1">
                <a:solidFill>
                  <a:schemeClr val="bg2">
                    <a:lumMod val="25000"/>
                  </a:schemeClr>
                </a:solidFill>
                <a:latin typeface="Noto Sans"/>
                <a:ea typeface="Noto Sans"/>
                <a:cs typeface="Noto Sans"/>
                <a:sym typeface="Noto Sans"/>
              </a:rPr>
              <a:t>criancinha</a:t>
            </a:r>
            <a:r>
              <a:rPr lang="en-US" sz="3200" dirty="0">
                <a:solidFill>
                  <a:schemeClr val="bg2">
                    <a:lumMod val="25000"/>
                  </a:schemeClr>
                </a:solidFill>
                <a:latin typeface="Noto Sans"/>
                <a:ea typeface="Noto Sans"/>
                <a:cs typeface="Noto Sans"/>
                <a:sym typeface="Noto Sans"/>
              </a:rPr>
              <a:t> </a:t>
            </a:r>
            <a:r>
              <a:rPr lang="en-US" sz="3200" dirty="0" err="1">
                <a:solidFill>
                  <a:schemeClr val="bg2">
                    <a:lumMod val="25000"/>
                  </a:schemeClr>
                </a:solidFill>
                <a:latin typeface="Noto Sans"/>
                <a:ea typeface="Noto Sans"/>
                <a:cs typeface="Noto Sans"/>
                <a:sym typeface="Noto Sans"/>
              </a:rPr>
              <a:t>saltou</a:t>
            </a:r>
            <a:r>
              <a:rPr lang="en-US" sz="3200" dirty="0">
                <a:solidFill>
                  <a:schemeClr val="bg2">
                    <a:lumMod val="25000"/>
                  </a:schemeClr>
                </a:solidFill>
                <a:latin typeface="Noto Sans"/>
                <a:ea typeface="Noto Sans"/>
                <a:cs typeface="Noto Sans"/>
                <a:sym typeface="Noto Sans"/>
              </a:rPr>
              <a:t> no </a:t>
            </a:r>
            <a:r>
              <a:rPr lang="en-US" sz="3200" dirty="0" err="1">
                <a:solidFill>
                  <a:schemeClr val="bg2">
                    <a:lumMod val="25000"/>
                  </a:schemeClr>
                </a:solidFill>
                <a:latin typeface="Noto Sans"/>
                <a:ea typeface="Noto Sans"/>
                <a:cs typeface="Noto Sans"/>
                <a:sym typeface="Noto Sans"/>
              </a:rPr>
              <a:t>seu</a:t>
            </a:r>
            <a:r>
              <a:rPr lang="en-US" sz="3200" dirty="0">
                <a:solidFill>
                  <a:schemeClr val="bg2">
                    <a:lumMod val="25000"/>
                  </a:schemeClr>
                </a:solidFill>
                <a:latin typeface="Noto Sans"/>
                <a:ea typeface="Noto Sans"/>
                <a:cs typeface="Noto Sans"/>
                <a:sym typeface="Noto Sans"/>
              </a:rPr>
              <a:t> </a:t>
            </a:r>
            <a:r>
              <a:rPr lang="en-US" sz="3200" dirty="0" err="1">
                <a:solidFill>
                  <a:schemeClr val="bg2">
                    <a:lumMod val="25000"/>
                  </a:schemeClr>
                </a:solidFill>
                <a:latin typeface="Noto Sans"/>
                <a:ea typeface="Noto Sans"/>
                <a:cs typeface="Noto Sans"/>
                <a:sym typeface="Noto Sans"/>
              </a:rPr>
              <a:t>ventre</a:t>
            </a:r>
            <a:r>
              <a:rPr lang="en-US" sz="3200" dirty="0">
                <a:solidFill>
                  <a:schemeClr val="bg2">
                    <a:lumMod val="25000"/>
                  </a:schemeClr>
                </a:solidFill>
                <a:latin typeface="Noto Sans"/>
                <a:ea typeface="Noto Sans"/>
                <a:cs typeface="Noto Sans"/>
                <a:sym typeface="Noto Sans"/>
              </a:rPr>
              <a:t>; e Isabel </a:t>
            </a:r>
            <a:r>
              <a:rPr lang="en-US" sz="3200" dirty="0" err="1">
                <a:solidFill>
                  <a:schemeClr val="bg2">
                    <a:lumMod val="25000"/>
                  </a:schemeClr>
                </a:solidFill>
                <a:latin typeface="Noto Sans"/>
                <a:ea typeface="Noto Sans"/>
                <a:cs typeface="Noto Sans"/>
                <a:sym typeface="Noto Sans"/>
              </a:rPr>
              <a:t>foi</a:t>
            </a:r>
            <a:r>
              <a:rPr lang="en-US" sz="3200" dirty="0">
                <a:solidFill>
                  <a:schemeClr val="bg2">
                    <a:lumMod val="25000"/>
                  </a:schemeClr>
                </a:solidFill>
                <a:latin typeface="Noto Sans"/>
                <a:ea typeface="Noto Sans"/>
                <a:cs typeface="Noto Sans"/>
                <a:sym typeface="Noto Sans"/>
              </a:rPr>
              <a:t> </a:t>
            </a:r>
            <a:r>
              <a:rPr lang="en-US" sz="3200" b="1" dirty="0" err="1">
                <a:solidFill>
                  <a:srgbClr val="F39C12"/>
                </a:solidFill>
                <a:latin typeface="Noto Sans"/>
                <a:ea typeface="Noto Sans"/>
                <a:cs typeface="Noto Sans"/>
                <a:sym typeface="Noto Sans"/>
              </a:rPr>
              <a:t>cheia</a:t>
            </a:r>
            <a:r>
              <a:rPr lang="en-US" sz="3200" dirty="0">
                <a:solidFill>
                  <a:schemeClr val="bg2">
                    <a:lumMod val="25000"/>
                  </a:schemeClr>
                </a:solidFill>
                <a:latin typeface="Noto Sans"/>
                <a:ea typeface="Noto Sans"/>
                <a:cs typeface="Noto Sans"/>
                <a:sym typeface="Noto Sans"/>
              </a:rPr>
              <a:t> do </a:t>
            </a:r>
            <a:r>
              <a:rPr lang="en-US" sz="3200" dirty="0" err="1">
                <a:solidFill>
                  <a:schemeClr val="bg2">
                    <a:lumMod val="25000"/>
                  </a:schemeClr>
                </a:solidFill>
                <a:latin typeface="Noto Sans"/>
                <a:ea typeface="Noto Sans"/>
                <a:cs typeface="Noto Sans"/>
                <a:sym typeface="Noto Sans"/>
              </a:rPr>
              <a:t>Espírito</a:t>
            </a:r>
            <a:r>
              <a:rPr lang="en-US" sz="3200" dirty="0">
                <a:solidFill>
                  <a:schemeClr val="bg2">
                    <a:lumMod val="25000"/>
                  </a:schemeClr>
                </a:solidFill>
                <a:latin typeface="Noto Sans"/>
                <a:ea typeface="Noto Sans"/>
                <a:cs typeface="Noto Sans"/>
                <a:sym typeface="Noto Sans"/>
              </a:rPr>
              <a:t> Santo."</a:t>
            </a:r>
          </a:p>
        </p:txBody>
      </p:sp>
      <p:sp>
        <p:nvSpPr>
          <p:cNvPr id="5" name="Text 3">
            <a:extLst>
              <a:ext uri="{FF2B5EF4-FFF2-40B4-BE49-F238E27FC236}">
                <a16:creationId xmlns:a16="http://schemas.microsoft.com/office/drawing/2014/main" id="{B89597EB-D7CA-0572-0B16-E03029561BFF}"/>
              </a:ext>
            </a:extLst>
          </p:cNvPr>
          <p:cNvSpPr/>
          <p:nvPr/>
        </p:nvSpPr>
        <p:spPr>
          <a:xfrm>
            <a:off x="1325879" y="1808132"/>
            <a:ext cx="7301754" cy="594360"/>
          </a:xfrm>
          <a:prstGeom prst="rect">
            <a:avLst/>
          </a:prstGeom>
          <a:noFill/>
          <a:ln/>
        </p:spPr>
        <p:txBody>
          <a:bodyPr wrap="square" rtlCol="0" anchor="ctr"/>
          <a:lstStyle/>
          <a:p>
            <a:pPr defTabSz="761970">
              <a:lnSpc>
                <a:spcPct val="130000"/>
              </a:lnSpc>
              <a:buClr>
                <a:srgbClr val="002060"/>
              </a:buClr>
              <a:buSzPts val="3600"/>
              <a:defRPr/>
            </a:pPr>
            <a:r>
              <a:rPr lang="en-US" sz="4400" b="1" dirty="0">
                <a:solidFill>
                  <a:schemeClr val="bg2">
                    <a:lumMod val="25000"/>
                  </a:schemeClr>
                </a:solidFill>
                <a:latin typeface="Noto Sans"/>
                <a:ea typeface="Noto Sans"/>
                <a:cs typeface="Noto Sans"/>
                <a:sym typeface="Noto Sans"/>
              </a:rPr>
              <a:t>Lucas 1:41 </a:t>
            </a:r>
          </a:p>
        </p:txBody>
      </p:sp>
    </p:spTree>
    <p:extLst>
      <p:ext uri="{BB962C8B-B14F-4D97-AF65-F5344CB8AC3E}">
        <p14:creationId xmlns:p14="http://schemas.microsoft.com/office/powerpoint/2010/main" val="24144000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7">
            <a:extLst>
              <a:ext uri="{FF2B5EF4-FFF2-40B4-BE49-F238E27FC236}">
                <a16:creationId xmlns:a16="http://schemas.microsoft.com/office/drawing/2014/main" id="{F667FDB4-0980-FF58-4C5D-9B39B122DDAB}"/>
              </a:ext>
            </a:extLst>
          </p:cNvPr>
          <p:cNvSpPr/>
          <p:nvPr/>
        </p:nvSpPr>
        <p:spPr>
          <a:xfrm>
            <a:off x="1325879" y="2721684"/>
            <a:ext cx="6403659" cy="2237591"/>
          </a:xfrm>
          <a:prstGeom prst="rect">
            <a:avLst/>
          </a:prstGeom>
          <a:noFill/>
          <a:ln/>
        </p:spPr>
        <p:txBody>
          <a:bodyPr wrap="square" rtlCol="0" anchor="t"/>
          <a:lstStyle/>
          <a:p>
            <a:pPr defTabSz="761970">
              <a:lnSpc>
                <a:spcPct val="130000"/>
              </a:lnSpc>
              <a:buClr>
                <a:srgbClr val="002060"/>
              </a:buClr>
              <a:buSzPts val="3600"/>
              <a:defRPr/>
            </a:pPr>
            <a:r>
              <a:rPr lang="pt-BR" sz="3200" dirty="0">
                <a:solidFill>
                  <a:schemeClr val="bg2">
                    <a:lumMod val="25000"/>
                  </a:schemeClr>
                </a:solidFill>
                <a:latin typeface="Noto Sans"/>
                <a:ea typeface="Noto Sans"/>
                <a:cs typeface="Noto Sans"/>
                <a:sym typeface="Noto Sans"/>
              </a:rPr>
              <a:t>“Zacarias… foi </a:t>
            </a:r>
            <a:r>
              <a:rPr lang="pt-BR" sz="3200" b="1" dirty="0">
                <a:solidFill>
                  <a:srgbClr val="F39C12"/>
                </a:solidFill>
                <a:latin typeface="Noto Sans"/>
                <a:ea typeface="Noto Sans"/>
                <a:cs typeface="Noto Sans"/>
                <a:sym typeface="Noto Sans"/>
              </a:rPr>
              <a:t>cheio</a:t>
            </a:r>
            <a:r>
              <a:rPr lang="pt-BR" sz="3200" dirty="0">
                <a:solidFill>
                  <a:schemeClr val="bg2">
                    <a:lumMod val="25000"/>
                  </a:schemeClr>
                </a:solidFill>
                <a:latin typeface="Noto Sans"/>
                <a:ea typeface="Noto Sans"/>
                <a:cs typeface="Noto Sans"/>
                <a:sym typeface="Noto Sans"/>
              </a:rPr>
              <a:t> do Espírito Santo e profetizou…”</a:t>
            </a:r>
          </a:p>
        </p:txBody>
      </p:sp>
      <p:sp>
        <p:nvSpPr>
          <p:cNvPr id="5" name="Text 3">
            <a:extLst>
              <a:ext uri="{FF2B5EF4-FFF2-40B4-BE49-F238E27FC236}">
                <a16:creationId xmlns:a16="http://schemas.microsoft.com/office/drawing/2014/main" id="{B89597EB-D7CA-0572-0B16-E03029561BFF}"/>
              </a:ext>
            </a:extLst>
          </p:cNvPr>
          <p:cNvSpPr/>
          <p:nvPr/>
        </p:nvSpPr>
        <p:spPr>
          <a:xfrm>
            <a:off x="1325879" y="1808132"/>
            <a:ext cx="7301754" cy="594360"/>
          </a:xfrm>
          <a:prstGeom prst="rect">
            <a:avLst/>
          </a:prstGeom>
          <a:noFill/>
          <a:ln/>
        </p:spPr>
        <p:txBody>
          <a:bodyPr wrap="square" rtlCol="0" anchor="ctr"/>
          <a:lstStyle/>
          <a:p>
            <a:pPr defTabSz="761970">
              <a:lnSpc>
                <a:spcPct val="130000"/>
              </a:lnSpc>
              <a:buClr>
                <a:srgbClr val="002060"/>
              </a:buClr>
              <a:buSzPts val="3600"/>
              <a:defRPr/>
            </a:pPr>
            <a:r>
              <a:rPr lang="en-US" sz="4400" b="1" dirty="0">
                <a:solidFill>
                  <a:schemeClr val="bg2">
                    <a:lumMod val="25000"/>
                  </a:schemeClr>
                </a:solidFill>
                <a:latin typeface="Noto Sans"/>
                <a:ea typeface="Noto Sans"/>
                <a:cs typeface="Noto Sans"/>
                <a:sym typeface="Noto Sans"/>
              </a:rPr>
              <a:t>Lucas 1:67 </a:t>
            </a:r>
          </a:p>
        </p:txBody>
      </p:sp>
    </p:spTree>
    <p:extLst>
      <p:ext uri="{BB962C8B-B14F-4D97-AF65-F5344CB8AC3E}">
        <p14:creationId xmlns:p14="http://schemas.microsoft.com/office/powerpoint/2010/main" val="14098974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ext 7">
            <a:extLst>
              <a:ext uri="{FF2B5EF4-FFF2-40B4-BE49-F238E27FC236}">
                <a16:creationId xmlns:a16="http://schemas.microsoft.com/office/drawing/2014/main" id="{F667FDB4-0980-FF58-4C5D-9B39B122DDAB}"/>
              </a:ext>
            </a:extLst>
          </p:cNvPr>
          <p:cNvSpPr/>
          <p:nvPr/>
        </p:nvSpPr>
        <p:spPr>
          <a:xfrm>
            <a:off x="1325879" y="2721684"/>
            <a:ext cx="6060759" cy="2237591"/>
          </a:xfrm>
          <a:prstGeom prst="rect">
            <a:avLst/>
          </a:prstGeom>
          <a:noFill/>
          <a:ln/>
        </p:spPr>
        <p:txBody>
          <a:bodyPr wrap="square" rtlCol="0" anchor="t"/>
          <a:lstStyle/>
          <a:p>
            <a:pPr defTabSz="761970">
              <a:lnSpc>
                <a:spcPct val="130000"/>
              </a:lnSpc>
              <a:buClr>
                <a:srgbClr val="002060"/>
              </a:buClr>
              <a:buSzPts val="3600"/>
            </a:pPr>
            <a:r>
              <a:rPr lang="pt-BR" sz="3200" dirty="0">
                <a:solidFill>
                  <a:schemeClr val="bg2">
                    <a:lumMod val="25000"/>
                  </a:schemeClr>
                </a:solidFill>
                <a:latin typeface="Noto Sans"/>
                <a:ea typeface="Noto Sans"/>
                <a:cs typeface="Noto Sans"/>
                <a:sym typeface="Noto Sans"/>
              </a:rPr>
              <a:t>descreve Jesus como, </a:t>
            </a:r>
          </a:p>
          <a:p>
            <a:pPr defTabSz="761970">
              <a:lnSpc>
                <a:spcPct val="130000"/>
              </a:lnSpc>
              <a:buClr>
                <a:srgbClr val="002060"/>
              </a:buClr>
              <a:buSzPts val="3600"/>
            </a:pPr>
            <a:r>
              <a:rPr lang="pt-BR" sz="3200" dirty="0">
                <a:solidFill>
                  <a:schemeClr val="bg2">
                    <a:lumMod val="25000"/>
                  </a:schemeClr>
                </a:solidFill>
                <a:latin typeface="Noto Sans"/>
                <a:ea typeface="Noto Sans"/>
                <a:cs typeface="Noto Sans"/>
                <a:sym typeface="Noto Sans"/>
              </a:rPr>
              <a:t>“</a:t>
            </a:r>
            <a:r>
              <a:rPr lang="pt-BR" sz="3200" b="1" dirty="0">
                <a:solidFill>
                  <a:srgbClr val="F39C12"/>
                </a:solidFill>
                <a:latin typeface="Noto Sans"/>
                <a:ea typeface="Noto Sans"/>
                <a:cs typeface="Noto Sans"/>
                <a:sym typeface="Noto Sans"/>
              </a:rPr>
              <a:t>Cheio</a:t>
            </a:r>
            <a:r>
              <a:rPr lang="pt-BR" sz="3200" dirty="0">
                <a:solidFill>
                  <a:schemeClr val="bg2">
                    <a:lumMod val="25000"/>
                  </a:schemeClr>
                </a:solidFill>
                <a:latin typeface="Noto Sans"/>
                <a:ea typeface="Noto Sans"/>
                <a:cs typeface="Noto Sans"/>
                <a:sym typeface="Noto Sans"/>
              </a:rPr>
              <a:t> do Espírito Santo.”</a:t>
            </a:r>
          </a:p>
        </p:txBody>
      </p:sp>
      <p:sp>
        <p:nvSpPr>
          <p:cNvPr id="5" name="Text 3">
            <a:extLst>
              <a:ext uri="{FF2B5EF4-FFF2-40B4-BE49-F238E27FC236}">
                <a16:creationId xmlns:a16="http://schemas.microsoft.com/office/drawing/2014/main" id="{B89597EB-D7CA-0572-0B16-E03029561BFF}"/>
              </a:ext>
            </a:extLst>
          </p:cNvPr>
          <p:cNvSpPr/>
          <p:nvPr/>
        </p:nvSpPr>
        <p:spPr>
          <a:xfrm>
            <a:off x="1325879" y="1808132"/>
            <a:ext cx="7301754" cy="594360"/>
          </a:xfrm>
          <a:prstGeom prst="rect">
            <a:avLst/>
          </a:prstGeom>
          <a:noFill/>
          <a:ln/>
        </p:spPr>
        <p:txBody>
          <a:bodyPr wrap="square" rtlCol="0" anchor="ctr"/>
          <a:lstStyle/>
          <a:p>
            <a:pPr defTabSz="761970">
              <a:lnSpc>
                <a:spcPct val="130000"/>
              </a:lnSpc>
              <a:buClr>
                <a:srgbClr val="002060"/>
              </a:buClr>
              <a:buSzPts val="3600"/>
              <a:defRPr/>
            </a:pPr>
            <a:r>
              <a:rPr lang="en-US" sz="4400" b="1" dirty="0">
                <a:solidFill>
                  <a:schemeClr val="bg2">
                    <a:lumMod val="25000"/>
                  </a:schemeClr>
                </a:solidFill>
                <a:latin typeface="Noto Sans"/>
                <a:ea typeface="Noto Sans"/>
                <a:cs typeface="Noto Sans"/>
                <a:sym typeface="Noto Sans"/>
              </a:rPr>
              <a:t>Lucas 4:1 </a:t>
            </a:r>
          </a:p>
        </p:txBody>
      </p:sp>
    </p:spTree>
    <p:extLst>
      <p:ext uri="{BB962C8B-B14F-4D97-AF65-F5344CB8AC3E}">
        <p14:creationId xmlns:p14="http://schemas.microsoft.com/office/powerpoint/2010/main" val="9946226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ext 7">
            <a:extLst>
              <a:ext uri="{FF2B5EF4-FFF2-40B4-BE49-F238E27FC236}">
                <a16:creationId xmlns:a16="http://schemas.microsoft.com/office/drawing/2014/main" id="{F667FDB4-0980-FF58-4C5D-9B39B122DDAB}"/>
              </a:ext>
            </a:extLst>
          </p:cNvPr>
          <p:cNvSpPr/>
          <p:nvPr/>
        </p:nvSpPr>
        <p:spPr>
          <a:xfrm>
            <a:off x="1325879" y="2721684"/>
            <a:ext cx="5677349" cy="2237591"/>
          </a:xfrm>
          <a:prstGeom prst="rect">
            <a:avLst/>
          </a:prstGeom>
          <a:noFill/>
          <a:ln/>
        </p:spPr>
        <p:txBody>
          <a:bodyPr wrap="square" rtlCol="0" anchor="t"/>
          <a:lstStyle/>
          <a:p>
            <a:pPr defTabSz="761970">
              <a:lnSpc>
                <a:spcPct val="130000"/>
              </a:lnSpc>
              <a:buClr>
                <a:srgbClr val="002060"/>
              </a:buClr>
              <a:buSzPts val="3200"/>
            </a:pPr>
            <a:r>
              <a:rPr lang="pt-BR" sz="3200" dirty="0">
                <a:solidFill>
                  <a:schemeClr val="bg2">
                    <a:lumMod val="25000"/>
                  </a:schemeClr>
                </a:solidFill>
                <a:latin typeface="Noto Sans"/>
                <a:ea typeface="Noto Sans"/>
                <a:cs typeface="Noto Sans"/>
                <a:sym typeface="Noto Sans"/>
              </a:rPr>
              <a:t> “E todos foram </a:t>
            </a:r>
            <a:r>
              <a:rPr lang="pt-BR" sz="3200" b="1" dirty="0">
                <a:solidFill>
                  <a:srgbClr val="F39C12"/>
                </a:solidFill>
                <a:latin typeface="Noto Sans"/>
                <a:ea typeface="Noto Sans"/>
                <a:cs typeface="Noto Sans"/>
                <a:sym typeface="Noto Sans"/>
              </a:rPr>
              <a:t>cheios</a:t>
            </a:r>
            <a:r>
              <a:rPr lang="pt-BR" sz="3200" dirty="0">
                <a:solidFill>
                  <a:schemeClr val="bg2">
                    <a:lumMod val="25000"/>
                  </a:schemeClr>
                </a:solidFill>
                <a:latin typeface="Noto Sans"/>
                <a:ea typeface="Noto Sans"/>
                <a:cs typeface="Noto Sans"/>
                <a:sym typeface="Noto Sans"/>
              </a:rPr>
              <a:t> do Espírito Santo..."</a:t>
            </a:r>
          </a:p>
        </p:txBody>
      </p:sp>
      <p:sp>
        <p:nvSpPr>
          <p:cNvPr id="5" name="Text 3">
            <a:extLst>
              <a:ext uri="{FF2B5EF4-FFF2-40B4-BE49-F238E27FC236}">
                <a16:creationId xmlns:a16="http://schemas.microsoft.com/office/drawing/2014/main" id="{B89597EB-D7CA-0572-0B16-E03029561BFF}"/>
              </a:ext>
            </a:extLst>
          </p:cNvPr>
          <p:cNvSpPr/>
          <p:nvPr/>
        </p:nvSpPr>
        <p:spPr>
          <a:xfrm>
            <a:off x="1325879" y="1808132"/>
            <a:ext cx="7301754" cy="594360"/>
          </a:xfrm>
          <a:prstGeom prst="rect">
            <a:avLst/>
          </a:prstGeom>
          <a:noFill/>
          <a:ln/>
        </p:spPr>
        <p:txBody>
          <a:bodyPr wrap="square" rtlCol="0" anchor="ctr"/>
          <a:lstStyle/>
          <a:p>
            <a:pPr defTabSz="761970">
              <a:lnSpc>
                <a:spcPct val="130000"/>
              </a:lnSpc>
              <a:buClr>
                <a:srgbClr val="002060"/>
              </a:buClr>
              <a:buSzPts val="3600"/>
              <a:defRPr/>
            </a:pPr>
            <a:r>
              <a:rPr lang="en-US" sz="4400" b="1" dirty="0">
                <a:solidFill>
                  <a:schemeClr val="bg2">
                    <a:lumMod val="25000"/>
                  </a:schemeClr>
                </a:solidFill>
                <a:latin typeface="Noto Sans"/>
                <a:ea typeface="Noto Sans"/>
                <a:cs typeface="Noto Sans"/>
                <a:sym typeface="Noto Sans"/>
              </a:rPr>
              <a:t>Atos 2:4</a:t>
            </a:r>
          </a:p>
        </p:txBody>
      </p:sp>
    </p:spTree>
    <p:extLst>
      <p:ext uri="{BB962C8B-B14F-4D97-AF65-F5344CB8AC3E}">
        <p14:creationId xmlns:p14="http://schemas.microsoft.com/office/powerpoint/2010/main" val="32419423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7">
            <a:extLst>
              <a:ext uri="{FF2B5EF4-FFF2-40B4-BE49-F238E27FC236}">
                <a16:creationId xmlns:a16="http://schemas.microsoft.com/office/drawing/2014/main" id="{F667FDB4-0980-FF58-4C5D-9B39B122DDAB}"/>
              </a:ext>
            </a:extLst>
          </p:cNvPr>
          <p:cNvSpPr/>
          <p:nvPr/>
        </p:nvSpPr>
        <p:spPr>
          <a:xfrm>
            <a:off x="1325879" y="2721684"/>
            <a:ext cx="5677349" cy="2237591"/>
          </a:xfrm>
          <a:prstGeom prst="rect">
            <a:avLst/>
          </a:prstGeom>
          <a:noFill/>
          <a:ln/>
        </p:spPr>
        <p:txBody>
          <a:bodyPr wrap="square" rtlCol="0" anchor="t"/>
          <a:lstStyle/>
          <a:p>
            <a:pPr defTabSz="761970">
              <a:lnSpc>
                <a:spcPct val="130000"/>
              </a:lnSpc>
              <a:buClr>
                <a:srgbClr val="1F3864"/>
              </a:buClr>
              <a:buSzPts val="3200"/>
            </a:pPr>
            <a:r>
              <a:rPr lang="pt-BR" sz="3200" dirty="0">
                <a:solidFill>
                  <a:schemeClr val="bg2">
                    <a:lumMod val="25000"/>
                  </a:schemeClr>
                </a:solidFill>
                <a:latin typeface="Noto Sans"/>
                <a:ea typeface="Noto Sans"/>
                <a:cs typeface="Noto Sans"/>
                <a:sym typeface="Noto Sans"/>
              </a:rPr>
              <a:t>“Então Pedro, </a:t>
            </a:r>
            <a:r>
              <a:rPr lang="pt-BR" sz="3200" b="1" dirty="0">
                <a:solidFill>
                  <a:srgbClr val="F39C12"/>
                </a:solidFill>
                <a:latin typeface="Noto Sans"/>
                <a:ea typeface="Noto Sans"/>
                <a:cs typeface="Noto Sans"/>
                <a:sym typeface="Noto Sans"/>
              </a:rPr>
              <a:t>cheio</a:t>
            </a:r>
            <a:r>
              <a:rPr lang="pt-BR" sz="3200" dirty="0">
                <a:solidFill>
                  <a:schemeClr val="bg2">
                    <a:lumMod val="25000"/>
                  </a:schemeClr>
                </a:solidFill>
                <a:latin typeface="Noto Sans"/>
                <a:ea typeface="Noto Sans"/>
                <a:cs typeface="Noto Sans"/>
                <a:sym typeface="Noto Sans"/>
              </a:rPr>
              <a:t> do Espírito Santo, disse-lhes…”</a:t>
            </a:r>
          </a:p>
        </p:txBody>
      </p:sp>
      <p:sp>
        <p:nvSpPr>
          <p:cNvPr id="5" name="Text 3">
            <a:extLst>
              <a:ext uri="{FF2B5EF4-FFF2-40B4-BE49-F238E27FC236}">
                <a16:creationId xmlns:a16="http://schemas.microsoft.com/office/drawing/2014/main" id="{B89597EB-D7CA-0572-0B16-E03029561BFF}"/>
              </a:ext>
            </a:extLst>
          </p:cNvPr>
          <p:cNvSpPr/>
          <p:nvPr/>
        </p:nvSpPr>
        <p:spPr>
          <a:xfrm>
            <a:off x="1325879" y="1808132"/>
            <a:ext cx="7301754" cy="594360"/>
          </a:xfrm>
          <a:prstGeom prst="rect">
            <a:avLst/>
          </a:prstGeom>
          <a:noFill/>
          <a:ln/>
        </p:spPr>
        <p:txBody>
          <a:bodyPr wrap="square" rtlCol="0" anchor="ctr"/>
          <a:lstStyle/>
          <a:p>
            <a:pPr defTabSz="761970">
              <a:lnSpc>
                <a:spcPct val="130000"/>
              </a:lnSpc>
              <a:buClr>
                <a:srgbClr val="002060"/>
              </a:buClr>
              <a:buSzPts val="3600"/>
              <a:defRPr/>
            </a:pPr>
            <a:r>
              <a:rPr lang="en-US" sz="4400" b="1" dirty="0">
                <a:solidFill>
                  <a:schemeClr val="bg2">
                    <a:lumMod val="25000"/>
                  </a:schemeClr>
                </a:solidFill>
                <a:latin typeface="Noto Sans"/>
                <a:ea typeface="Noto Sans"/>
                <a:cs typeface="Noto Sans"/>
                <a:sym typeface="Noto Sans"/>
              </a:rPr>
              <a:t>Atos 4:8</a:t>
            </a:r>
          </a:p>
        </p:txBody>
      </p:sp>
    </p:spTree>
    <p:extLst>
      <p:ext uri="{BB962C8B-B14F-4D97-AF65-F5344CB8AC3E}">
        <p14:creationId xmlns:p14="http://schemas.microsoft.com/office/powerpoint/2010/main" val="7964182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7">
            <a:extLst>
              <a:ext uri="{FF2B5EF4-FFF2-40B4-BE49-F238E27FC236}">
                <a16:creationId xmlns:a16="http://schemas.microsoft.com/office/drawing/2014/main" id="{F667FDB4-0980-FF58-4C5D-9B39B122DDAB}"/>
              </a:ext>
            </a:extLst>
          </p:cNvPr>
          <p:cNvSpPr/>
          <p:nvPr/>
        </p:nvSpPr>
        <p:spPr>
          <a:xfrm>
            <a:off x="1325879" y="2721684"/>
            <a:ext cx="7146609" cy="2237591"/>
          </a:xfrm>
          <a:prstGeom prst="rect">
            <a:avLst/>
          </a:prstGeom>
          <a:noFill/>
          <a:ln/>
        </p:spPr>
        <p:txBody>
          <a:bodyPr wrap="square" rtlCol="0" anchor="t"/>
          <a:lstStyle/>
          <a:p>
            <a:pPr defTabSz="761970">
              <a:lnSpc>
                <a:spcPct val="130000"/>
              </a:lnSpc>
              <a:buClr>
                <a:srgbClr val="002060"/>
              </a:buClr>
              <a:buSzPts val="3200"/>
            </a:pPr>
            <a:r>
              <a:rPr lang="pt-BR" sz="3200" dirty="0">
                <a:solidFill>
                  <a:schemeClr val="bg2">
                    <a:lumMod val="25000"/>
                  </a:schemeClr>
                </a:solidFill>
                <a:latin typeface="Noto Sans"/>
                <a:ea typeface="Noto Sans"/>
                <a:cs typeface="Noto Sans"/>
                <a:sym typeface="Noto Sans"/>
              </a:rPr>
              <a:t>“Tendo eles orado, tremeu o lugar onde estavam reunidos; todos ficaram </a:t>
            </a:r>
            <a:r>
              <a:rPr lang="pt-BR" sz="3200" b="1" dirty="0">
                <a:solidFill>
                  <a:srgbClr val="F39C12"/>
                </a:solidFill>
                <a:latin typeface="Noto Sans"/>
                <a:ea typeface="Noto Sans"/>
                <a:cs typeface="Noto Sans"/>
                <a:sym typeface="Noto Sans"/>
              </a:rPr>
              <a:t>cheios</a:t>
            </a:r>
            <a:r>
              <a:rPr lang="pt-BR" sz="3200" dirty="0">
                <a:solidFill>
                  <a:schemeClr val="bg2">
                    <a:lumMod val="25000"/>
                  </a:schemeClr>
                </a:solidFill>
                <a:latin typeface="Noto Sans"/>
                <a:ea typeface="Noto Sans"/>
                <a:cs typeface="Noto Sans"/>
                <a:sym typeface="Noto Sans"/>
              </a:rPr>
              <a:t> do Espírito Santo e, com intrepidez, anunciavam a palavra de Deus”</a:t>
            </a:r>
          </a:p>
        </p:txBody>
      </p:sp>
      <p:sp>
        <p:nvSpPr>
          <p:cNvPr id="5" name="Text 3">
            <a:extLst>
              <a:ext uri="{FF2B5EF4-FFF2-40B4-BE49-F238E27FC236}">
                <a16:creationId xmlns:a16="http://schemas.microsoft.com/office/drawing/2014/main" id="{B89597EB-D7CA-0572-0B16-E03029561BFF}"/>
              </a:ext>
            </a:extLst>
          </p:cNvPr>
          <p:cNvSpPr/>
          <p:nvPr/>
        </p:nvSpPr>
        <p:spPr>
          <a:xfrm>
            <a:off x="1325879" y="1808132"/>
            <a:ext cx="7301754" cy="594360"/>
          </a:xfrm>
          <a:prstGeom prst="rect">
            <a:avLst/>
          </a:prstGeom>
          <a:noFill/>
          <a:ln/>
        </p:spPr>
        <p:txBody>
          <a:bodyPr wrap="square" rtlCol="0" anchor="ctr"/>
          <a:lstStyle/>
          <a:p>
            <a:pPr defTabSz="761970">
              <a:lnSpc>
                <a:spcPct val="130000"/>
              </a:lnSpc>
              <a:buClr>
                <a:srgbClr val="002060"/>
              </a:buClr>
              <a:buSzPts val="3600"/>
              <a:defRPr/>
            </a:pPr>
            <a:r>
              <a:rPr lang="en-US" sz="4400" b="1" dirty="0">
                <a:solidFill>
                  <a:schemeClr val="bg2">
                    <a:lumMod val="25000"/>
                  </a:schemeClr>
                </a:solidFill>
                <a:latin typeface="Noto Sans"/>
                <a:ea typeface="Noto Sans"/>
                <a:cs typeface="Noto Sans"/>
                <a:sym typeface="Noto Sans"/>
              </a:rPr>
              <a:t>Atos 4:31</a:t>
            </a:r>
          </a:p>
        </p:txBody>
      </p:sp>
    </p:spTree>
    <p:extLst>
      <p:ext uri="{BB962C8B-B14F-4D97-AF65-F5344CB8AC3E}">
        <p14:creationId xmlns:p14="http://schemas.microsoft.com/office/powerpoint/2010/main" val="35251458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7">
            <a:extLst>
              <a:ext uri="{FF2B5EF4-FFF2-40B4-BE49-F238E27FC236}">
                <a16:creationId xmlns:a16="http://schemas.microsoft.com/office/drawing/2014/main" id="{F667FDB4-0980-FF58-4C5D-9B39B122DDAB}"/>
              </a:ext>
            </a:extLst>
          </p:cNvPr>
          <p:cNvSpPr/>
          <p:nvPr/>
        </p:nvSpPr>
        <p:spPr>
          <a:xfrm>
            <a:off x="1325879" y="2721684"/>
            <a:ext cx="6232209" cy="2237591"/>
          </a:xfrm>
          <a:prstGeom prst="rect">
            <a:avLst/>
          </a:prstGeom>
          <a:noFill/>
          <a:ln/>
        </p:spPr>
        <p:txBody>
          <a:bodyPr wrap="square" rtlCol="0" anchor="t"/>
          <a:lstStyle/>
          <a:p>
            <a:pPr defTabSz="761970">
              <a:lnSpc>
                <a:spcPct val="115000"/>
              </a:lnSpc>
              <a:buClr>
                <a:srgbClr val="002060"/>
              </a:buClr>
              <a:buSzPts val="3600"/>
            </a:pPr>
            <a:r>
              <a:rPr lang="en-US" sz="3200" dirty="0">
                <a:solidFill>
                  <a:schemeClr val="bg2">
                    <a:lumMod val="25000"/>
                  </a:schemeClr>
                </a:solidFill>
                <a:latin typeface="Noto Sans"/>
                <a:ea typeface="Noto Sans"/>
                <a:cs typeface="Noto Sans"/>
                <a:sym typeface="Noto Sans"/>
              </a:rPr>
              <a:t>“</a:t>
            </a:r>
            <a:r>
              <a:rPr lang="en-US" sz="3200" dirty="0" err="1">
                <a:solidFill>
                  <a:schemeClr val="bg2">
                    <a:lumMod val="25000"/>
                  </a:schemeClr>
                </a:solidFill>
                <a:latin typeface="Noto Sans"/>
                <a:ea typeface="Noto Sans"/>
                <a:cs typeface="Noto Sans"/>
                <a:sym typeface="Noto Sans"/>
              </a:rPr>
              <a:t>sete</a:t>
            </a:r>
            <a:r>
              <a:rPr lang="en-US" sz="3200" dirty="0">
                <a:solidFill>
                  <a:schemeClr val="bg2">
                    <a:lumMod val="25000"/>
                  </a:schemeClr>
                </a:solidFill>
                <a:latin typeface="Noto Sans"/>
                <a:ea typeface="Noto Sans"/>
                <a:cs typeface="Noto Sans"/>
                <a:sym typeface="Noto Sans"/>
              </a:rPr>
              <a:t> </a:t>
            </a:r>
            <a:r>
              <a:rPr lang="en-US" sz="3200" dirty="0" err="1">
                <a:solidFill>
                  <a:schemeClr val="bg2">
                    <a:lumMod val="25000"/>
                  </a:schemeClr>
                </a:solidFill>
                <a:latin typeface="Noto Sans"/>
                <a:ea typeface="Noto Sans"/>
                <a:cs typeface="Noto Sans"/>
                <a:sym typeface="Noto Sans"/>
              </a:rPr>
              <a:t>homens</a:t>
            </a:r>
            <a:r>
              <a:rPr lang="en-US" sz="3200" dirty="0">
                <a:solidFill>
                  <a:schemeClr val="bg2">
                    <a:lumMod val="25000"/>
                  </a:schemeClr>
                </a:solidFill>
                <a:latin typeface="Noto Sans"/>
                <a:ea typeface="Noto Sans"/>
                <a:cs typeface="Noto Sans"/>
                <a:sym typeface="Noto Sans"/>
              </a:rPr>
              <a:t> de boa </a:t>
            </a:r>
            <a:r>
              <a:rPr lang="en-US" sz="3200" dirty="0" err="1">
                <a:solidFill>
                  <a:schemeClr val="bg2">
                    <a:lumMod val="25000"/>
                  </a:schemeClr>
                </a:solidFill>
                <a:latin typeface="Noto Sans"/>
                <a:ea typeface="Noto Sans"/>
                <a:cs typeface="Noto Sans"/>
                <a:sym typeface="Noto Sans"/>
              </a:rPr>
              <a:t>reputação</a:t>
            </a:r>
            <a:r>
              <a:rPr lang="en-US" sz="3200" dirty="0">
                <a:solidFill>
                  <a:schemeClr val="bg2">
                    <a:lumMod val="25000"/>
                  </a:schemeClr>
                </a:solidFill>
                <a:latin typeface="Noto Sans"/>
                <a:ea typeface="Noto Sans"/>
                <a:cs typeface="Noto Sans"/>
                <a:sym typeface="Noto Sans"/>
              </a:rPr>
              <a:t>, </a:t>
            </a:r>
            <a:r>
              <a:rPr lang="en-US" sz="3200" b="1" dirty="0" err="1">
                <a:solidFill>
                  <a:srgbClr val="F39C12"/>
                </a:solidFill>
                <a:latin typeface="Noto Sans"/>
                <a:ea typeface="Noto Sans"/>
                <a:cs typeface="Noto Sans"/>
                <a:sym typeface="Noto Sans"/>
              </a:rPr>
              <a:t>cheios</a:t>
            </a:r>
            <a:r>
              <a:rPr lang="en-US" sz="3200" dirty="0">
                <a:solidFill>
                  <a:schemeClr val="bg2">
                    <a:lumMod val="25000"/>
                  </a:schemeClr>
                </a:solidFill>
                <a:latin typeface="Noto Sans"/>
                <a:ea typeface="Noto Sans"/>
                <a:cs typeface="Noto Sans"/>
                <a:sym typeface="Noto Sans"/>
              </a:rPr>
              <a:t> do </a:t>
            </a:r>
            <a:r>
              <a:rPr lang="en-US" sz="3200" dirty="0" err="1">
                <a:solidFill>
                  <a:schemeClr val="bg2">
                    <a:lumMod val="25000"/>
                  </a:schemeClr>
                </a:solidFill>
                <a:latin typeface="Noto Sans"/>
                <a:ea typeface="Noto Sans"/>
                <a:cs typeface="Noto Sans"/>
                <a:sym typeface="Noto Sans"/>
              </a:rPr>
              <a:t>Espírito</a:t>
            </a:r>
            <a:r>
              <a:rPr lang="en-US" sz="3200" dirty="0">
                <a:solidFill>
                  <a:schemeClr val="bg2">
                    <a:lumMod val="25000"/>
                  </a:schemeClr>
                </a:solidFill>
                <a:latin typeface="Noto Sans"/>
                <a:ea typeface="Noto Sans"/>
                <a:cs typeface="Noto Sans"/>
                <a:sym typeface="Noto Sans"/>
              </a:rPr>
              <a:t> e de </a:t>
            </a:r>
            <a:r>
              <a:rPr lang="en-US" sz="3200" dirty="0" err="1">
                <a:solidFill>
                  <a:schemeClr val="bg2">
                    <a:lumMod val="25000"/>
                  </a:schemeClr>
                </a:solidFill>
                <a:latin typeface="Noto Sans"/>
                <a:ea typeface="Noto Sans"/>
                <a:cs typeface="Noto Sans"/>
                <a:sym typeface="Noto Sans"/>
              </a:rPr>
              <a:t>sabedoria</a:t>
            </a:r>
            <a:r>
              <a:rPr lang="en-US" sz="3200" dirty="0">
                <a:solidFill>
                  <a:schemeClr val="bg2">
                    <a:lumMod val="25000"/>
                  </a:schemeClr>
                </a:solidFill>
                <a:latin typeface="Noto Sans"/>
                <a:ea typeface="Noto Sans"/>
                <a:cs typeface="Noto Sans"/>
                <a:sym typeface="Noto Sans"/>
              </a:rPr>
              <a:t>…”</a:t>
            </a:r>
          </a:p>
        </p:txBody>
      </p:sp>
      <p:sp>
        <p:nvSpPr>
          <p:cNvPr id="5" name="Text 3">
            <a:extLst>
              <a:ext uri="{FF2B5EF4-FFF2-40B4-BE49-F238E27FC236}">
                <a16:creationId xmlns:a16="http://schemas.microsoft.com/office/drawing/2014/main" id="{B89597EB-D7CA-0572-0B16-E03029561BFF}"/>
              </a:ext>
            </a:extLst>
          </p:cNvPr>
          <p:cNvSpPr/>
          <p:nvPr/>
        </p:nvSpPr>
        <p:spPr>
          <a:xfrm>
            <a:off x="1325879" y="1808132"/>
            <a:ext cx="7301754" cy="594360"/>
          </a:xfrm>
          <a:prstGeom prst="rect">
            <a:avLst/>
          </a:prstGeom>
          <a:noFill/>
          <a:ln/>
        </p:spPr>
        <p:txBody>
          <a:bodyPr wrap="square" rtlCol="0" anchor="ctr"/>
          <a:lstStyle/>
          <a:p>
            <a:pPr defTabSz="761970">
              <a:lnSpc>
                <a:spcPct val="130000"/>
              </a:lnSpc>
              <a:buClr>
                <a:srgbClr val="002060"/>
              </a:buClr>
              <a:buSzPts val="3600"/>
              <a:defRPr/>
            </a:pPr>
            <a:r>
              <a:rPr lang="en-US" sz="4400" b="1" dirty="0">
                <a:solidFill>
                  <a:schemeClr val="bg2">
                    <a:lumMod val="25000"/>
                  </a:schemeClr>
                </a:solidFill>
                <a:latin typeface="Noto Sans"/>
                <a:ea typeface="Noto Sans"/>
                <a:cs typeface="Noto Sans"/>
                <a:sym typeface="Noto Sans"/>
              </a:rPr>
              <a:t>Atos 6:3</a:t>
            </a:r>
          </a:p>
        </p:txBody>
      </p:sp>
    </p:spTree>
    <p:extLst>
      <p:ext uri="{BB962C8B-B14F-4D97-AF65-F5344CB8AC3E}">
        <p14:creationId xmlns:p14="http://schemas.microsoft.com/office/powerpoint/2010/main" val="29148846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DC646CD2-1DD6-4AF4-1AB6-312FE58A6E66}"/>
            </a:ext>
          </a:extLst>
        </p:cNvPr>
        <p:cNvGrpSpPr/>
        <p:nvPr/>
      </p:nvGrpSpPr>
      <p:grpSpPr>
        <a:xfrm>
          <a:off x="0" y="0"/>
          <a:ext cx="0" cy="0"/>
          <a:chOff x="0" y="0"/>
          <a:chExt cx="0" cy="0"/>
        </a:xfrm>
      </p:grpSpPr>
      <p:sp>
        <p:nvSpPr>
          <p:cNvPr id="18" name="Shape 0">
            <a:extLst>
              <a:ext uri="{FF2B5EF4-FFF2-40B4-BE49-F238E27FC236}">
                <a16:creationId xmlns:a16="http://schemas.microsoft.com/office/drawing/2014/main" id="{060DDB2A-E1B1-BBA3-0664-F024507AA35E}"/>
              </a:ext>
            </a:extLst>
          </p:cNvPr>
          <p:cNvSpPr/>
          <p:nvPr/>
        </p:nvSpPr>
        <p:spPr>
          <a:xfrm>
            <a:off x="0" y="0"/>
            <a:ext cx="12192000" cy="6858000"/>
          </a:xfrm>
          <a:prstGeom prst="rect">
            <a:avLst/>
          </a:prstGeom>
          <a:gradFill flip="none" rotWithShape="1">
            <a:gsLst>
              <a:gs pos="63000">
                <a:srgbClr val="000000">
                  <a:alpha val="0"/>
                </a:srgbClr>
              </a:gs>
              <a:gs pos="0">
                <a:schemeClr val="tx1">
                  <a:alpha val="83000"/>
                </a:schemeClr>
              </a:gs>
              <a:gs pos="18000">
                <a:srgbClr val="000000">
                  <a:alpha val="83296"/>
                </a:srgbClr>
              </a:gs>
            </a:gsLst>
            <a:lin ang="16200000" scaled="1"/>
            <a:tileRect/>
          </a:gradFill>
          <a:ln w="12700">
            <a:solidFill>
              <a:srgbClr val="080C1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sp>
        <p:nvSpPr>
          <p:cNvPr id="6" name="Text 2">
            <a:extLst>
              <a:ext uri="{FF2B5EF4-FFF2-40B4-BE49-F238E27FC236}">
                <a16:creationId xmlns:a16="http://schemas.microsoft.com/office/drawing/2014/main" id="{9BC3116A-3FBB-683B-6DC8-BB59EFDAFC50}"/>
              </a:ext>
            </a:extLst>
          </p:cNvPr>
          <p:cNvSpPr/>
          <p:nvPr/>
        </p:nvSpPr>
        <p:spPr>
          <a:xfrm>
            <a:off x="0" y="2676424"/>
            <a:ext cx="12192000" cy="914400"/>
          </a:xfrm>
          <a:prstGeom prst="rect">
            <a:avLst/>
          </a:prstGeom>
          <a:noFill/>
          <a:ln/>
        </p:spPr>
        <p:txBody>
          <a:bodyPr wrap="square" rtlCol="0" anchor="ctr"/>
          <a:lstStyle/>
          <a:p>
            <a:pPr marL="11113" marR="0" lvl="0" indent="4763" algn="ctr" defTabSz="761970" rtl="0" eaLnBrk="1" fontAlgn="auto" latinLnBrk="0" hangingPunct="1">
              <a:lnSpc>
                <a:spcPct val="100000"/>
              </a:lnSpc>
              <a:spcBef>
                <a:spcPts val="0"/>
              </a:spcBef>
              <a:spcAft>
                <a:spcPts val="0"/>
              </a:spcAft>
              <a:buClrTx/>
              <a:buSzTx/>
              <a:buFontTx/>
              <a:buNone/>
              <a:tabLst/>
              <a:defRPr/>
            </a:pPr>
            <a:r>
              <a:rPr kumimoji="0" lang="pt-BR" sz="6600" b="1" i="0" u="none" strike="noStrike" kern="1200" cap="none" spc="0" normalizeH="0" baseline="0" noProof="0" dirty="0">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rPr>
              <a:t>UNASP - 1996</a:t>
            </a:r>
            <a:endParaRPr kumimoji="0" lang="pt-BR" sz="6600" b="1" i="0" u="none" strike="noStrike" kern="1200" cap="none" spc="0" normalizeH="0" baseline="0" noProof="0" dirty="0">
              <a:ln>
                <a:noFill/>
              </a:ln>
              <a:solidFill>
                <a:srgbClr val="E2C44B"/>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sp>
        <p:nvSpPr>
          <p:cNvPr id="2" name="Text 6">
            <a:extLst>
              <a:ext uri="{FF2B5EF4-FFF2-40B4-BE49-F238E27FC236}">
                <a16:creationId xmlns:a16="http://schemas.microsoft.com/office/drawing/2014/main" id="{B58DE354-1412-3D8C-6592-620BCCFEDD33}"/>
              </a:ext>
            </a:extLst>
          </p:cNvPr>
          <p:cNvSpPr/>
          <p:nvPr/>
        </p:nvSpPr>
        <p:spPr>
          <a:xfrm>
            <a:off x="7972689" y="6270784"/>
            <a:ext cx="4109773" cy="365760"/>
          </a:xfrm>
          <a:prstGeom prst="rect">
            <a:avLst/>
          </a:prstGeom>
          <a:noFill/>
          <a:ln/>
        </p:spPr>
        <p:txBody>
          <a:bodyPr wrap="square"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err="1">
                <a:ln>
                  <a:noFill/>
                </a:ln>
                <a:solidFill>
                  <a:srgbClr val="E8832A"/>
                </a:solidFill>
                <a:effectLst/>
                <a:uLnTx/>
                <a:uFillTx/>
                <a:latin typeface="Noto Sans" panose="020B0502040504020204" pitchFamily="34" charset="0"/>
                <a:ea typeface="Noto Sans" panose="020B0502040504020204" pitchFamily="34" charset="0"/>
                <a:cs typeface="Noto Sans" panose="020B0502040504020204" pitchFamily="34" charset="0"/>
              </a:rPr>
              <a:t>www.lideradventista.com.br</a:t>
            </a:r>
            <a:endParaRPr kumimoji="0" lang="en-US" sz="2400" b="0" i="0" u="none" strike="noStrike" kern="1200" cap="none" spc="0" normalizeH="0" baseline="0" noProof="0" dirty="0">
              <a:ln>
                <a:noFill/>
              </a:ln>
              <a:solidFill>
                <a:prstClr val="black"/>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spTree>
    <p:extLst>
      <p:ext uri="{BB962C8B-B14F-4D97-AF65-F5344CB8AC3E}">
        <p14:creationId xmlns:p14="http://schemas.microsoft.com/office/powerpoint/2010/main" val="5698664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7">
            <a:extLst>
              <a:ext uri="{FF2B5EF4-FFF2-40B4-BE49-F238E27FC236}">
                <a16:creationId xmlns:a16="http://schemas.microsoft.com/office/drawing/2014/main" id="{F667FDB4-0980-FF58-4C5D-9B39B122DDAB}"/>
              </a:ext>
            </a:extLst>
          </p:cNvPr>
          <p:cNvSpPr/>
          <p:nvPr/>
        </p:nvSpPr>
        <p:spPr>
          <a:xfrm>
            <a:off x="1325879" y="2653945"/>
            <a:ext cx="5677349" cy="2237591"/>
          </a:xfrm>
          <a:prstGeom prst="rect">
            <a:avLst/>
          </a:prstGeom>
          <a:noFill/>
          <a:ln/>
        </p:spPr>
        <p:txBody>
          <a:bodyPr wrap="square" rtlCol="0" anchor="t"/>
          <a:lstStyle/>
          <a:p>
            <a:pPr defTabSz="761970">
              <a:lnSpc>
                <a:spcPct val="130000"/>
              </a:lnSpc>
              <a:buClr>
                <a:srgbClr val="002060"/>
              </a:buClr>
              <a:buSzPts val="3200"/>
            </a:pPr>
            <a:r>
              <a:rPr lang="pt-BR" sz="3200" dirty="0">
                <a:solidFill>
                  <a:schemeClr val="bg2">
                    <a:lumMod val="25000"/>
                  </a:schemeClr>
                </a:solidFill>
                <a:latin typeface="Noto Sans"/>
                <a:ea typeface="Noto Sans"/>
                <a:cs typeface="Noto Sans"/>
                <a:sym typeface="Noto Sans"/>
              </a:rPr>
              <a:t>Estêvão “...homem </a:t>
            </a:r>
            <a:r>
              <a:rPr lang="pt-BR" sz="3200" b="1" dirty="0">
                <a:solidFill>
                  <a:srgbClr val="F39C12"/>
                </a:solidFill>
                <a:latin typeface="Noto Sans"/>
                <a:ea typeface="Noto Sans"/>
                <a:cs typeface="Noto Sans"/>
                <a:sym typeface="Noto Sans"/>
              </a:rPr>
              <a:t>cheio</a:t>
            </a:r>
            <a:r>
              <a:rPr lang="pt-BR" sz="3200" dirty="0">
                <a:solidFill>
                  <a:schemeClr val="bg2">
                    <a:lumMod val="25000"/>
                  </a:schemeClr>
                </a:solidFill>
                <a:latin typeface="Noto Sans"/>
                <a:ea typeface="Noto Sans"/>
                <a:cs typeface="Noto Sans"/>
                <a:sym typeface="Noto Sans"/>
              </a:rPr>
              <a:t> de fé e do Espírito Santo”.</a:t>
            </a:r>
          </a:p>
          <a:p>
            <a:pPr defTabSz="761970">
              <a:lnSpc>
                <a:spcPct val="130000"/>
              </a:lnSpc>
              <a:buSzPts val="3200"/>
            </a:pPr>
            <a:endParaRPr lang="pt-BR" sz="3200" dirty="0">
              <a:solidFill>
                <a:schemeClr val="bg2">
                  <a:lumMod val="25000"/>
                </a:schemeClr>
              </a:solidFill>
              <a:latin typeface="Noto Sans"/>
              <a:ea typeface="Noto Sans"/>
              <a:cs typeface="Noto Sans"/>
              <a:sym typeface="Noto Sans"/>
            </a:endParaRPr>
          </a:p>
        </p:txBody>
      </p:sp>
      <p:sp>
        <p:nvSpPr>
          <p:cNvPr id="2" name="Text 3">
            <a:extLst>
              <a:ext uri="{FF2B5EF4-FFF2-40B4-BE49-F238E27FC236}">
                <a16:creationId xmlns:a16="http://schemas.microsoft.com/office/drawing/2014/main" id="{9B527E6E-2C5A-7184-A94B-19D272F4A4E4}"/>
              </a:ext>
            </a:extLst>
          </p:cNvPr>
          <p:cNvSpPr/>
          <p:nvPr/>
        </p:nvSpPr>
        <p:spPr>
          <a:xfrm>
            <a:off x="1325879" y="1808132"/>
            <a:ext cx="7301754" cy="594360"/>
          </a:xfrm>
          <a:prstGeom prst="rect">
            <a:avLst/>
          </a:prstGeom>
          <a:noFill/>
          <a:ln/>
        </p:spPr>
        <p:txBody>
          <a:bodyPr wrap="square" rtlCol="0" anchor="ctr"/>
          <a:lstStyle/>
          <a:p>
            <a:pPr defTabSz="761970">
              <a:lnSpc>
                <a:spcPct val="130000"/>
              </a:lnSpc>
              <a:buClr>
                <a:srgbClr val="002060"/>
              </a:buClr>
              <a:buSzPts val="3600"/>
              <a:defRPr/>
            </a:pPr>
            <a:r>
              <a:rPr lang="en-US" sz="4400" b="1" dirty="0">
                <a:solidFill>
                  <a:schemeClr val="bg2">
                    <a:lumMod val="25000"/>
                  </a:schemeClr>
                </a:solidFill>
                <a:latin typeface="Noto Sans"/>
                <a:ea typeface="Noto Sans"/>
                <a:cs typeface="Noto Sans"/>
                <a:sym typeface="Noto Sans"/>
              </a:rPr>
              <a:t>Atos 6:5</a:t>
            </a:r>
          </a:p>
        </p:txBody>
      </p:sp>
    </p:spTree>
    <p:extLst>
      <p:ext uri="{BB962C8B-B14F-4D97-AF65-F5344CB8AC3E}">
        <p14:creationId xmlns:p14="http://schemas.microsoft.com/office/powerpoint/2010/main" val="13183198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7">
            <a:extLst>
              <a:ext uri="{FF2B5EF4-FFF2-40B4-BE49-F238E27FC236}">
                <a16:creationId xmlns:a16="http://schemas.microsoft.com/office/drawing/2014/main" id="{F667FDB4-0980-FF58-4C5D-9B39B122DDAB}"/>
              </a:ext>
            </a:extLst>
          </p:cNvPr>
          <p:cNvSpPr/>
          <p:nvPr/>
        </p:nvSpPr>
        <p:spPr>
          <a:xfrm>
            <a:off x="1325879" y="2721684"/>
            <a:ext cx="6846571" cy="2237591"/>
          </a:xfrm>
          <a:prstGeom prst="rect">
            <a:avLst/>
          </a:prstGeom>
          <a:noFill/>
          <a:ln/>
        </p:spPr>
        <p:txBody>
          <a:bodyPr wrap="square" rtlCol="0" anchor="t"/>
          <a:lstStyle/>
          <a:p>
            <a:pPr defTabSz="761970">
              <a:lnSpc>
                <a:spcPct val="130000"/>
              </a:lnSpc>
              <a:buSzPts val="3200"/>
            </a:pPr>
            <a:r>
              <a:rPr lang="en-US" sz="3200" dirty="0">
                <a:solidFill>
                  <a:schemeClr val="bg2">
                    <a:lumMod val="25000"/>
                  </a:schemeClr>
                </a:solidFill>
                <a:latin typeface="Noto Sans"/>
                <a:ea typeface="Noto Sans"/>
                <a:cs typeface="Noto Sans"/>
                <a:sym typeface="Noto Sans"/>
              </a:rPr>
              <a:t>“Mas </a:t>
            </a:r>
            <a:r>
              <a:rPr lang="en-US" sz="3200" dirty="0" err="1">
                <a:solidFill>
                  <a:schemeClr val="bg2">
                    <a:lumMod val="25000"/>
                  </a:schemeClr>
                </a:solidFill>
                <a:latin typeface="Noto Sans"/>
                <a:ea typeface="Noto Sans"/>
                <a:cs typeface="Noto Sans"/>
                <a:sym typeface="Noto Sans"/>
              </a:rPr>
              <a:t>ele</a:t>
            </a:r>
            <a:r>
              <a:rPr lang="en-US" sz="3200" dirty="0">
                <a:solidFill>
                  <a:schemeClr val="bg2">
                    <a:lumMod val="25000"/>
                  </a:schemeClr>
                </a:solidFill>
                <a:latin typeface="Noto Sans"/>
                <a:ea typeface="Noto Sans"/>
                <a:cs typeface="Noto Sans"/>
                <a:sym typeface="Noto Sans"/>
              </a:rPr>
              <a:t>, </a:t>
            </a:r>
            <a:r>
              <a:rPr lang="en-US" sz="3200" dirty="0" err="1">
                <a:solidFill>
                  <a:schemeClr val="bg2">
                    <a:lumMod val="25000"/>
                  </a:schemeClr>
                </a:solidFill>
                <a:latin typeface="Noto Sans"/>
                <a:ea typeface="Noto Sans"/>
                <a:cs typeface="Noto Sans"/>
                <a:sym typeface="Noto Sans"/>
              </a:rPr>
              <a:t>estando</a:t>
            </a:r>
            <a:r>
              <a:rPr lang="en-US" sz="3200" dirty="0">
                <a:solidFill>
                  <a:schemeClr val="bg2">
                    <a:lumMod val="25000"/>
                  </a:schemeClr>
                </a:solidFill>
                <a:latin typeface="Noto Sans"/>
                <a:ea typeface="Noto Sans"/>
                <a:cs typeface="Noto Sans"/>
                <a:sym typeface="Noto Sans"/>
              </a:rPr>
              <a:t> </a:t>
            </a:r>
            <a:r>
              <a:rPr lang="en-US" sz="3200" b="1" dirty="0" err="1">
                <a:solidFill>
                  <a:srgbClr val="F39C12"/>
                </a:solidFill>
                <a:latin typeface="Noto Sans"/>
                <a:ea typeface="Noto Sans"/>
                <a:cs typeface="Noto Sans"/>
                <a:sym typeface="Noto Sans"/>
              </a:rPr>
              <a:t>cheio</a:t>
            </a:r>
            <a:r>
              <a:rPr lang="en-US" sz="3200" dirty="0">
                <a:solidFill>
                  <a:schemeClr val="bg2">
                    <a:lumMod val="25000"/>
                  </a:schemeClr>
                </a:solidFill>
                <a:latin typeface="Noto Sans"/>
                <a:ea typeface="Noto Sans"/>
                <a:cs typeface="Noto Sans"/>
                <a:sym typeface="Noto Sans"/>
              </a:rPr>
              <a:t> do </a:t>
            </a:r>
            <a:r>
              <a:rPr lang="en-US" sz="3200" dirty="0" err="1">
                <a:solidFill>
                  <a:schemeClr val="bg2">
                    <a:lumMod val="25000"/>
                  </a:schemeClr>
                </a:solidFill>
                <a:latin typeface="Noto Sans"/>
                <a:ea typeface="Noto Sans"/>
                <a:cs typeface="Noto Sans"/>
                <a:sym typeface="Noto Sans"/>
              </a:rPr>
              <a:t>Espírito</a:t>
            </a:r>
            <a:r>
              <a:rPr lang="en-US" sz="3200" dirty="0">
                <a:solidFill>
                  <a:schemeClr val="bg2">
                    <a:lumMod val="25000"/>
                  </a:schemeClr>
                </a:solidFill>
                <a:latin typeface="Noto Sans"/>
                <a:ea typeface="Noto Sans"/>
                <a:cs typeface="Noto Sans"/>
                <a:sym typeface="Noto Sans"/>
              </a:rPr>
              <a:t> Santo, </a:t>
            </a:r>
            <a:r>
              <a:rPr lang="en-US" sz="3200" dirty="0" err="1">
                <a:solidFill>
                  <a:schemeClr val="bg2">
                    <a:lumMod val="25000"/>
                  </a:schemeClr>
                </a:solidFill>
                <a:latin typeface="Noto Sans"/>
                <a:ea typeface="Noto Sans"/>
                <a:cs typeface="Noto Sans"/>
                <a:sym typeface="Noto Sans"/>
              </a:rPr>
              <a:t>fixando</a:t>
            </a:r>
            <a:r>
              <a:rPr lang="en-US" sz="3200" dirty="0">
                <a:solidFill>
                  <a:schemeClr val="bg2">
                    <a:lumMod val="25000"/>
                  </a:schemeClr>
                </a:solidFill>
                <a:latin typeface="Noto Sans"/>
                <a:ea typeface="Noto Sans"/>
                <a:cs typeface="Noto Sans"/>
                <a:sym typeface="Noto Sans"/>
              </a:rPr>
              <a:t> </a:t>
            </a:r>
            <a:r>
              <a:rPr lang="en-US" sz="3200" dirty="0" err="1">
                <a:solidFill>
                  <a:schemeClr val="bg2">
                    <a:lumMod val="25000"/>
                  </a:schemeClr>
                </a:solidFill>
                <a:latin typeface="Noto Sans"/>
                <a:ea typeface="Noto Sans"/>
                <a:cs typeface="Noto Sans"/>
                <a:sym typeface="Noto Sans"/>
              </a:rPr>
              <a:t>os</a:t>
            </a:r>
            <a:r>
              <a:rPr lang="en-US" sz="3200" dirty="0">
                <a:solidFill>
                  <a:schemeClr val="bg2">
                    <a:lumMod val="25000"/>
                  </a:schemeClr>
                </a:solidFill>
                <a:latin typeface="Noto Sans"/>
                <a:ea typeface="Noto Sans"/>
                <a:cs typeface="Noto Sans"/>
                <a:sym typeface="Noto Sans"/>
              </a:rPr>
              <a:t> </a:t>
            </a:r>
            <a:r>
              <a:rPr lang="en-US" sz="3200" dirty="0" err="1">
                <a:solidFill>
                  <a:schemeClr val="bg2">
                    <a:lumMod val="25000"/>
                  </a:schemeClr>
                </a:solidFill>
                <a:latin typeface="Noto Sans"/>
                <a:ea typeface="Noto Sans"/>
                <a:cs typeface="Noto Sans"/>
                <a:sym typeface="Noto Sans"/>
              </a:rPr>
              <a:t>olhos</a:t>
            </a:r>
            <a:r>
              <a:rPr lang="en-US" sz="3200" dirty="0">
                <a:solidFill>
                  <a:schemeClr val="bg2">
                    <a:lumMod val="25000"/>
                  </a:schemeClr>
                </a:solidFill>
                <a:latin typeface="Noto Sans"/>
                <a:ea typeface="Noto Sans"/>
                <a:cs typeface="Noto Sans"/>
                <a:sym typeface="Noto Sans"/>
              </a:rPr>
              <a:t> no </a:t>
            </a:r>
            <a:r>
              <a:rPr lang="en-US" sz="3200" dirty="0" err="1">
                <a:solidFill>
                  <a:schemeClr val="bg2">
                    <a:lumMod val="25000"/>
                  </a:schemeClr>
                </a:solidFill>
                <a:latin typeface="Noto Sans"/>
                <a:ea typeface="Noto Sans"/>
                <a:cs typeface="Noto Sans"/>
                <a:sym typeface="Noto Sans"/>
              </a:rPr>
              <a:t>céu</a:t>
            </a:r>
            <a:r>
              <a:rPr lang="en-US" sz="3200" dirty="0">
                <a:solidFill>
                  <a:schemeClr val="bg2">
                    <a:lumMod val="25000"/>
                  </a:schemeClr>
                </a:solidFill>
                <a:latin typeface="Noto Sans"/>
                <a:ea typeface="Noto Sans"/>
                <a:cs typeface="Noto Sans"/>
                <a:sym typeface="Noto Sans"/>
              </a:rPr>
              <a:t>, </a:t>
            </a:r>
            <a:r>
              <a:rPr lang="en-US" sz="3200" dirty="0" err="1">
                <a:solidFill>
                  <a:schemeClr val="bg2">
                    <a:lumMod val="25000"/>
                  </a:schemeClr>
                </a:solidFill>
                <a:latin typeface="Noto Sans"/>
                <a:ea typeface="Noto Sans"/>
                <a:cs typeface="Noto Sans"/>
                <a:sym typeface="Noto Sans"/>
              </a:rPr>
              <a:t>viu</a:t>
            </a:r>
            <a:r>
              <a:rPr lang="en-US" sz="3200" dirty="0">
                <a:solidFill>
                  <a:schemeClr val="bg2">
                    <a:lumMod val="25000"/>
                  </a:schemeClr>
                </a:solidFill>
                <a:latin typeface="Noto Sans"/>
                <a:ea typeface="Noto Sans"/>
                <a:cs typeface="Noto Sans"/>
                <a:sym typeface="Noto Sans"/>
              </a:rPr>
              <a:t> a </a:t>
            </a:r>
            <a:r>
              <a:rPr lang="en-US" sz="3200" dirty="0" err="1">
                <a:solidFill>
                  <a:schemeClr val="bg2">
                    <a:lumMod val="25000"/>
                  </a:schemeClr>
                </a:solidFill>
                <a:latin typeface="Noto Sans"/>
                <a:ea typeface="Noto Sans"/>
                <a:cs typeface="Noto Sans"/>
                <a:sym typeface="Noto Sans"/>
              </a:rPr>
              <a:t>glória</a:t>
            </a:r>
            <a:r>
              <a:rPr lang="en-US" sz="3200" dirty="0">
                <a:solidFill>
                  <a:schemeClr val="bg2">
                    <a:lumMod val="25000"/>
                  </a:schemeClr>
                </a:solidFill>
                <a:latin typeface="Noto Sans"/>
                <a:ea typeface="Noto Sans"/>
                <a:cs typeface="Noto Sans"/>
                <a:sym typeface="Noto Sans"/>
              </a:rPr>
              <a:t> de Deus, e Jesus, que </a:t>
            </a:r>
            <a:r>
              <a:rPr lang="en-US" sz="3200" dirty="0" err="1">
                <a:solidFill>
                  <a:schemeClr val="bg2">
                    <a:lumMod val="25000"/>
                  </a:schemeClr>
                </a:solidFill>
                <a:latin typeface="Noto Sans"/>
                <a:ea typeface="Noto Sans"/>
                <a:cs typeface="Noto Sans"/>
                <a:sym typeface="Noto Sans"/>
              </a:rPr>
              <a:t>estava</a:t>
            </a:r>
            <a:r>
              <a:rPr lang="en-US" sz="3200" dirty="0">
                <a:solidFill>
                  <a:schemeClr val="bg2">
                    <a:lumMod val="25000"/>
                  </a:schemeClr>
                </a:solidFill>
                <a:latin typeface="Noto Sans"/>
                <a:ea typeface="Noto Sans"/>
                <a:cs typeface="Noto Sans"/>
                <a:sym typeface="Noto Sans"/>
              </a:rPr>
              <a:t> </a:t>
            </a:r>
            <a:r>
              <a:rPr lang="en-US" sz="3200" dirty="0" err="1">
                <a:solidFill>
                  <a:schemeClr val="bg2">
                    <a:lumMod val="25000"/>
                  </a:schemeClr>
                </a:solidFill>
                <a:latin typeface="Noto Sans"/>
                <a:ea typeface="Noto Sans"/>
                <a:cs typeface="Noto Sans"/>
                <a:sym typeface="Noto Sans"/>
              </a:rPr>
              <a:t>à</a:t>
            </a:r>
            <a:r>
              <a:rPr lang="en-US" sz="3200" dirty="0">
                <a:solidFill>
                  <a:schemeClr val="bg2">
                    <a:lumMod val="25000"/>
                  </a:schemeClr>
                </a:solidFill>
                <a:latin typeface="Noto Sans"/>
                <a:ea typeface="Noto Sans"/>
                <a:cs typeface="Noto Sans"/>
                <a:sym typeface="Noto Sans"/>
              </a:rPr>
              <a:t> </a:t>
            </a:r>
            <a:r>
              <a:rPr lang="en-US" sz="3200" dirty="0" err="1">
                <a:solidFill>
                  <a:schemeClr val="bg2">
                    <a:lumMod val="25000"/>
                  </a:schemeClr>
                </a:solidFill>
                <a:latin typeface="Noto Sans"/>
                <a:ea typeface="Noto Sans"/>
                <a:cs typeface="Noto Sans"/>
                <a:sym typeface="Noto Sans"/>
              </a:rPr>
              <a:t>direita</a:t>
            </a:r>
            <a:r>
              <a:rPr lang="en-US" sz="3200" dirty="0">
                <a:solidFill>
                  <a:schemeClr val="bg2">
                    <a:lumMod val="25000"/>
                  </a:schemeClr>
                </a:solidFill>
                <a:latin typeface="Noto Sans"/>
                <a:ea typeface="Noto Sans"/>
                <a:cs typeface="Noto Sans"/>
                <a:sym typeface="Noto Sans"/>
              </a:rPr>
              <a:t> de Deus”.</a:t>
            </a:r>
          </a:p>
        </p:txBody>
      </p:sp>
      <p:sp>
        <p:nvSpPr>
          <p:cNvPr id="5" name="Text 3">
            <a:extLst>
              <a:ext uri="{FF2B5EF4-FFF2-40B4-BE49-F238E27FC236}">
                <a16:creationId xmlns:a16="http://schemas.microsoft.com/office/drawing/2014/main" id="{B89597EB-D7CA-0572-0B16-E03029561BFF}"/>
              </a:ext>
            </a:extLst>
          </p:cNvPr>
          <p:cNvSpPr/>
          <p:nvPr/>
        </p:nvSpPr>
        <p:spPr>
          <a:xfrm>
            <a:off x="1325879" y="1808132"/>
            <a:ext cx="7301754" cy="594360"/>
          </a:xfrm>
          <a:prstGeom prst="rect">
            <a:avLst/>
          </a:prstGeom>
          <a:noFill/>
          <a:ln/>
        </p:spPr>
        <p:txBody>
          <a:bodyPr wrap="square" rtlCol="0" anchor="ctr"/>
          <a:lstStyle/>
          <a:p>
            <a:pPr defTabSz="761970">
              <a:lnSpc>
                <a:spcPct val="130000"/>
              </a:lnSpc>
              <a:buClr>
                <a:srgbClr val="002060"/>
              </a:buClr>
              <a:buSzPts val="3600"/>
              <a:defRPr/>
            </a:pPr>
            <a:r>
              <a:rPr lang="en-US" sz="4400" b="1" dirty="0">
                <a:solidFill>
                  <a:schemeClr val="bg2">
                    <a:lumMod val="25000"/>
                  </a:schemeClr>
                </a:solidFill>
                <a:latin typeface="Noto Sans"/>
                <a:ea typeface="Noto Sans"/>
                <a:cs typeface="Noto Sans"/>
                <a:sym typeface="Noto Sans"/>
              </a:rPr>
              <a:t>Atos 7:55</a:t>
            </a:r>
          </a:p>
        </p:txBody>
      </p:sp>
    </p:spTree>
    <p:extLst>
      <p:ext uri="{BB962C8B-B14F-4D97-AF65-F5344CB8AC3E}">
        <p14:creationId xmlns:p14="http://schemas.microsoft.com/office/powerpoint/2010/main" val="24156848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7">
            <a:extLst>
              <a:ext uri="{FF2B5EF4-FFF2-40B4-BE49-F238E27FC236}">
                <a16:creationId xmlns:a16="http://schemas.microsoft.com/office/drawing/2014/main" id="{F667FDB4-0980-FF58-4C5D-9B39B122DDAB}"/>
              </a:ext>
            </a:extLst>
          </p:cNvPr>
          <p:cNvSpPr/>
          <p:nvPr/>
        </p:nvSpPr>
        <p:spPr>
          <a:xfrm>
            <a:off x="1325879" y="2412258"/>
            <a:ext cx="7132320" cy="2237591"/>
          </a:xfrm>
          <a:prstGeom prst="rect">
            <a:avLst/>
          </a:prstGeom>
          <a:noFill/>
          <a:ln/>
        </p:spPr>
        <p:txBody>
          <a:bodyPr wrap="square" rtlCol="0" anchor="t"/>
          <a:lstStyle/>
          <a:p>
            <a:pPr defTabSz="761970">
              <a:lnSpc>
                <a:spcPct val="130000"/>
              </a:lnSpc>
              <a:buClr>
                <a:srgbClr val="002060"/>
              </a:buClr>
              <a:buSzPts val="3200"/>
            </a:pPr>
            <a:r>
              <a:rPr lang="en-US" sz="3000" dirty="0">
                <a:solidFill>
                  <a:schemeClr val="bg2">
                    <a:lumMod val="25000"/>
                  </a:schemeClr>
                </a:solidFill>
                <a:latin typeface="Noto Sans"/>
                <a:ea typeface="Noto Sans"/>
                <a:cs typeface="Noto Sans"/>
                <a:sym typeface="Noto Sans"/>
              </a:rPr>
              <a:t>“E Ananias </a:t>
            </a:r>
            <a:r>
              <a:rPr lang="en-US" sz="3000" dirty="0" err="1">
                <a:solidFill>
                  <a:schemeClr val="bg2">
                    <a:lumMod val="25000"/>
                  </a:schemeClr>
                </a:solidFill>
                <a:latin typeface="Noto Sans"/>
                <a:ea typeface="Noto Sans"/>
                <a:cs typeface="Noto Sans"/>
                <a:sym typeface="Noto Sans"/>
              </a:rPr>
              <a:t>foi</a:t>
            </a:r>
            <a:r>
              <a:rPr lang="en-US" sz="3000" dirty="0">
                <a:solidFill>
                  <a:schemeClr val="bg2">
                    <a:lumMod val="25000"/>
                  </a:schemeClr>
                </a:solidFill>
                <a:latin typeface="Noto Sans"/>
                <a:ea typeface="Noto Sans"/>
                <a:cs typeface="Noto Sans"/>
                <a:sym typeface="Noto Sans"/>
              </a:rPr>
              <a:t>, e </a:t>
            </a:r>
            <a:r>
              <a:rPr lang="en-US" sz="3000" dirty="0" err="1">
                <a:solidFill>
                  <a:schemeClr val="bg2">
                    <a:lumMod val="25000"/>
                  </a:schemeClr>
                </a:solidFill>
                <a:latin typeface="Noto Sans"/>
                <a:ea typeface="Noto Sans"/>
                <a:cs typeface="Noto Sans"/>
                <a:sym typeface="Noto Sans"/>
              </a:rPr>
              <a:t>entrou</a:t>
            </a:r>
            <a:r>
              <a:rPr lang="en-US" sz="3000" dirty="0">
                <a:solidFill>
                  <a:schemeClr val="bg2">
                    <a:lumMod val="25000"/>
                  </a:schemeClr>
                </a:solidFill>
                <a:latin typeface="Noto Sans"/>
                <a:ea typeface="Noto Sans"/>
                <a:cs typeface="Noto Sans"/>
                <a:sym typeface="Noto Sans"/>
              </a:rPr>
              <a:t> </a:t>
            </a:r>
            <a:r>
              <a:rPr lang="en-US" sz="3000" dirty="0" err="1">
                <a:solidFill>
                  <a:schemeClr val="bg2">
                    <a:lumMod val="25000"/>
                  </a:schemeClr>
                </a:solidFill>
                <a:latin typeface="Noto Sans"/>
                <a:ea typeface="Noto Sans"/>
                <a:cs typeface="Noto Sans"/>
                <a:sym typeface="Noto Sans"/>
              </a:rPr>
              <a:t>na</a:t>
            </a:r>
            <a:r>
              <a:rPr lang="en-US" sz="3000" dirty="0">
                <a:solidFill>
                  <a:schemeClr val="bg2">
                    <a:lumMod val="25000"/>
                  </a:schemeClr>
                </a:solidFill>
                <a:latin typeface="Noto Sans"/>
                <a:ea typeface="Noto Sans"/>
                <a:cs typeface="Noto Sans"/>
                <a:sym typeface="Noto Sans"/>
              </a:rPr>
              <a:t> casa e, </a:t>
            </a:r>
            <a:r>
              <a:rPr lang="en-US" sz="3000" dirty="0" err="1">
                <a:solidFill>
                  <a:schemeClr val="bg2">
                    <a:lumMod val="25000"/>
                  </a:schemeClr>
                </a:solidFill>
                <a:latin typeface="Noto Sans"/>
                <a:ea typeface="Noto Sans"/>
                <a:cs typeface="Noto Sans"/>
                <a:sym typeface="Noto Sans"/>
              </a:rPr>
              <a:t>impondo-lhe</a:t>
            </a:r>
            <a:r>
              <a:rPr lang="en-US" sz="3000" dirty="0">
                <a:solidFill>
                  <a:schemeClr val="bg2">
                    <a:lumMod val="25000"/>
                  </a:schemeClr>
                </a:solidFill>
                <a:latin typeface="Noto Sans"/>
                <a:ea typeface="Noto Sans"/>
                <a:cs typeface="Noto Sans"/>
                <a:sym typeface="Noto Sans"/>
              </a:rPr>
              <a:t> as </a:t>
            </a:r>
            <a:r>
              <a:rPr lang="en-US" sz="3000" dirty="0" err="1">
                <a:solidFill>
                  <a:schemeClr val="bg2">
                    <a:lumMod val="25000"/>
                  </a:schemeClr>
                </a:solidFill>
                <a:latin typeface="Noto Sans"/>
                <a:ea typeface="Noto Sans"/>
                <a:cs typeface="Noto Sans"/>
                <a:sym typeface="Noto Sans"/>
              </a:rPr>
              <a:t>mãos</a:t>
            </a:r>
            <a:r>
              <a:rPr lang="en-US" sz="3000" dirty="0">
                <a:solidFill>
                  <a:schemeClr val="bg2">
                    <a:lumMod val="25000"/>
                  </a:schemeClr>
                </a:solidFill>
                <a:latin typeface="Noto Sans"/>
                <a:ea typeface="Noto Sans"/>
                <a:cs typeface="Noto Sans"/>
                <a:sym typeface="Noto Sans"/>
              </a:rPr>
              <a:t>, </a:t>
            </a:r>
            <a:r>
              <a:rPr lang="en-US" sz="3000" dirty="0" err="1">
                <a:solidFill>
                  <a:schemeClr val="bg2">
                    <a:lumMod val="25000"/>
                  </a:schemeClr>
                </a:solidFill>
                <a:latin typeface="Noto Sans"/>
                <a:ea typeface="Noto Sans"/>
                <a:cs typeface="Noto Sans"/>
                <a:sym typeface="Noto Sans"/>
              </a:rPr>
              <a:t>disse</a:t>
            </a:r>
            <a:r>
              <a:rPr lang="en-US" sz="3000" dirty="0">
                <a:solidFill>
                  <a:schemeClr val="bg2">
                    <a:lumMod val="25000"/>
                  </a:schemeClr>
                </a:solidFill>
                <a:latin typeface="Noto Sans"/>
                <a:ea typeface="Noto Sans"/>
                <a:cs typeface="Noto Sans"/>
                <a:sym typeface="Noto Sans"/>
              </a:rPr>
              <a:t>: </a:t>
            </a:r>
            <a:r>
              <a:rPr lang="en-US" sz="3000" dirty="0" err="1">
                <a:solidFill>
                  <a:schemeClr val="bg2">
                    <a:lumMod val="25000"/>
                  </a:schemeClr>
                </a:solidFill>
                <a:latin typeface="Noto Sans"/>
                <a:ea typeface="Noto Sans"/>
                <a:cs typeface="Noto Sans"/>
                <a:sym typeface="Noto Sans"/>
              </a:rPr>
              <a:t>Irmão</a:t>
            </a:r>
            <a:r>
              <a:rPr lang="en-US" sz="3000" dirty="0">
                <a:solidFill>
                  <a:schemeClr val="bg2">
                    <a:lumMod val="25000"/>
                  </a:schemeClr>
                </a:solidFill>
                <a:latin typeface="Noto Sans"/>
                <a:ea typeface="Noto Sans"/>
                <a:cs typeface="Noto Sans"/>
                <a:sym typeface="Noto Sans"/>
              </a:rPr>
              <a:t> </a:t>
            </a:r>
            <a:r>
              <a:rPr lang="en-US" sz="3000" dirty="0" err="1">
                <a:solidFill>
                  <a:schemeClr val="bg2">
                    <a:lumMod val="25000"/>
                  </a:schemeClr>
                </a:solidFill>
                <a:latin typeface="Noto Sans"/>
                <a:ea typeface="Noto Sans"/>
                <a:cs typeface="Noto Sans"/>
                <a:sym typeface="Noto Sans"/>
              </a:rPr>
              <a:t>Saulo</a:t>
            </a:r>
            <a:r>
              <a:rPr lang="en-US" sz="3000" dirty="0">
                <a:solidFill>
                  <a:schemeClr val="bg2">
                    <a:lumMod val="25000"/>
                  </a:schemeClr>
                </a:solidFill>
                <a:latin typeface="Noto Sans"/>
                <a:ea typeface="Noto Sans"/>
                <a:cs typeface="Noto Sans"/>
                <a:sym typeface="Noto Sans"/>
              </a:rPr>
              <a:t>, o Senhor Jesus, que </a:t>
            </a:r>
            <a:r>
              <a:rPr lang="en-US" sz="3000" dirty="0" err="1">
                <a:solidFill>
                  <a:schemeClr val="bg2">
                    <a:lumMod val="25000"/>
                  </a:schemeClr>
                </a:solidFill>
                <a:latin typeface="Noto Sans"/>
                <a:ea typeface="Noto Sans"/>
                <a:cs typeface="Noto Sans"/>
                <a:sym typeface="Noto Sans"/>
              </a:rPr>
              <a:t>te</a:t>
            </a:r>
            <a:r>
              <a:rPr lang="en-US" sz="3000" dirty="0">
                <a:solidFill>
                  <a:schemeClr val="bg2">
                    <a:lumMod val="25000"/>
                  </a:schemeClr>
                </a:solidFill>
                <a:latin typeface="Noto Sans"/>
                <a:ea typeface="Noto Sans"/>
                <a:cs typeface="Noto Sans"/>
                <a:sym typeface="Noto Sans"/>
              </a:rPr>
              <a:t> </a:t>
            </a:r>
            <a:r>
              <a:rPr lang="en-US" sz="3000" dirty="0" err="1">
                <a:solidFill>
                  <a:schemeClr val="bg2">
                    <a:lumMod val="25000"/>
                  </a:schemeClr>
                </a:solidFill>
                <a:latin typeface="Noto Sans"/>
                <a:ea typeface="Noto Sans"/>
                <a:cs typeface="Noto Sans"/>
                <a:sym typeface="Noto Sans"/>
              </a:rPr>
              <a:t>apareceu</a:t>
            </a:r>
            <a:r>
              <a:rPr lang="en-US" sz="3000" dirty="0">
                <a:solidFill>
                  <a:schemeClr val="bg2">
                    <a:lumMod val="25000"/>
                  </a:schemeClr>
                </a:solidFill>
                <a:latin typeface="Noto Sans"/>
                <a:ea typeface="Noto Sans"/>
                <a:cs typeface="Noto Sans"/>
                <a:sym typeface="Noto Sans"/>
              </a:rPr>
              <a:t> no </a:t>
            </a:r>
            <a:r>
              <a:rPr lang="en-US" sz="3000" dirty="0" err="1">
                <a:solidFill>
                  <a:schemeClr val="bg2">
                    <a:lumMod val="25000"/>
                  </a:schemeClr>
                </a:solidFill>
                <a:latin typeface="Noto Sans"/>
                <a:ea typeface="Noto Sans"/>
                <a:cs typeface="Noto Sans"/>
                <a:sym typeface="Noto Sans"/>
              </a:rPr>
              <a:t>caminho</a:t>
            </a:r>
            <a:r>
              <a:rPr lang="en-US" sz="3000" dirty="0">
                <a:solidFill>
                  <a:schemeClr val="bg2">
                    <a:lumMod val="25000"/>
                  </a:schemeClr>
                </a:solidFill>
                <a:latin typeface="Noto Sans"/>
                <a:ea typeface="Noto Sans"/>
                <a:cs typeface="Noto Sans"/>
                <a:sym typeface="Noto Sans"/>
              </a:rPr>
              <a:t> </a:t>
            </a:r>
            <a:r>
              <a:rPr lang="en-US" sz="3000" dirty="0" err="1">
                <a:solidFill>
                  <a:schemeClr val="bg2">
                    <a:lumMod val="25000"/>
                  </a:schemeClr>
                </a:solidFill>
                <a:latin typeface="Noto Sans"/>
                <a:ea typeface="Noto Sans"/>
                <a:cs typeface="Noto Sans"/>
                <a:sym typeface="Noto Sans"/>
              </a:rPr>
              <a:t>por</a:t>
            </a:r>
            <a:r>
              <a:rPr lang="en-US" sz="3000" dirty="0">
                <a:solidFill>
                  <a:schemeClr val="bg2">
                    <a:lumMod val="25000"/>
                  </a:schemeClr>
                </a:solidFill>
                <a:latin typeface="Noto Sans"/>
                <a:ea typeface="Noto Sans"/>
                <a:cs typeface="Noto Sans"/>
                <a:sym typeface="Noto Sans"/>
              </a:rPr>
              <a:t> </a:t>
            </a:r>
            <a:r>
              <a:rPr lang="en-US" sz="3000" dirty="0" err="1">
                <a:solidFill>
                  <a:schemeClr val="bg2">
                    <a:lumMod val="25000"/>
                  </a:schemeClr>
                </a:solidFill>
                <a:latin typeface="Noto Sans"/>
                <a:ea typeface="Noto Sans"/>
                <a:cs typeface="Noto Sans"/>
                <a:sym typeface="Noto Sans"/>
              </a:rPr>
              <a:t>onde</a:t>
            </a:r>
            <a:r>
              <a:rPr lang="en-US" sz="3000" dirty="0">
                <a:solidFill>
                  <a:schemeClr val="bg2">
                    <a:lumMod val="25000"/>
                  </a:schemeClr>
                </a:solidFill>
                <a:latin typeface="Noto Sans"/>
                <a:ea typeface="Noto Sans"/>
                <a:cs typeface="Noto Sans"/>
                <a:sym typeface="Noto Sans"/>
              </a:rPr>
              <a:t> </a:t>
            </a:r>
            <a:r>
              <a:rPr lang="en-US" sz="3000" dirty="0" err="1">
                <a:solidFill>
                  <a:schemeClr val="bg2">
                    <a:lumMod val="25000"/>
                  </a:schemeClr>
                </a:solidFill>
                <a:latin typeface="Noto Sans"/>
                <a:ea typeface="Noto Sans"/>
                <a:cs typeface="Noto Sans"/>
                <a:sym typeface="Noto Sans"/>
              </a:rPr>
              <a:t>vinhas</a:t>
            </a:r>
            <a:r>
              <a:rPr lang="en-US" sz="3000" dirty="0">
                <a:solidFill>
                  <a:schemeClr val="bg2">
                    <a:lumMod val="25000"/>
                  </a:schemeClr>
                </a:solidFill>
                <a:latin typeface="Noto Sans"/>
                <a:ea typeface="Noto Sans"/>
                <a:cs typeface="Noto Sans"/>
                <a:sym typeface="Noto Sans"/>
              </a:rPr>
              <a:t>, me </a:t>
            </a:r>
            <a:r>
              <a:rPr lang="en-US" sz="3000" dirty="0" err="1">
                <a:solidFill>
                  <a:schemeClr val="bg2">
                    <a:lumMod val="25000"/>
                  </a:schemeClr>
                </a:solidFill>
                <a:latin typeface="Noto Sans"/>
                <a:ea typeface="Noto Sans"/>
                <a:cs typeface="Noto Sans"/>
                <a:sym typeface="Noto Sans"/>
              </a:rPr>
              <a:t>enviou</a:t>
            </a:r>
            <a:r>
              <a:rPr lang="en-US" sz="3000" dirty="0">
                <a:solidFill>
                  <a:schemeClr val="bg2">
                    <a:lumMod val="25000"/>
                  </a:schemeClr>
                </a:solidFill>
                <a:latin typeface="Noto Sans"/>
                <a:ea typeface="Noto Sans"/>
                <a:cs typeface="Noto Sans"/>
                <a:sym typeface="Noto Sans"/>
              </a:rPr>
              <a:t>, para que </a:t>
            </a:r>
            <a:r>
              <a:rPr lang="en-US" sz="3000" dirty="0" err="1">
                <a:solidFill>
                  <a:schemeClr val="bg2">
                    <a:lumMod val="25000"/>
                  </a:schemeClr>
                </a:solidFill>
                <a:latin typeface="Noto Sans"/>
                <a:ea typeface="Noto Sans"/>
                <a:cs typeface="Noto Sans"/>
                <a:sym typeface="Noto Sans"/>
              </a:rPr>
              <a:t>tornes</a:t>
            </a:r>
            <a:r>
              <a:rPr lang="en-US" sz="3000" dirty="0">
                <a:solidFill>
                  <a:schemeClr val="bg2">
                    <a:lumMod val="25000"/>
                  </a:schemeClr>
                </a:solidFill>
                <a:latin typeface="Noto Sans"/>
                <a:ea typeface="Noto Sans"/>
                <a:cs typeface="Noto Sans"/>
                <a:sym typeface="Noto Sans"/>
              </a:rPr>
              <a:t> a </a:t>
            </a:r>
            <a:r>
              <a:rPr lang="en-US" sz="3000" dirty="0" err="1">
                <a:solidFill>
                  <a:schemeClr val="bg2">
                    <a:lumMod val="25000"/>
                  </a:schemeClr>
                </a:solidFill>
                <a:latin typeface="Noto Sans"/>
                <a:ea typeface="Noto Sans"/>
                <a:cs typeface="Noto Sans"/>
                <a:sym typeface="Noto Sans"/>
              </a:rPr>
              <a:t>ver</a:t>
            </a:r>
            <a:r>
              <a:rPr lang="en-US" sz="3000" dirty="0">
                <a:solidFill>
                  <a:schemeClr val="bg2">
                    <a:lumMod val="25000"/>
                  </a:schemeClr>
                </a:solidFill>
                <a:latin typeface="Noto Sans"/>
                <a:ea typeface="Noto Sans"/>
                <a:cs typeface="Noto Sans"/>
                <a:sym typeface="Noto Sans"/>
              </a:rPr>
              <a:t> e </a:t>
            </a:r>
            <a:r>
              <a:rPr lang="en-US" sz="3000" dirty="0" err="1">
                <a:solidFill>
                  <a:schemeClr val="bg2">
                    <a:lumMod val="25000"/>
                  </a:schemeClr>
                </a:solidFill>
                <a:latin typeface="Noto Sans"/>
                <a:ea typeface="Noto Sans"/>
                <a:cs typeface="Noto Sans"/>
                <a:sym typeface="Noto Sans"/>
              </a:rPr>
              <a:t>sejas</a:t>
            </a:r>
            <a:r>
              <a:rPr lang="en-US" sz="3000" dirty="0">
                <a:solidFill>
                  <a:schemeClr val="bg2">
                    <a:lumMod val="25000"/>
                  </a:schemeClr>
                </a:solidFill>
                <a:latin typeface="Noto Sans"/>
                <a:ea typeface="Noto Sans"/>
                <a:cs typeface="Noto Sans"/>
                <a:sym typeface="Noto Sans"/>
              </a:rPr>
              <a:t> </a:t>
            </a:r>
            <a:r>
              <a:rPr lang="en-US" sz="3000" b="1" dirty="0" err="1">
                <a:solidFill>
                  <a:srgbClr val="F39C12"/>
                </a:solidFill>
                <a:latin typeface="Noto Sans"/>
                <a:ea typeface="Noto Sans"/>
                <a:cs typeface="Noto Sans"/>
                <a:sym typeface="Noto Sans"/>
              </a:rPr>
              <a:t>cheio</a:t>
            </a:r>
            <a:r>
              <a:rPr lang="en-US" sz="3000" b="1" dirty="0">
                <a:solidFill>
                  <a:schemeClr val="bg2">
                    <a:lumMod val="25000"/>
                  </a:schemeClr>
                </a:solidFill>
                <a:latin typeface="Noto Sans"/>
                <a:ea typeface="Noto Sans"/>
                <a:cs typeface="Noto Sans"/>
                <a:sym typeface="Noto Sans"/>
              </a:rPr>
              <a:t> </a:t>
            </a:r>
            <a:r>
              <a:rPr lang="en-US" sz="3000" dirty="0">
                <a:solidFill>
                  <a:schemeClr val="bg2">
                    <a:lumMod val="25000"/>
                  </a:schemeClr>
                </a:solidFill>
                <a:latin typeface="Noto Sans"/>
                <a:ea typeface="Noto Sans"/>
                <a:cs typeface="Noto Sans"/>
                <a:sym typeface="Noto Sans"/>
              </a:rPr>
              <a:t>do </a:t>
            </a:r>
            <a:r>
              <a:rPr lang="en-US" sz="3000" dirty="0" err="1">
                <a:solidFill>
                  <a:schemeClr val="bg2">
                    <a:lumMod val="25000"/>
                  </a:schemeClr>
                </a:solidFill>
                <a:latin typeface="Noto Sans"/>
                <a:ea typeface="Noto Sans"/>
                <a:cs typeface="Noto Sans"/>
                <a:sym typeface="Noto Sans"/>
              </a:rPr>
              <a:t>Espírito</a:t>
            </a:r>
            <a:r>
              <a:rPr lang="en-US" sz="3000" dirty="0">
                <a:solidFill>
                  <a:schemeClr val="bg2">
                    <a:lumMod val="25000"/>
                  </a:schemeClr>
                </a:solidFill>
                <a:latin typeface="Noto Sans"/>
                <a:ea typeface="Noto Sans"/>
                <a:cs typeface="Noto Sans"/>
                <a:sym typeface="Noto Sans"/>
              </a:rPr>
              <a:t> Santo”.</a:t>
            </a:r>
          </a:p>
        </p:txBody>
      </p:sp>
      <p:sp>
        <p:nvSpPr>
          <p:cNvPr id="5" name="Text 3">
            <a:extLst>
              <a:ext uri="{FF2B5EF4-FFF2-40B4-BE49-F238E27FC236}">
                <a16:creationId xmlns:a16="http://schemas.microsoft.com/office/drawing/2014/main" id="{B89597EB-D7CA-0572-0B16-E03029561BFF}"/>
              </a:ext>
            </a:extLst>
          </p:cNvPr>
          <p:cNvSpPr/>
          <p:nvPr/>
        </p:nvSpPr>
        <p:spPr>
          <a:xfrm>
            <a:off x="1325879" y="1405361"/>
            <a:ext cx="7301754" cy="594360"/>
          </a:xfrm>
          <a:prstGeom prst="rect">
            <a:avLst/>
          </a:prstGeom>
          <a:noFill/>
          <a:ln/>
        </p:spPr>
        <p:txBody>
          <a:bodyPr wrap="square" rtlCol="0" anchor="ctr"/>
          <a:lstStyle/>
          <a:p>
            <a:pPr defTabSz="761970">
              <a:lnSpc>
                <a:spcPct val="130000"/>
              </a:lnSpc>
              <a:buClr>
                <a:srgbClr val="002060"/>
              </a:buClr>
              <a:buSzPts val="3600"/>
              <a:defRPr/>
            </a:pPr>
            <a:r>
              <a:rPr lang="en-US" sz="4400" b="1" dirty="0">
                <a:solidFill>
                  <a:schemeClr val="bg2">
                    <a:lumMod val="25000"/>
                  </a:schemeClr>
                </a:solidFill>
                <a:latin typeface="Noto Sans"/>
                <a:ea typeface="Noto Sans"/>
                <a:cs typeface="Noto Sans"/>
                <a:sym typeface="Noto Sans"/>
              </a:rPr>
              <a:t>Atos 9:17</a:t>
            </a:r>
          </a:p>
        </p:txBody>
      </p:sp>
    </p:spTree>
    <p:extLst>
      <p:ext uri="{BB962C8B-B14F-4D97-AF65-F5344CB8AC3E}">
        <p14:creationId xmlns:p14="http://schemas.microsoft.com/office/powerpoint/2010/main" val="16503339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7">
            <a:extLst>
              <a:ext uri="{FF2B5EF4-FFF2-40B4-BE49-F238E27FC236}">
                <a16:creationId xmlns:a16="http://schemas.microsoft.com/office/drawing/2014/main" id="{F667FDB4-0980-FF58-4C5D-9B39B122DDAB}"/>
              </a:ext>
            </a:extLst>
          </p:cNvPr>
          <p:cNvSpPr/>
          <p:nvPr/>
        </p:nvSpPr>
        <p:spPr>
          <a:xfrm>
            <a:off x="1325879" y="3032743"/>
            <a:ext cx="6246496" cy="2237591"/>
          </a:xfrm>
          <a:prstGeom prst="rect">
            <a:avLst/>
          </a:prstGeom>
          <a:noFill/>
          <a:ln/>
        </p:spPr>
        <p:txBody>
          <a:bodyPr wrap="square" rtlCol="0" anchor="t"/>
          <a:lstStyle/>
          <a:p>
            <a:pPr defTabSz="761970">
              <a:lnSpc>
                <a:spcPct val="130000"/>
              </a:lnSpc>
              <a:buSzPts val="3200"/>
            </a:pPr>
            <a:r>
              <a:rPr lang="pt-BR" sz="3200" dirty="0">
                <a:solidFill>
                  <a:schemeClr val="bg2">
                    <a:lumMod val="25000"/>
                  </a:schemeClr>
                </a:solidFill>
                <a:latin typeface="Noto Sans"/>
                <a:ea typeface="Noto Sans"/>
                <a:cs typeface="Noto Sans"/>
                <a:sym typeface="Noto Sans"/>
              </a:rPr>
              <a:t>“Saulo, também conhecido como Paulo, foi </a:t>
            </a:r>
            <a:r>
              <a:rPr lang="pt-BR" sz="3200" b="1" dirty="0">
                <a:solidFill>
                  <a:srgbClr val="F39C12"/>
                </a:solidFill>
                <a:latin typeface="Noto Sans"/>
                <a:ea typeface="Noto Sans"/>
                <a:cs typeface="Noto Sans"/>
                <a:sym typeface="Noto Sans"/>
              </a:rPr>
              <a:t>cheio</a:t>
            </a:r>
            <a:r>
              <a:rPr lang="pt-BR" sz="3200" dirty="0">
                <a:solidFill>
                  <a:schemeClr val="bg2">
                    <a:lumMod val="25000"/>
                  </a:schemeClr>
                </a:solidFill>
                <a:latin typeface="Noto Sans"/>
                <a:ea typeface="Noto Sans"/>
                <a:cs typeface="Noto Sans"/>
                <a:sym typeface="Noto Sans"/>
              </a:rPr>
              <a:t> do Espírito Santo…”</a:t>
            </a:r>
            <a:endParaRPr lang="en-US" sz="3200" dirty="0">
              <a:solidFill>
                <a:schemeClr val="bg2">
                  <a:lumMod val="25000"/>
                </a:schemeClr>
              </a:solidFill>
              <a:latin typeface="Noto Sans"/>
              <a:ea typeface="Noto Sans"/>
              <a:cs typeface="Noto Sans"/>
              <a:sym typeface="Noto Sans"/>
            </a:endParaRPr>
          </a:p>
        </p:txBody>
      </p:sp>
      <p:sp>
        <p:nvSpPr>
          <p:cNvPr id="5" name="Text 3">
            <a:extLst>
              <a:ext uri="{FF2B5EF4-FFF2-40B4-BE49-F238E27FC236}">
                <a16:creationId xmlns:a16="http://schemas.microsoft.com/office/drawing/2014/main" id="{B89597EB-D7CA-0572-0B16-E03029561BFF}"/>
              </a:ext>
            </a:extLst>
          </p:cNvPr>
          <p:cNvSpPr/>
          <p:nvPr/>
        </p:nvSpPr>
        <p:spPr>
          <a:xfrm>
            <a:off x="1325879" y="1797246"/>
            <a:ext cx="7301754" cy="594360"/>
          </a:xfrm>
          <a:prstGeom prst="rect">
            <a:avLst/>
          </a:prstGeom>
          <a:noFill/>
          <a:ln/>
        </p:spPr>
        <p:txBody>
          <a:bodyPr wrap="square" rtlCol="0" anchor="ctr"/>
          <a:lstStyle/>
          <a:p>
            <a:pPr defTabSz="761970">
              <a:lnSpc>
                <a:spcPct val="130000"/>
              </a:lnSpc>
              <a:buClr>
                <a:srgbClr val="002060"/>
              </a:buClr>
              <a:buSzPts val="3600"/>
              <a:defRPr/>
            </a:pPr>
            <a:r>
              <a:rPr lang="en-US" sz="4400" b="1" dirty="0">
                <a:solidFill>
                  <a:schemeClr val="bg2">
                    <a:lumMod val="25000"/>
                  </a:schemeClr>
                </a:solidFill>
                <a:latin typeface="Noto Sans"/>
                <a:ea typeface="Noto Sans"/>
                <a:cs typeface="Noto Sans"/>
                <a:sym typeface="Noto Sans"/>
              </a:rPr>
              <a:t>Atos 13:9</a:t>
            </a:r>
          </a:p>
        </p:txBody>
      </p:sp>
    </p:spTree>
    <p:extLst>
      <p:ext uri="{BB962C8B-B14F-4D97-AF65-F5344CB8AC3E}">
        <p14:creationId xmlns:p14="http://schemas.microsoft.com/office/powerpoint/2010/main" val="20934866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ext 7">
            <a:extLst>
              <a:ext uri="{FF2B5EF4-FFF2-40B4-BE49-F238E27FC236}">
                <a16:creationId xmlns:a16="http://schemas.microsoft.com/office/drawing/2014/main" id="{F667FDB4-0980-FF58-4C5D-9B39B122DDAB}"/>
              </a:ext>
            </a:extLst>
          </p:cNvPr>
          <p:cNvSpPr/>
          <p:nvPr/>
        </p:nvSpPr>
        <p:spPr>
          <a:xfrm>
            <a:off x="1325879" y="2947018"/>
            <a:ext cx="5553892" cy="2237591"/>
          </a:xfrm>
          <a:prstGeom prst="rect">
            <a:avLst/>
          </a:prstGeom>
          <a:noFill/>
          <a:ln/>
        </p:spPr>
        <p:txBody>
          <a:bodyPr wrap="square" rtlCol="0" anchor="t"/>
          <a:lstStyle/>
          <a:p>
            <a:pPr defTabSz="761970">
              <a:lnSpc>
                <a:spcPct val="130000"/>
              </a:lnSpc>
              <a:buClr>
                <a:srgbClr val="002060"/>
              </a:buClr>
              <a:buSzPts val="3200"/>
            </a:pPr>
            <a:r>
              <a:rPr lang="en-US" sz="3200" dirty="0">
                <a:solidFill>
                  <a:schemeClr val="bg2">
                    <a:lumMod val="25000"/>
                  </a:schemeClr>
                </a:solidFill>
                <a:latin typeface="Noto Sans"/>
                <a:ea typeface="Noto Sans"/>
                <a:cs typeface="Noto Sans"/>
                <a:sym typeface="Noto Sans"/>
              </a:rPr>
              <a:t>“</a:t>
            </a:r>
            <a:r>
              <a:rPr lang="en-US" sz="3200" dirty="0" err="1">
                <a:solidFill>
                  <a:schemeClr val="bg2">
                    <a:lumMod val="25000"/>
                  </a:schemeClr>
                </a:solidFill>
                <a:latin typeface="Noto Sans"/>
                <a:ea typeface="Noto Sans"/>
                <a:cs typeface="Noto Sans"/>
                <a:sym typeface="Noto Sans"/>
              </a:rPr>
              <a:t>Os</a:t>
            </a:r>
            <a:r>
              <a:rPr lang="en-US" sz="3200" dirty="0">
                <a:solidFill>
                  <a:schemeClr val="bg2">
                    <a:lumMod val="25000"/>
                  </a:schemeClr>
                </a:solidFill>
                <a:latin typeface="Noto Sans"/>
                <a:ea typeface="Noto Sans"/>
                <a:cs typeface="Noto Sans"/>
                <a:sym typeface="Noto Sans"/>
              </a:rPr>
              <a:t> </a:t>
            </a:r>
            <a:r>
              <a:rPr lang="en-US" sz="3200" dirty="0" err="1">
                <a:solidFill>
                  <a:schemeClr val="bg2">
                    <a:lumMod val="25000"/>
                  </a:schemeClr>
                </a:solidFill>
                <a:latin typeface="Noto Sans"/>
                <a:ea typeface="Noto Sans"/>
                <a:cs typeface="Noto Sans"/>
                <a:sym typeface="Noto Sans"/>
              </a:rPr>
              <a:t>discípulos</a:t>
            </a:r>
            <a:r>
              <a:rPr lang="en-US" sz="3200" dirty="0">
                <a:solidFill>
                  <a:schemeClr val="bg2">
                    <a:lumMod val="25000"/>
                  </a:schemeClr>
                </a:solidFill>
                <a:latin typeface="Noto Sans"/>
                <a:ea typeface="Noto Sans"/>
                <a:cs typeface="Noto Sans"/>
                <a:sym typeface="Noto Sans"/>
              </a:rPr>
              <a:t> </a:t>
            </a:r>
            <a:r>
              <a:rPr lang="en-US" sz="3200" dirty="0" err="1">
                <a:solidFill>
                  <a:schemeClr val="bg2">
                    <a:lumMod val="25000"/>
                  </a:schemeClr>
                </a:solidFill>
                <a:latin typeface="Noto Sans"/>
                <a:ea typeface="Noto Sans"/>
                <a:cs typeface="Noto Sans"/>
                <a:sym typeface="Noto Sans"/>
              </a:rPr>
              <a:t>continuavam</a:t>
            </a:r>
            <a:r>
              <a:rPr lang="en-US" sz="3200" dirty="0">
                <a:solidFill>
                  <a:schemeClr val="bg2">
                    <a:lumMod val="25000"/>
                  </a:schemeClr>
                </a:solidFill>
                <a:latin typeface="Noto Sans"/>
                <a:ea typeface="Noto Sans"/>
                <a:cs typeface="Noto Sans"/>
                <a:sym typeface="Noto Sans"/>
              </a:rPr>
              <a:t> </a:t>
            </a:r>
            <a:r>
              <a:rPr lang="en-US" sz="3200" b="1" dirty="0" err="1">
                <a:solidFill>
                  <a:srgbClr val="F39C12"/>
                </a:solidFill>
                <a:latin typeface="Noto Sans"/>
                <a:ea typeface="Noto Sans"/>
                <a:cs typeface="Noto Sans"/>
                <a:sym typeface="Noto Sans"/>
              </a:rPr>
              <a:t>cheios</a:t>
            </a:r>
            <a:r>
              <a:rPr lang="en-US" sz="3200" dirty="0">
                <a:solidFill>
                  <a:schemeClr val="bg2">
                    <a:lumMod val="25000"/>
                  </a:schemeClr>
                </a:solidFill>
                <a:latin typeface="Noto Sans"/>
                <a:ea typeface="Noto Sans"/>
                <a:cs typeface="Noto Sans"/>
                <a:sym typeface="Noto Sans"/>
              </a:rPr>
              <a:t> de alegria e do Espírito Santo.”</a:t>
            </a:r>
          </a:p>
        </p:txBody>
      </p:sp>
      <p:sp>
        <p:nvSpPr>
          <p:cNvPr id="5" name="Text 3">
            <a:extLst>
              <a:ext uri="{FF2B5EF4-FFF2-40B4-BE49-F238E27FC236}">
                <a16:creationId xmlns:a16="http://schemas.microsoft.com/office/drawing/2014/main" id="{B89597EB-D7CA-0572-0B16-E03029561BFF}"/>
              </a:ext>
            </a:extLst>
          </p:cNvPr>
          <p:cNvSpPr/>
          <p:nvPr/>
        </p:nvSpPr>
        <p:spPr>
          <a:xfrm>
            <a:off x="1325879" y="1797246"/>
            <a:ext cx="7301754" cy="594360"/>
          </a:xfrm>
          <a:prstGeom prst="rect">
            <a:avLst/>
          </a:prstGeom>
          <a:noFill/>
          <a:ln/>
        </p:spPr>
        <p:txBody>
          <a:bodyPr wrap="square" rtlCol="0" anchor="ctr"/>
          <a:lstStyle/>
          <a:p>
            <a:pPr defTabSz="761970">
              <a:lnSpc>
                <a:spcPct val="130000"/>
              </a:lnSpc>
              <a:buClr>
                <a:srgbClr val="002060"/>
              </a:buClr>
              <a:buSzPts val="3600"/>
              <a:defRPr/>
            </a:pPr>
            <a:r>
              <a:rPr lang="en-US" sz="4400" b="1" dirty="0">
                <a:solidFill>
                  <a:schemeClr val="bg2">
                    <a:lumMod val="25000"/>
                  </a:schemeClr>
                </a:solidFill>
                <a:latin typeface="Noto Sans"/>
                <a:ea typeface="Noto Sans"/>
                <a:cs typeface="Noto Sans"/>
                <a:sym typeface="Noto Sans"/>
              </a:rPr>
              <a:t>Atos 13:52</a:t>
            </a:r>
          </a:p>
        </p:txBody>
      </p:sp>
    </p:spTree>
    <p:extLst>
      <p:ext uri="{BB962C8B-B14F-4D97-AF65-F5344CB8AC3E}">
        <p14:creationId xmlns:p14="http://schemas.microsoft.com/office/powerpoint/2010/main" val="1621500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ext 7">
            <a:extLst>
              <a:ext uri="{FF2B5EF4-FFF2-40B4-BE49-F238E27FC236}">
                <a16:creationId xmlns:a16="http://schemas.microsoft.com/office/drawing/2014/main" id="{F667FDB4-0980-FF58-4C5D-9B39B122DDAB}"/>
              </a:ext>
            </a:extLst>
          </p:cNvPr>
          <p:cNvSpPr/>
          <p:nvPr/>
        </p:nvSpPr>
        <p:spPr>
          <a:xfrm>
            <a:off x="1325879" y="2502518"/>
            <a:ext cx="6017895" cy="2237591"/>
          </a:xfrm>
          <a:prstGeom prst="rect">
            <a:avLst/>
          </a:prstGeom>
          <a:noFill/>
          <a:ln/>
        </p:spPr>
        <p:txBody>
          <a:bodyPr wrap="square" rtlCol="0" anchor="t"/>
          <a:lstStyle/>
          <a:p>
            <a:pPr defTabSz="761970">
              <a:lnSpc>
                <a:spcPct val="130000"/>
              </a:lnSpc>
              <a:buSzPts val="3200"/>
            </a:pPr>
            <a:r>
              <a:rPr lang="pt-BR" sz="3200" dirty="0">
                <a:solidFill>
                  <a:schemeClr val="bg2">
                    <a:lumMod val="25000"/>
                  </a:schemeClr>
                </a:solidFill>
                <a:latin typeface="Noto Sans"/>
                <a:ea typeface="Noto Sans"/>
                <a:cs typeface="Noto Sans"/>
                <a:sym typeface="Noto Sans"/>
              </a:rPr>
              <a:t>“O verbo ‘</a:t>
            </a:r>
            <a:r>
              <a:rPr lang="pt-BR" sz="3200" b="1" dirty="0" err="1">
                <a:solidFill>
                  <a:schemeClr val="bg2">
                    <a:lumMod val="25000"/>
                  </a:schemeClr>
                </a:solidFill>
                <a:latin typeface="Noto Sans"/>
                <a:ea typeface="Noto Sans"/>
                <a:cs typeface="Noto Sans"/>
                <a:sym typeface="Noto Sans"/>
              </a:rPr>
              <a:t>pléroó</a:t>
            </a:r>
            <a:r>
              <a:rPr lang="pt-BR" sz="3200" dirty="0">
                <a:solidFill>
                  <a:schemeClr val="bg2">
                    <a:lumMod val="25000"/>
                  </a:schemeClr>
                </a:solidFill>
                <a:latin typeface="Noto Sans"/>
                <a:ea typeface="Noto Sans"/>
                <a:cs typeface="Noto Sans"/>
                <a:sym typeface="Noto Sans"/>
              </a:rPr>
              <a:t>’ transmite principalmente a ideia</a:t>
            </a:r>
          </a:p>
          <a:p>
            <a:pPr defTabSz="761970">
              <a:lnSpc>
                <a:spcPct val="130000"/>
              </a:lnSpc>
              <a:buSzPts val="3200"/>
            </a:pPr>
            <a:r>
              <a:rPr lang="pt-BR" sz="3200" dirty="0">
                <a:solidFill>
                  <a:schemeClr val="bg2">
                    <a:lumMod val="25000"/>
                  </a:schemeClr>
                </a:solidFill>
                <a:latin typeface="Noto Sans"/>
                <a:ea typeface="Noto Sans"/>
                <a:cs typeface="Noto Sans"/>
                <a:sym typeface="Noto Sans"/>
              </a:rPr>
              <a:t>encher algo até sua capacidade máxima.”</a:t>
            </a:r>
          </a:p>
        </p:txBody>
      </p:sp>
    </p:spTree>
    <p:extLst>
      <p:ext uri="{BB962C8B-B14F-4D97-AF65-F5344CB8AC3E}">
        <p14:creationId xmlns:p14="http://schemas.microsoft.com/office/powerpoint/2010/main" val="3821090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ext 7">
            <a:extLst>
              <a:ext uri="{FF2B5EF4-FFF2-40B4-BE49-F238E27FC236}">
                <a16:creationId xmlns:a16="http://schemas.microsoft.com/office/drawing/2014/main" id="{F667FDB4-0980-FF58-4C5D-9B39B122DDAB}"/>
              </a:ext>
            </a:extLst>
          </p:cNvPr>
          <p:cNvSpPr/>
          <p:nvPr/>
        </p:nvSpPr>
        <p:spPr>
          <a:xfrm>
            <a:off x="1325879" y="2440025"/>
            <a:ext cx="6875145" cy="2237591"/>
          </a:xfrm>
          <a:prstGeom prst="rect">
            <a:avLst/>
          </a:prstGeom>
          <a:noFill/>
          <a:ln/>
        </p:spPr>
        <p:txBody>
          <a:bodyPr wrap="square" rtlCol="0" anchor="t"/>
          <a:lstStyle/>
          <a:p>
            <a:pPr defTabSz="761970">
              <a:lnSpc>
                <a:spcPct val="130000"/>
              </a:lnSpc>
              <a:buSzPts val="3200"/>
            </a:pPr>
            <a:r>
              <a:rPr lang="pt-BR" sz="2800" dirty="0">
                <a:solidFill>
                  <a:schemeClr val="bg2">
                    <a:lumMod val="25000"/>
                  </a:schemeClr>
                </a:solidFill>
                <a:latin typeface="Noto Sans"/>
                <a:ea typeface="Noto Sans"/>
                <a:cs typeface="Noto Sans"/>
                <a:sym typeface="Noto Sans"/>
              </a:rPr>
              <a:t>“Se todos estivessem dispostos, </a:t>
            </a:r>
            <a:r>
              <a:rPr lang="pt-BR" sz="4400" b="1" dirty="0">
                <a:solidFill>
                  <a:schemeClr val="bg2">
                    <a:lumMod val="25000"/>
                  </a:schemeClr>
                </a:solidFill>
                <a:latin typeface="Noto Sans"/>
                <a:ea typeface="Noto Sans"/>
                <a:cs typeface="Noto Sans"/>
                <a:sym typeface="Noto Sans"/>
              </a:rPr>
              <a:t>todos seriam cheios do Espírito</a:t>
            </a:r>
            <a:r>
              <a:rPr lang="pt-BR" sz="2800" dirty="0">
                <a:solidFill>
                  <a:schemeClr val="bg2">
                    <a:lumMod val="25000"/>
                  </a:schemeClr>
                </a:solidFill>
                <a:latin typeface="Noto Sans"/>
                <a:ea typeface="Noto Sans"/>
                <a:cs typeface="Noto Sans"/>
                <a:sym typeface="Noto Sans"/>
              </a:rPr>
              <a:t>.”  </a:t>
            </a:r>
            <a:r>
              <a:rPr lang="pt-BR" sz="2800" i="1" dirty="0">
                <a:solidFill>
                  <a:srgbClr val="E8832A"/>
                </a:solidFill>
                <a:latin typeface="Noto Sans"/>
                <a:ea typeface="Noto Sans"/>
                <a:cs typeface="Noto Sans"/>
                <a:sym typeface="Noto Sans"/>
              </a:rPr>
              <a:t>Atos dos Apóstolos, 50</a:t>
            </a:r>
          </a:p>
          <a:p>
            <a:pPr defTabSz="761970">
              <a:lnSpc>
                <a:spcPct val="130000"/>
              </a:lnSpc>
              <a:buSzPts val="3200"/>
            </a:pPr>
            <a:endParaRPr lang="pt-BR" sz="2800" dirty="0">
              <a:solidFill>
                <a:srgbClr val="002060"/>
              </a:solidFill>
              <a:latin typeface="Noto Sans"/>
              <a:ea typeface="Noto Sans"/>
              <a:cs typeface="Noto Sans"/>
              <a:sym typeface="Noto Sans"/>
            </a:endParaRPr>
          </a:p>
        </p:txBody>
      </p:sp>
    </p:spTree>
    <p:extLst>
      <p:ext uri="{BB962C8B-B14F-4D97-AF65-F5344CB8AC3E}">
        <p14:creationId xmlns:p14="http://schemas.microsoft.com/office/powerpoint/2010/main" val="17942516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ext 7">
            <a:extLst>
              <a:ext uri="{FF2B5EF4-FFF2-40B4-BE49-F238E27FC236}">
                <a16:creationId xmlns:a16="http://schemas.microsoft.com/office/drawing/2014/main" id="{F667FDB4-0980-FF58-4C5D-9B39B122DDAB}"/>
              </a:ext>
            </a:extLst>
          </p:cNvPr>
          <p:cNvSpPr/>
          <p:nvPr/>
        </p:nvSpPr>
        <p:spPr>
          <a:xfrm>
            <a:off x="1325879" y="1878255"/>
            <a:ext cx="6203634" cy="3417496"/>
          </a:xfrm>
          <a:prstGeom prst="rect">
            <a:avLst/>
          </a:prstGeom>
          <a:noFill/>
          <a:ln/>
        </p:spPr>
        <p:txBody>
          <a:bodyPr wrap="square" rtlCol="0" anchor="t"/>
          <a:lstStyle/>
          <a:p>
            <a:pPr defTabSz="761970">
              <a:lnSpc>
                <a:spcPct val="130000"/>
              </a:lnSpc>
              <a:buSzPts val="3200"/>
            </a:pPr>
            <a:r>
              <a:rPr lang="pt-BR" sz="3200" dirty="0">
                <a:solidFill>
                  <a:schemeClr val="bg2">
                    <a:lumMod val="25000"/>
                  </a:schemeClr>
                </a:solidFill>
                <a:latin typeface="Noto Sans"/>
                <a:ea typeface="Noto Sans"/>
                <a:cs typeface="Noto Sans"/>
                <a:sym typeface="Noto Sans"/>
              </a:rPr>
              <a:t>“Um crente nunca pode obter mais do Espírito Santo...Mas o Espírito Santo pode obter mais do crente.” </a:t>
            </a:r>
          </a:p>
          <a:p>
            <a:pPr defTabSz="761970">
              <a:lnSpc>
                <a:spcPct val="130000"/>
              </a:lnSpc>
              <a:buSzPts val="3200"/>
            </a:pPr>
            <a:endParaRPr lang="pt-BR" sz="2400" i="1" dirty="0">
              <a:solidFill>
                <a:srgbClr val="E8832A"/>
              </a:solidFill>
              <a:latin typeface="Noto Sans"/>
              <a:ea typeface="Noto Sans"/>
              <a:cs typeface="Noto Sans"/>
              <a:sym typeface="Noto Sans"/>
            </a:endParaRPr>
          </a:p>
          <a:p>
            <a:pPr defTabSz="761970">
              <a:lnSpc>
                <a:spcPct val="130000"/>
              </a:lnSpc>
              <a:buSzPts val="3200"/>
            </a:pPr>
            <a:r>
              <a:rPr lang="pt-BR" sz="2400" i="1" dirty="0">
                <a:solidFill>
                  <a:srgbClr val="E8832A"/>
                </a:solidFill>
                <a:latin typeface="Noto Sans"/>
                <a:ea typeface="Noto Sans"/>
                <a:cs typeface="Noto Sans"/>
                <a:sym typeface="Noto Sans"/>
              </a:rPr>
              <a:t>C. F. Pfeiffer &amp; E. F. Harrison</a:t>
            </a:r>
            <a:endParaRPr lang="pt-BR" sz="2800" i="1" dirty="0">
              <a:solidFill>
                <a:srgbClr val="E8832A"/>
              </a:solidFill>
              <a:latin typeface="Noto Sans"/>
              <a:ea typeface="Noto Sans"/>
              <a:cs typeface="Noto Sans"/>
              <a:sym typeface="Noto Sans"/>
            </a:endParaRPr>
          </a:p>
        </p:txBody>
      </p:sp>
    </p:spTree>
    <p:extLst>
      <p:ext uri="{BB962C8B-B14F-4D97-AF65-F5344CB8AC3E}">
        <p14:creationId xmlns:p14="http://schemas.microsoft.com/office/powerpoint/2010/main" val="17263659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A88E7620-C5E0-3EC1-E205-4B889024FE01}"/>
            </a:ext>
          </a:extLst>
        </p:cNvPr>
        <p:cNvGrpSpPr/>
        <p:nvPr/>
      </p:nvGrpSpPr>
      <p:grpSpPr>
        <a:xfrm>
          <a:off x="0" y="0"/>
          <a:ext cx="0" cy="0"/>
          <a:chOff x="0" y="0"/>
          <a:chExt cx="0" cy="0"/>
        </a:xfrm>
      </p:grpSpPr>
      <p:sp>
        <p:nvSpPr>
          <p:cNvPr id="7" name="Text 7">
            <a:extLst>
              <a:ext uri="{FF2B5EF4-FFF2-40B4-BE49-F238E27FC236}">
                <a16:creationId xmlns:a16="http://schemas.microsoft.com/office/drawing/2014/main" id="{DE1940BB-36FB-5DB2-3570-67F2DB5B60FB}"/>
              </a:ext>
            </a:extLst>
          </p:cNvPr>
          <p:cNvSpPr/>
          <p:nvPr/>
        </p:nvSpPr>
        <p:spPr>
          <a:xfrm>
            <a:off x="1583054" y="1653502"/>
            <a:ext cx="6489384" cy="1950795"/>
          </a:xfrm>
          <a:prstGeom prst="rect">
            <a:avLst/>
          </a:prstGeom>
          <a:noFill/>
          <a:ln/>
        </p:spPr>
        <p:txBody>
          <a:bodyPr wrap="square" rtlCol="0" anchor="t"/>
          <a:lstStyle/>
          <a:p>
            <a:pPr marL="0" marR="0" lvl="0" indent="0" algn="l" defTabSz="761970" rtl="0" eaLnBrk="1" fontAlgn="auto" latinLnBrk="0" hangingPunct="1">
              <a:lnSpc>
                <a:spcPct val="130000"/>
              </a:lnSpc>
              <a:spcBef>
                <a:spcPts val="0"/>
              </a:spcBef>
              <a:spcAft>
                <a:spcPts val="0"/>
              </a:spcAft>
              <a:buClrTx/>
              <a:buSzPts val="3200"/>
              <a:buFontTx/>
              <a:buNone/>
              <a:tabLst/>
              <a:defRPr/>
            </a:pPr>
            <a:r>
              <a:rPr kumimoji="0" lang="pt-BR" sz="3200" b="0" i="0" u="none" strike="noStrike" kern="1200" cap="none" spc="0" normalizeH="0" baseline="0" noProof="0" dirty="0">
                <a:ln>
                  <a:noFill/>
                </a:ln>
                <a:solidFill>
                  <a:srgbClr val="E8E8E8">
                    <a:lumMod val="25000"/>
                  </a:srgbClr>
                </a:solidFill>
                <a:effectLst/>
                <a:uLnTx/>
                <a:uFillTx/>
                <a:latin typeface="Noto Sans"/>
                <a:ea typeface="Noto Sans"/>
                <a:cs typeface="Noto Sans"/>
                <a:sym typeface="Noto Sans"/>
              </a:rPr>
              <a:t>“Não podemos </a:t>
            </a:r>
            <a:r>
              <a:rPr kumimoji="0" lang="pt-BR" sz="4400" b="0" i="0" u="none" strike="noStrike" kern="1200" cap="none" spc="0" normalizeH="0" baseline="0" noProof="0" dirty="0">
                <a:ln>
                  <a:noFill/>
                </a:ln>
                <a:solidFill>
                  <a:srgbClr val="E8E8E8">
                    <a:lumMod val="25000"/>
                  </a:srgbClr>
                </a:solidFill>
                <a:effectLst/>
                <a:uLnTx/>
                <a:uFillTx/>
                <a:latin typeface="Noto Sans"/>
                <a:ea typeface="Noto Sans"/>
                <a:cs typeface="Noto Sans"/>
                <a:sym typeface="Noto Sans"/>
              </a:rPr>
              <a:t>usar</a:t>
            </a:r>
            <a:r>
              <a:rPr kumimoji="0" lang="pt-BR" sz="3200" b="0" i="0" u="none" strike="noStrike" kern="1200" cap="none" spc="0" normalizeH="0" baseline="0" noProof="0" dirty="0">
                <a:ln>
                  <a:noFill/>
                </a:ln>
                <a:solidFill>
                  <a:srgbClr val="E8E8E8">
                    <a:lumMod val="25000"/>
                  </a:srgbClr>
                </a:solidFill>
                <a:effectLst/>
                <a:uLnTx/>
                <a:uFillTx/>
                <a:latin typeface="Noto Sans"/>
                <a:ea typeface="Noto Sans"/>
                <a:cs typeface="Noto Sans"/>
                <a:sym typeface="Noto Sans"/>
              </a:rPr>
              <a:t> o Espírito Santo. Ele é que deve servir-Se de nós”.  EF 192</a:t>
            </a:r>
            <a:br>
              <a:rPr kumimoji="0" lang="pt-BR" sz="3200" b="0" i="0" u="none" strike="noStrike" kern="1200" cap="none" spc="0" normalizeH="0" baseline="0" noProof="0" dirty="0">
                <a:ln>
                  <a:noFill/>
                </a:ln>
                <a:solidFill>
                  <a:srgbClr val="E8E8E8">
                    <a:lumMod val="25000"/>
                  </a:srgbClr>
                </a:solidFill>
                <a:effectLst/>
                <a:uLnTx/>
                <a:uFillTx/>
                <a:latin typeface="Noto Sans"/>
                <a:ea typeface="Noto Sans"/>
                <a:cs typeface="Noto Sans"/>
                <a:sym typeface="Noto Sans"/>
              </a:rPr>
            </a:br>
            <a:endParaRPr kumimoji="0" lang="pt-BR" sz="3200" b="0" i="0" u="none" strike="noStrike" kern="1200" cap="none" spc="0" normalizeH="0" baseline="0" noProof="0" dirty="0">
              <a:ln>
                <a:noFill/>
              </a:ln>
              <a:solidFill>
                <a:srgbClr val="E8E8E8">
                  <a:lumMod val="25000"/>
                </a:srgbClr>
              </a:solidFill>
              <a:effectLst/>
              <a:uLnTx/>
              <a:uFillTx/>
              <a:latin typeface="Noto Sans"/>
              <a:ea typeface="Noto Sans"/>
              <a:cs typeface="Noto Sans"/>
              <a:sym typeface="Noto Sans"/>
            </a:endParaRPr>
          </a:p>
          <a:p>
            <a:pPr marL="0" marR="0" lvl="0" indent="0" algn="l" defTabSz="761970" rtl="0" eaLnBrk="1" fontAlgn="auto" latinLnBrk="0" hangingPunct="1">
              <a:lnSpc>
                <a:spcPct val="130000"/>
              </a:lnSpc>
              <a:spcBef>
                <a:spcPts val="0"/>
              </a:spcBef>
              <a:spcAft>
                <a:spcPts val="0"/>
              </a:spcAft>
              <a:buClrTx/>
              <a:buSzPts val="3200"/>
              <a:buFontTx/>
              <a:buNone/>
              <a:tabLst/>
              <a:defRPr/>
            </a:pPr>
            <a:endParaRPr kumimoji="0" lang="pt-BR" sz="3200" b="0" i="0" u="none" strike="noStrike" kern="1200" cap="none" spc="0" normalizeH="0" baseline="0" noProof="0" dirty="0">
              <a:ln>
                <a:noFill/>
              </a:ln>
              <a:solidFill>
                <a:srgbClr val="E8E8E8">
                  <a:lumMod val="25000"/>
                </a:srgbClr>
              </a:solidFill>
              <a:effectLst/>
              <a:uLnTx/>
              <a:uFillTx/>
              <a:latin typeface="Noto Sans"/>
              <a:ea typeface="Noto Sans"/>
              <a:cs typeface="Noto Sans"/>
              <a:sym typeface="Noto Sans"/>
            </a:endParaRPr>
          </a:p>
        </p:txBody>
      </p:sp>
      <p:sp>
        <p:nvSpPr>
          <p:cNvPr id="2" name="Text 7">
            <a:extLst>
              <a:ext uri="{FF2B5EF4-FFF2-40B4-BE49-F238E27FC236}">
                <a16:creationId xmlns:a16="http://schemas.microsoft.com/office/drawing/2014/main" id="{BA25F263-1B1F-0547-14F8-7AFD3B3D2BB8}"/>
              </a:ext>
            </a:extLst>
          </p:cNvPr>
          <p:cNvSpPr/>
          <p:nvPr/>
        </p:nvSpPr>
        <p:spPr>
          <a:xfrm>
            <a:off x="1583054" y="4577676"/>
            <a:ext cx="6489384" cy="1950795"/>
          </a:xfrm>
          <a:prstGeom prst="rect">
            <a:avLst/>
          </a:prstGeom>
          <a:noFill/>
          <a:ln/>
        </p:spPr>
        <p:txBody>
          <a:bodyPr wrap="square" rtlCol="0" anchor="t"/>
          <a:lstStyle/>
          <a:p>
            <a:pPr marL="0" marR="0" lvl="0" indent="0" algn="l" defTabSz="761970" rtl="0" eaLnBrk="1" fontAlgn="auto" latinLnBrk="0" hangingPunct="1">
              <a:spcBef>
                <a:spcPts val="0"/>
              </a:spcBef>
              <a:spcAft>
                <a:spcPts val="0"/>
              </a:spcAft>
              <a:buClrTx/>
              <a:buSzPts val="3200"/>
              <a:buFontTx/>
              <a:buNone/>
              <a:tabLst/>
              <a:defRPr/>
            </a:pPr>
            <a:r>
              <a:rPr kumimoji="0" lang="pt-BR" sz="3200" b="0" i="0" u="none" strike="noStrike" kern="1200" cap="none" spc="0" normalizeH="0" baseline="0" noProof="0" dirty="0">
                <a:ln>
                  <a:noFill/>
                </a:ln>
                <a:solidFill>
                  <a:srgbClr val="E8E8E8">
                    <a:lumMod val="25000"/>
                  </a:srgbClr>
                </a:solidFill>
                <a:effectLst/>
                <a:uLnTx/>
                <a:uFillTx/>
                <a:latin typeface="Noto Sans"/>
                <a:ea typeface="Noto Sans"/>
                <a:cs typeface="Noto Sans"/>
                <a:sym typeface="Noto Sans"/>
              </a:rPr>
              <a:t>“</a:t>
            </a:r>
            <a:r>
              <a:rPr kumimoji="0" lang="pt-BR" sz="3200" b="0" i="0" u="none" strike="noStrike" kern="1200" cap="none" spc="0" normalizeH="0" baseline="0" noProof="0" dirty="0" err="1">
                <a:ln>
                  <a:noFill/>
                </a:ln>
                <a:solidFill>
                  <a:srgbClr val="E8E8E8">
                    <a:lumMod val="25000"/>
                  </a:srgbClr>
                </a:solidFill>
                <a:effectLst/>
                <a:uLnTx/>
                <a:uFillTx/>
                <a:latin typeface="Noto Sans"/>
                <a:ea typeface="Noto Sans"/>
                <a:cs typeface="Noto Sans"/>
                <a:sym typeface="Noto Sans"/>
              </a:rPr>
              <a:t>We</a:t>
            </a:r>
            <a:r>
              <a:rPr kumimoji="0" lang="pt-BR" sz="3200" b="0" i="0" u="none" strike="noStrike" kern="1200" cap="none" spc="0" normalizeH="0" baseline="0" noProof="0" dirty="0">
                <a:ln>
                  <a:noFill/>
                </a:ln>
                <a:solidFill>
                  <a:srgbClr val="E8E8E8">
                    <a:lumMod val="25000"/>
                  </a:srgbClr>
                </a:solidFill>
                <a:effectLst/>
                <a:uLnTx/>
                <a:uFillTx/>
                <a:latin typeface="Noto Sans"/>
                <a:ea typeface="Noto Sans"/>
                <a:cs typeface="Noto Sans"/>
                <a:sym typeface="Noto Sans"/>
              </a:rPr>
              <a:t> </a:t>
            </a:r>
            <a:r>
              <a:rPr kumimoji="0" lang="pt-BR" sz="3200" b="0" i="0" u="none" strike="noStrike" kern="1200" cap="none" spc="0" normalizeH="0" baseline="0" noProof="0" dirty="0" err="1">
                <a:ln>
                  <a:noFill/>
                </a:ln>
                <a:solidFill>
                  <a:srgbClr val="E8E8E8">
                    <a:lumMod val="25000"/>
                  </a:srgbClr>
                </a:solidFill>
                <a:effectLst/>
                <a:uLnTx/>
                <a:uFillTx/>
                <a:latin typeface="Noto Sans"/>
                <a:ea typeface="Noto Sans"/>
                <a:cs typeface="Noto Sans"/>
                <a:sym typeface="Noto Sans"/>
              </a:rPr>
              <a:t>cannot</a:t>
            </a:r>
            <a:r>
              <a:rPr kumimoji="0" lang="pt-BR" sz="3200" b="0" i="0" u="none" strike="noStrike" kern="1200" cap="none" spc="0" normalizeH="0" baseline="0" noProof="0" dirty="0">
                <a:ln>
                  <a:noFill/>
                </a:ln>
                <a:solidFill>
                  <a:srgbClr val="E8E8E8">
                    <a:lumMod val="25000"/>
                  </a:srgbClr>
                </a:solidFill>
                <a:effectLst/>
                <a:uLnTx/>
                <a:uFillTx/>
                <a:latin typeface="Noto Sans"/>
                <a:ea typeface="Noto Sans"/>
                <a:cs typeface="Noto Sans"/>
                <a:sym typeface="Noto Sans"/>
              </a:rPr>
              <a:t> </a:t>
            </a:r>
            <a:r>
              <a:rPr kumimoji="0" lang="pt-BR" sz="4400" b="0" i="0" u="none" strike="noStrike" kern="1200" cap="none" spc="0" normalizeH="0" baseline="0" noProof="0" dirty="0">
                <a:ln>
                  <a:noFill/>
                </a:ln>
                <a:solidFill>
                  <a:srgbClr val="E8E8E8">
                    <a:lumMod val="25000"/>
                  </a:srgbClr>
                </a:solidFill>
                <a:effectLst/>
                <a:uLnTx/>
                <a:uFillTx/>
                <a:latin typeface="Noto Sans"/>
                <a:ea typeface="Noto Sans"/>
                <a:cs typeface="Noto Sans"/>
                <a:sym typeface="Noto Sans"/>
              </a:rPr>
              <a:t>use</a:t>
            </a:r>
            <a:r>
              <a:rPr kumimoji="0" lang="pt-BR" sz="3200" b="0" i="0" u="none" strike="noStrike" kern="1200" cap="none" spc="0" normalizeH="0" baseline="0" noProof="0" dirty="0">
                <a:ln>
                  <a:noFill/>
                </a:ln>
                <a:solidFill>
                  <a:srgbClr val="E8E8E8">
                    <a:lumMod val="25000"/>
                  </a:srgbClr>
                </a:solidFill>
                <a:effectLst/>
                <a:uLnTx/>
                <a:uFillTx/>
                <a:latin typeface="Noto Sans"/>
                <a:ea typeface="Noto Sans"/>
                <a:cs typeface="Noto Sans"/>
                <a:sym typeface="Noto Sans"/>
              </a:rPr>
              <a:t> </a:t>
            </a:r>
            <a:r>
              <a:rPr kumimoji="0" lang="pt-BR" sz="3200" b="0" i="0" u="none" strike="noStrike" kern="1200" cap="none" spc="0" normalizeH="0" baseline="0" noProof="0" dirty="0" err="1">
                <a:ln>
                  <a:noFill/>
                </a:ln>
                <a:solidFill>
                  <a:srgbClr val="E8E8E8">
                    <a:lumMod val="25000"/>
                  </a:srgbClr>
                </a:solidFill>
                <a:effectLst/>
                <a:uLnTx/>
                <a:uFillTx/>
                <a:latin typeface="Noto Sans"/>
                <a:ea typeface="Noto Sans"/>
                <a:cs typeface="Noto Sans"/>
                <a:sym typeface="Noto Sans"/>
              </a:rPr>
              <a:t>the</a:t>
            </a:r>
            <a:r>
              <a:rPr kumimoji="0" lang="pt-BR" sz="3200" b="0" i="0" u="none" strike="noStrike" kern="1200" cap="none" spc="0" normalizeH="0" baseline="0" noProof="0" dirty="0">
                <a:ln>
                  <a:noFill/>
                </a:ln>
                <a:solidFill>
                  <a:srgbClr val="E8E8E8">
                    <a:lumMod val="25000"/>
                  </a:srgbClr>
                </a:solidFill>
                <a:effectLst/>
                <a:uLnTx/>
                <a:uFillTx/>
                <a:latin typeface="Noto Sans"/>
                <a:ea typeface="Noto Sans"/>
                <a:cs typeface="Noto Sans"/>
                <a:sym typeface="Noto Sans"/>
              </a:rPr>
              <a:t> </a:t>
            </a:r>
            <a:r>
              <a:rPr kumimoji="0" lang="pt-BR" sz="3200" b="0" i="0" u="none" strike="noStrike" kern="1200" cap="none" spc="0" normalizeH="0" baseline="0" noProof="0" dirty="0" err="1">
                <a:ln>
                  <a:noFill/>
                </a:ln>
                <a:solidFill>
                  <a:srgbClr val="E8E8E8">
                    <a:lumMod val="25000"/>
                  </a:srgbClr>
                </a:solidFill>
                <a:effectLst/>
                <a:uLnTx/>
                <a:uFillTx/>
                <a:latin typeface="Noto Sans"/>
                <a:ea typeface="Noto Sans"/>
                <a:cs typeface="Noto Sans"/>
                <a:sym typeface="Noto Sans"/>
              </a:rPr>
              <a:t>Holy</a:t>
            </a:r>
            <a:r>
              <a:rPr kumimoji="0" lang="pt-BR" sz="3200" b="0" i="0" u="none" strike="noStrike" kern="1200" cap="none" spc="0" normalizeH="0" baseline="0" noProof="0" dirty="0">
                <a:ln>
                  <a:noFill/>
                </a:ln>
                <a:solidFill>
                  <a:srgbClr val="E8E8E8">
                    <a:lumMod val="25000"/>
                  </a:srgbClr>
                </a:solidFill>
                <a:effectLst/>
                <a:uLnTx/>
                <a:uFillTx/>
                <a:latin typeface="Noto Sans"/>
                <a:ea typeface="Noto Sans"/>
                <a:cs typeface="Noto Sans"/>
                <a:sym typeface="Noto Sans"/>
              </a:rPr>
              <a:t> Spirit. The Spirit </a:t>
            </a:r>
            <a:r>
              <a:rPr kumimoji="0" lang="pt-BR" sz="3200" b="0" i="0" u="none" strike="noStrike" kern="1200" cap="none" spc="0" normalizeH="0" baseline="0" noProof="0" dirty="0" err="1">
                <a:ln>
                  <a:noFill/>
                </a:ln>
                <a:solidFill>
                  <a:srgbClr val="E8E8E8">
                    <a:lumMod val="25000"/>
                  </a:srgbClr>
                </a:solidFill>
                <a:effectLst/>
                <a:uLnTx/>
                <a:uFillTx/>
                <a:latin typeface="Noto Sans"/>
                <a:ea typeface="Noto Sans"/>
                <a:cs typeface="Noto Sans"/>
                <a:sym typeface="Noto Sans"/>
              </a:rPr>
              <a:t>is</a:t>
            </a:r>
            <a:r>
              <a:rPr kumimoji="0" lang="pt-BR" sz="3200" b="0" i="0" u="none" strike="noStrike" kern="1200" cap="none" spc="0" normalizeH="0" baseline="0" noProof="0" dirty="0">
                <a:ln>
                  <a:noFill/>
                </a:ln>
                <a:solidFill>
                  <a:srgbClr val="E8E8E8">
                    <a:lumMod val="25000"/>
                  </a:srgbClr>
                </a:solidFill>
                <a:effectLst/>
                <a:uLnTx/>
                <a:uFillTx/>
                <a:latin typeface="Noto Sans"/>
                <a:ea typeface="Noto Sans"/>
                <a:cs typeface="Noto Sans"/>
                <a:sym typeface="Noto Sans"/>
              </a:rPr>
              <a:t> </a:t>
            </a:r>
            <a:r>
              <a:rPr kumimoji="0" lang="pt-BR" sz="3200" b="0" i="0" u="none" strike="noStrike" kern="1200" cap="none" spc="0" normalizeH="0" baseline="0" noProof="0" dirty="0" err="1">
                <a:ln>
                  <a:noFill/>
                </a:ln>
                <a:solidFill>
                  <a:srgbClr val="E8E8E8">
                    <a:lumMod val="25000"/>
                  </a:srgbClr>
                </a:solidFill>
                <a:effectLst/>
                <a:uLnTx/>
                <a:uFillTx/>
                <a:latin typeface="Noto Sans"/>
                <a:ea typeface="Noto Sans"/>
                <a:cs typeface="Noto Sans"/>
                <a:sym typeface="Noto Sans"/>
              </a:rPr>
              <a:t>to</a:t>
            </a:r>
            <a:r>
              <a:rPr kumimoji="0" lang="pt-BR" sz="3200" b="0" i="0" u="none" strike="noStrike" kern="1200" cap="none" spc="0" normalizeH="0" baseline="0" noProof="0" dirty="0">
                <a:ln>
                  <a:noFill/>
                </a:ln>
                <a:solidFill>
                  <a:srgbClr val="E8E8E8">
                    <a:lumMod val="25000"/>
                  </a:srgbClr>
                </a:solidFill>
                <a:effectLst/>
                <a:uLnTx/>
                <a:uFillTx/>
                <a:latin typeface="Noto Sans"/>
                <a:ea typeface="Noto Sans"/>
                <a:cs typeface="Noto Sans"/>
                <a:sym typeface="Noto Sans"/>
              </a:rPr>
              <a:t> </a:t>
            </a:r>
            <a:r>
              <a:rPr kumimoji="0" lang="pt-BR" sz="4400" b="0" i="0" u="none" strike="noStrike" kern="1200" cap="none" spc="0" normalizeH="0" baseline="0" noProof="0" dirty="0">
                <a:ln>
                  <a:noFill/>
                </a:ln>
                <a:solidFill>
                  <a:srgbClr val="E8E8E8">
                    <a:lumMod val="25000"/>
                  </a:srgbClr>
                </a:solidFill>
                <a:effectLst/>
                <a:uLnTx/>
                <a:uFillTx/>
                <a:latin typeface="Noto Sans"/>
                <a:ea typeface="Noto Sans"/>
                <a:cs typeface="Noto Sans"/>
                <a:sym typeface="Noto Sans"/>
              </a:rPr>
              <a:t>use</a:t>
            </a:r>
            <a:r>
              <a:rPr kumimoji="0" lang="pt-BR" sz="3200" b="0" i="0" u="none" strike="noStrike" kern="1200" cap="none" spc="0" normalizeH="0" baseline="0" noProof="0" dirty="0">
                <a:ln>
                  <a:noFill/>
                </a:ln>
                <a:solidFill>
                  <a:srgbClr val="E8E8E8">
                    <a:lumMod val="25000"/>
                  </a:srgbClr>
                </a:solidFill>
                <a:effectLst/>
                <a:uLnTx/>
                <a:uFillTx/>
                <a:latin typeface="Noto Sans"/>
                <a:ea typeface="Noto Sans"/>
                <a:cs typeface="Noto Sans"/>
                <a:sym typeface="Noto Sans"/>
              </a:rPr>
              <a:t> us.” </a:t>
            </a:r>
            <a:br>
              <a:rPr kumimoji="0" lang="pt-BR" sz="3200" b="0" i="0" u="none" strike="noStrike" kern="1200" cap="none" spc="0" normalizeH="0" baseline="0" noProof="0" dirty="0">
                <a:ln>
                  <a:noFill/>
                </a:ln>
                <a:solidFill>
                  <a:srgbClr val="E8E8E8">
                    <a:lumMod val="25000"/>
                  </a:srgbClr>
                </a:solidFill>
                <a:effectLst/>
                <a:uLnTx/>
                <a:uFillTx/>
                <a:latin typeface="Noto Sans"/>
                <a:ea typeface="Noto Sans"/>
                <a:cs typeface="Noto Sans"/>
                <a:sym typeface="Noto Sans"/>
              </a:rPr>
            </a:br>
            <a:endParaRPr kumimoji="0" lang="pt-BR" sz="3200" b="0" i="0" u="none" strike="noStrike" kern="1200" cap="none" spc="0" normalizeH="0" baseline="0" noProof="0" dirty="0">
              <a:ln>
                <a:noFill/>
              </a:ln>
              <a:solidFill>
                <a:srgbClr val="E8E8E8">
                  <a:lumMod val="25000"/>
                </a:srgbClr>
              </a:solidFill>
              <a:effectLst/>
              <a:uLnTx/>
              <a:uFillTx/>
              <a:latin typeface="Noto Sans"/>
              <a:ea typeface="Noto Sans"/>
              <a:cs typeface="Noto Sans"/>
              <a:sym typeface="Noto Sans"/>
            </a:endParaRPr>
          </a:p>
          <a:p>
            <a:pPr marL="0" marR="0" lvl="0" indent="0" algn="l" defTabSz="761970" rtl="0" eaLnBrk="1" fontAlgn="auto" latinLnBrk="0" hangingPunct="1">
              <a:spcBef>
                <a:spcPts val="0"/>
              </a:spcBef>
              <a:spcAft>
                <a:spcPts val="0"/>
              </a:spcAft>
              <a:buClrTx/>
              <a:buSzPts val="3200"/>
              <a:buFontTx/>
              <a:buNone/>
              <a:tabLst/>
              <a:defRPr/>
            </a:pPr>
            <a:endParaRPr kumimoji="0" lang="pt-BR" sz="3200" b="0" i="0" u="none" strike="noStrike" kern="1200" cap="none" spc="0" normalizeH="0" baseline="0" noProof="0" dirty="0">
              <a:ln>
                <a:noFill/>
              </a:ln>
              <a:solidFill>
                <a:srgbClr val="E8E8E8">
                  <a:lumMod val="25000"/>
                </a:srgbClr>
              </a:solidFill>
              <a:effectLst/>
              <a:uLnTx/>
              <a:uFillTx/>
              <a:latin typeface="Noto Sans"/>
              <a:ea typeface="Noto Sans"/>
              <a:cs typeface="Noto Sans"/>
              <a:sym typeface="Noto Sans"/>
            </a:endParaRPr>
          </a:p>
        </p:txBody>
      </p:sp>
    </p:spTree>
    <p:extLst>
      <p:ext uri="{BB962C8B-B14F-4D97-AF65-F5344CB8AC3E}">
        <p14:creationId xmlns:p14="http://schemas.microsoft.com/office/powerpoint/2010/main" val="30658281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Shape 0">
            <a:extLst>
              <a:ext uri="{FF2B5EF4-FFF2-40B4-BE49-F238E27FC236}">
                <a16:creationId xmlns:a16="http://schemas.microsoft.com/office/drawing/2014/main" id="{A553A0AC-96B5-7B65-B4E2-561CC00BE086}"/>
              </a:ext>
            </a:extLst>
          </p:cNvPr>
          <p:cNvSpPr/>
          <p:nvPr/>
        </p:nvSpPr>
        <p:spPr>
          <a:xfrm>
            <a:off x="0" y="0"/>
            <a:ext cx="12192000" cy="6858000"/>
          </a:xfrm>
          <a:prstGeom prst="rect">
            <a:avLst/>
          </a:prstGeom>
          <a:gradFill flip="none" rotWithShape="1">
            <a:gsLst>
              <a:gs pos="63000">
                <a:srgbClr val="000000">
                  <a:alpha val="0"/>
                </a:srgbClr>
              </a:gs>
              <a:gs pos="0">
                <a:schemeClr val="tx1">
                  <a:alpha val="83000"/>
                </a:schemeClr>
              </a:gs>
              <a:gs pos="18000">
                <a:srgbClr val="000000">
                  <a:alpha val="83296"/>
                </a:srgbClr>
              </a:gs>
            </a:gsLst>
            <a:lin ang="16200000" scaled="1"/>
            <a:tileRect/>
          </a:gradFill>
          <a:ln w="12700">
            <a:solidFill>
              <a:srgbClr val="080C10"/>
            </a:solidFill>
            <a:prstDash val="solid"/>
          </a:ln>
        </p:spPr>
        <p:txBody>
          <a:bodyPr/>
          <a:lstStyle/>
          <a:p>
            <a:endParaRPr lang="en-US">
              <a:latin typeface="Noto Sans" panose="020B0502040504020204" pitchFamily="34" charset="0"/>
              <a:ea typeface="Noto Sans" panose="020B0502040504020204" pitchFamily="34" charset="0"/>
              <a:cs typeface="Noto Sans" panose="020B0502040504020204" pitchFamily="34" charset="0"/>
            </a:endParaRPr>
          </a:p>
        </p:txBody>
      </p:sp>
      <p:sp>
        <p:nvSpPr>
          <p:cNvPr id="6" name="Text 2">
            <a:extLst>
              <a:ext uri="{FF2B5EF4-FFF2-40B4-BE49-F238E27FC236}">
                <a16:creationId xmlns:a16="http://schemas.microsoft.com/office/drawing/2014/main" id="{0B641FF1-8FB3-CEEE-739D-8A8D2D383483}"/>
              </a:ext>
            </a:extLst>
          </p:cNvPr>
          <p:cNvSpPr/>
          <p:nvPr/>
        </p:nvSpPr>
        <p:spPr>
          <a:xfrm>
            <a:off x="2198893" y="2504300"/>
            <a:ext cx="8490274" cy="1379209"/>
          </a:xfrm>
          <a:prstGeom prst="rect">
            <a:avLst/>
          </a:prstGeom>
          <a:noFill/>
          <a:ln/>
        </p:spPr>
        <p:txBody>
          <a:bodyPr wrap="square" rtlCol="0" anchor="ctr"/>
          <a:lstStyle/>
          <a:p>
            <a:pPr marL="0" marR="0" lvl="0" indent="0" defTabSz="914400" rtl="0" eaLnBrk="1" fontAlgn="auto" latinLnBrk="0" hangingPunct="1">
              <a:spcBef>
                <a:spcPts val="0"/>
              </a:spcBef>
              <a:spcAft>
                <a:spcPts val="1000"/>
              </a:spcAft>
              <a:buClr>
                <a:srgbClr val="000000"/>
              </a:buClr>
              <a:buSzTx/>
              <a:buFont typeface="Arial"/>
              <a:buNone/>
              <a:tabLst/>
              <a:defRPr/>
            </a:pPr>
            <a:r>
              <a:rPr kumimoji="0" lang="en-US" sz="5400" b="1" i="0" u="none" strike="noStrike" kern="0" cap="none" spc="0" normalizeH="0" baseline="0" noProof="0" dirty="0">
                <a:ln>
                  <a:noFill/>
                </a:ln>
                <a:solidFill>
                  <a:srgbClr val="FFFFFF"/>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O que </a:t>
            </a:r>
            <a:r>
              <a:rPr kumimoji="0" lang="en-US" sz="5400" b="1" i="0" u="none" strike="noStrike" kern="0" cap="none" spc="0" normalizeH="0" baseline="0" noProof="0" dirty="0" err="1">
                <a:ln>
                  <a:noFill/>
                </a:ln>
                <a:solidFill>
                  <a:srgbClr val="FFFFFF"/>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falta</a:t>
            </a:r>
            <a:r>
              <a:rPr kumimoji="0" lang="en-US" sz="5400" b="1" i="0" u="none" strike="noStrike" kern="0" cap="none" spc="0" normalizeH="0" baseline="0" noProof="0" dirty="0">
                <a:ln>
                  <a:noFill/>
                </a:ln>
                <a:solidFill>
                  <a:srgbClr val="FFFFFF"/>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a:t>
            </a:r>
            <a:r>
              <a:rPr kumimoji="0" lang="en-US" sz="5400" b="1" i="0" u="none" strike="noStrike" kern="0" cap="none" spc="0" normalizeH="0" baseline="0" noProof="0" dirty="0" err="1">
                <a:ln>
                  <a:noFill/>
                </a:ln>
                <a:solidFill>
                  <a:srgbClr val="FFFFFF"/>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em</a:t>
            </a:r>
            <a:r>
              <a:rPr kumimoji="0" lang="en-US" sz="5400" b="1" i="0" u="none" strike="noStrike" kern="0" cap="none" spc="0" normalizeH="0" baseline="0" noProof="0" dirty="0">
                <a:ln>
                  <a:noFill/>
                </a:ln>
                <a:solidFill>
                  <a:srgbClr val="FFFFFF"/>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meu </a:t>
            </a:r>
            <a:r>
              <a:rPr kumimoji="0" lang="en-US" sz="5400" b="1" i="0" u="none" strike="noStrike" kern="0" cap="none" spc="0" normalizeH="0" baseline="0" noProof="0" dirty="0" err="1">
                <a:ln>
                  <a:noFill/>
                </a:ln>
                <a:solidFill>
                  <a:srgbClr val="FFFFFF"/>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Ministério</a:t>
            </a:r>
            <a:r>
              <a:rPr kumimoji="0" lang="en-US" sz="5400" b="1" i="0" u="none" strike="noStrike" kern="0" cap="none" spc="0" normalizeH="0" baseline="0" noProof="0" dirty="0">
                <a:ln>
                  <a:noFill/>
                </a:ln>
                <a:solidFill>
                  <a:srgbClr val="FFFFFF"/>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a:t>
            </a:r>
            <a:endParaRPr kumimoji="0" lang="en-PH" sz="5400" b="1" i="0" u="none" strike="noStrike" kern="0" cap="none" spc="0" normalizeH="0" baseline="0" noProof="0" dirty="0">
              <a:ln>
                <a:noFill/>
              </a:ln>
              <a:solidFill>
                <a:srgbClr val="FFFFFF"/>
              </a:solidFill>
              <a:effectLst/>
              <a:uLnTx/>
              <a:uFillTx/>
              <a:latin typeface="Noto Sans" panose="020B0502040504020204" pitchFamily="34" charset="0"/>
              <a:ea typeface="Noto Sans" panose="020B0502040504020204" pitchFamily="34" charset="0"/>
              <a:cs typeface="Noto Sans" panose="020B0502040504020204" pitchFamily="34" charset="0"/>
              <a:sym typeface="Arial"/>
            </a:endParaRPr>
          </a:p>
        </p:txBody>
      </p:sp>
    </p:spTree>
    <p:extLst>
      <p:ext uri="{BB962C8B-B14F-4D97-AF65-F5344CB8AC3E}">
        <p14:creationId xmlns:p14="http://schemas.microsoft.com/office/powerpoint/2010/main" val="26330584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111820">
              <a:alpha val="72000"/>
            </a:srgbClr>
          </a:solidFill>
          <a:ln w="12700">
            <a:solidFill>
              <a:srgbClr val="111820"/>
            </a:solidFill>
            <a:prstDash val="solid"/>
          </a:ln>
        </p:spPr>
        <p:txBody>
          <a:bodyPr/>
          <a:lstStyle/>
          <a:p>
            <a:pPr defTabSz="1219170"/>
            <a:endParaRPr lang="en-US" sz="2400">
              <a:solidFill>
                <a:prstClr val="black"/>
              </a:solidFill>
              <a:latin typeface="Calibri" panose="020F0502020204030204"/>
            </a:endParaRPr>
          </a:p>
        </p:txBody>
      </p:sp>
      <p:sp>
        <p:nvSpPr>
          <p:cNvPr id="4" name="Shape 1"/>
          <p:cNvSpPr/>
          <p:nvPr/>
        </p:nvSpPr>
        <p:spPr>
          <a:xfrm>
            <a:off x="0" y="0"/>
            <a:ext cx="12192000" cy="73152"/>
          </a:xfrm>
          <a:prstGeom prst="rect">
            <a:avLst/>
          </a:prstGeom>
          <a:solidFill>
            <a:srgbClr val="E8832A"/>
          </a:solidFill>
          <a:ln w="12700">
            <a:solidFill>
              <a:srgbClr val="E8832A"/>
            </a:solidFill>
            <a:prstDash val="solid"/>
          </a:ln>
        </p:spPr>
        <p:txBody>
          <a:bodyPr/>
          <a:lstStyle/>
          <a:p>
            <a:pPr defTabSz="1219170"/>
            <a:endParaRPr lang="en-US" sz="2400">
              <a:solidFill>
                <a:prstClr val="black"/>
              </a:solidFill>
              <a:latin typeface="Calibri" panose="020F0502020204030204"/>
            </a:endParaRPr>
          </a:p>
        </p:txBody>
      </p:sp>
      <p:sp>
        <p:nvSpPr>
          <p:cNvPr id="5" name="Text 2"/>
          <p:cNvSpPr/>
          <p:nvPr/>
        </p:nvSpPr>
        <p:spPr>
          <a:xfrm>
            <a:off x="609600" y="1341120"/>
            <a:ext cx="10972800" cy="792480"/>
          </a:xfrm>
          <a:prstGeom prst="rect">
            <a:avLst/>
          </a:prstGeom>
          <a:noFill/>
          <a:ln/>
        </p:spPr>
        <p:txBody>
          <a:bodyPr wrap="square" rtlCol="0" anchor="t"/>
          <a:lstStyle/>
          <a:p>
            <a:pPr algn="ctr" defTabSz="1219170"/>
            <a:r>
              <a:rPr lang="en-US" sz="3200" dirty="0">
                <a:solidFill>
                  <a:srgbClr val="F0EDE6"/>
                </a:solidFill>
                <a:latin typeface="Arial" pitchFamily="34" charset="0"/>
                <a:ea typeface="Arial" pitchFamily="34" charset="-122"/>
                <a:cs typeface="Arial" pitchFamily="34" charset="-120"/>
              </a:rPr>
              <a:t>As estratégias organizacionais são úteis,</a:t>
            </a:r>
            <a:endParaRPr lang="en-US" sz="3200" dirty="0">
              <a:solidFill>
                <a:prstClr val="black"/>
              </a:solidFill>
              <a:latin typeface="Calibri" panose="020F0502020204030204"/>
            </a:endParaRPr>
          </a:p>
        </p:txBody>
      </p:sp>
      <p:sp>
        <p:nvSpPr>
          <p:cNvPr id="6" name="Text 3"/>
          <p:cNvSpPr/>
          <p:nvPr/>
        </p:nvSpPr>
        <p:spPr>
          <a:xfrm>
            <a:off x="609600" y="2255520"/>
            <a:ext cx="10972800" cy="1463040"/>
          </a:xfrm>
          <a:prstGeom prst="rect">
            <a:avLst/>
          </a:prstGeom>
          <a:noFill/>
          <a:ln/>
        </p:spPr>
        <p:txBody>
          <a:bodyPr wrap="square" rtlCol="0" anchor="t"/>
          <a:lstStyle/>
          <a:p>
            <a:pPr algn="ctr" defTabSz="1219170"/>
            <a:r>
              <a:rPr lang="en-US" sz="4533" b="1" dirty="0">
                <a:solidFill>
                  <a:srgbClr val="FFFFFF"/>
                </a:solidFill>
                <a:latin typeface="Arial" pitchFamily="34" charset="0"/>
                <a:ea typeface="Arial" pitchFamily="34" charset="-122"/>
                <a:cs typeface="Arial" pitchFamily="34" charset="-120"/>
              </a:rPr>
              <a:t>mas não suficientes</a:t>
            </a:r>
            <a:endParaRPr lang="en-US" sz="4533" dirty="0">
              <a:solidFill>
                <a:prstClr val="black"/>
              </a:solidFill>
              <a:latin typeface="Calibri" panose="020F0502020204030204"/>
            </a:endParaRPr>
          </a:p>
          <a:p>
            <a:pPr algn="ctr" defTabSz="1219170"/>
            <a:r>
              <a:rPr lang="en-US" sz="4533" b="1" dirty="0">
                <a:solidFill>
                  <a:srgbClr val="FFFFFF"/>
                </a:solidFill>
                <a:latin typeface="Arial" pitchFamily="34" charset="0"/>
                <a:ea typeface="Arial" pitchFamily="34" charset="-122"/>
                <a:cs typeface="Arial" pitchFamily="34" charset="-120"/>
              </a:rPr>
              <a:t>para cumprir a missão.</a:t>
            </a:r>
            <a:endParaRPr lang="en-US" sz="4533" dirty="0">
              <a:solidFill>
                <a:prstClr val="black"/>
              </a:solidFill>
              <a:latin typeface="Calibri" panose="020F0502020204030204"/>
            </a:endParaRPr>
          </a:p>
        </p:txBody>
      </p:sp>
      <p:sp>
        <p:nvSpPr>
          <p:cNvPr id="7" name="Shape 4"/>
          <p:cNvSpPr/>
          <p:nvPr/>
        </p:nvSpPr>
        <p:spPr>
          <a:xfrm>
            <a:off x="2438400" y="3901440"/>
            <a:ext cx="7315200" cy="0"/>
          </a:xfrm>
          <a:prstGeom prst="line">
            <a:avLst/>
          </a:prstGeom>
          <a:noFill/>
          <a:ln w="19050">
            <a:solidFill>
              <a:srgbClr val="E8832A"/>
            </a:solidFill>
            <a:prstDash val="solid"/>
          </a:ln>
        </p:spPr>
        <p:txBody>
          <a:bodyPr/>
          <a:lstStyle/>
          <a:p>
            <a:pPr defTabSz="1219170"/>
            <a:endParaRPr lang="en-US" sz="2400">
              <a:solidFill>
                <a:prstClr val="black"/>
              </a:solidFill>
              <a:latin typeface="Calibri" panose="020F0502020204030204"/>
            </a:endParaRPr>
          </a:p>
        </p:txBody>
      </p:sp>
      <p:sp>
        <p:nvSpPr>
          <p:cNvPr id="9" name="Text 6">
            <a:extLst>
              <a:ext uri="{FF2B5EF4-FFF2-40B4-BE49-F238E27FC236}">
                <a16:creationId xmlns:a16="http://schemas.microsoft.com/office/drawing/2014/main" id="{37342806-742C-FD9F-8C05-AF004BC74206}"/>
              </a:ext>
            </a:extLst>
          </p:cNvPr>
          <p:cNvSpPr/>
          <p:nvPr/>
        </p:nvSpPr>
        <p:spPr>
          <a:xfrm>
            <a:off x="8082227" y="6285073"/>
            <a:ext cx="4109773" cy="365760"/>
          </a:xfrm>
          <a:prstGeom prst="rect">
            <a:avLst/>
          </a:prstGeom>
          <a:noFill/>
          <a:ln/>
        </p:spPr>
        <p:txBody>
          <a:bodyPr wrap="square" rtlCol="0" anchor="ctr"/>
          <a:lstStyle/>
          <a:p>
            <a:pPr marL="0" indent="0" algn="just">
              <a:buNone/>
            </a:pPr>
            <a:r>
              <a:rPr lang="en-US" sz="2200" i="1" dirty="0" err="1">
                <a:solidFill>
                  <a:srgbClr val="E8832A"/>
                </a:solidFill>
                <a:latin typeface="Noto Sans" panose="020B0502040504020204" pitchFamily="34" charset="0"/>
                <a:ea typeface="Noto Sans" panose="020B0502040504020204" pitchFamily="34" charset="0"/>
                <a:cs typeface="Noto Sans" panose="020B0502040504020204" pitchFamily="34" charset="0"/>
              </a:rPr>
              <a:t>www.lideradventista.com.br</a:t>
            </a:r>
            <a:endParaRPr lang="en-US" sz="2200" dirty="0">
              <a:latin typeface="Noto Sans" panose="020B0502040504020204" pitchFamily="34" charset="0"/>
              <a:ea typeface="Noto Sans" panose="020B0502040504020204" pitchFamily="34" charset="0"/>
              <a:cs typeface="Noto Sans" panose="020B0502040504020204"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8" name="Shape 0">
            <a:extLst>
              <a:ext uri="{FF2B5EF4-FFF2-40B4-BE49-F238E27FC236}">
                <a16:creationId xmlns:a16="http://schemas.microsoft.com/office/drawing/2014/main" id="{A553A0AC-96B5-7B65-B4E2-561CC00BE086}"/>
              </a:ext>
            </a:extLst>
          </p:cNvPr>
          <p:cNvSpPr/>
          <p:nvPr/>
        </p:nvSpPr>
        <p:spPr>
          <a:xfrm>
            <a:off x="0" y="0"/>
            <a:ext cx="12192000" cy="6858000"/>
          </a:xfrm>
          <a:prstGeom prst="rect">
            <a:avLst/>
          </a:prstGeom>
          <a:gradFill flip="none" rotWithShape="1">
            <a:gsLst>
              <a:gs pos="63000">
                <a:srgbClr val="000000">
                  <a:alpha val="0"/>
                </a:srgbClr>
              </a:gs>
              <a:gs pos="0">
                <a:schemeClr val="tx1">
                  <a:alpha val="83000"/>
                </a:schemeClr>
              </a:gs>
              <a:gs pos="18000">
                <a:srgbClr val="000000">
                  <a:alpha val="83296"/>
                </a:srgbClr>
              </a:gs>
            </a:gsLst>
            <a:lin ang="16200000" scaled="1"/>
            <a:tileRect/>
          </a:gradFill>
          <a:ln w="12700">
            <a:solidFill>
              <a:srgbClr val="080C10"/>
            </a:solidFill>
            <a:prstDash val="solid"/>
          </a:ln>
        </p:spPr>
        <p:txBody>
          <a:bodyPr/>
          <a:lstStyle/>
          <a:p>
            <a:endParaRPr lang="en-US">
              <a:latin typeface="Noto Sans" panose="020B0502040504020204" pitchFamily="34" charset="0"/>
              <a:ea typeface="Noto Sans" panose="020B0502040504020204" pitchFamily="34" charset="0"/>
              <a:cs typeface="Noto Sans" panose="020B0502040504020204" pitchFamily="34" charset="0"/>
            </a:endParaRPr>
          </a:p>
        </p:txBody>
      </p:sp>
      <p:sp>
        <p:nvSpPr>
          <p:cNvPr id="6" name="Text 2">
            <a:extLst>
              <a:ext uri="{FF2B5EF4-FFF2-40B4-BE49-F238E27FC236}">
                <a16:creationId xmlns:a16="http://schemas.microsoft.com/office/drawing/2014/main" id="{0B641FF1-8FB3-CEEE-739D-8A8D2D383483}"/>
              </a:ext>
            </a:extLst>
          </p:cNvPr>
          <p:cNvSpPr/>
          <p:nvPr/>
        </p:nvSpPr>
        <p:spPr>
          <a:xfrm>
            <a:off x="1692166" y="2588382"/>
            <a:ext cx="8997001" cy="1379209"/>
          </a:xfrm>
          <a:prstGeom prst="rect">
            <a:avLst/>
          </a:prstGeom>
          <a:noFill/>
          <a:ln/>
        </p:spPr>
        <p:txBody>
          <a:bodyPr wrap="square" rtlCol="0" anchor="ctr"/>
          <a:lstStyle/>
          <a:p>
            <a:pPr marL="0" marR="0" lvl="0" indent="0" algn="l" defTabSz="761981" rtl="0" eaLnBrk="1" fontAlgn="auto" latinLnBrk="0" hangingPunct="1">
              <a:lnSpc>
                <a:spcPct val="130000"/>
              </a:lnSpc>
              <a:spcBef>
                <a:spcPts val="0"/>
              </a:spcBef>
              <a:spcAft>
                <a:spcPts val="0"/>
              </a:spcAft>
              <a:buClr>
                <a:srgbClr val="000000"/>
              </a:buClr>
              <a:buSzPts val="3200"/>
              <a:buFont typeface="Arial"/>
              <a:buNone/>
              <a:tabLst/>
              <a:defRPr/>
            </a:pPr>
            <a:r>
              <a:rPr kumimoji="0" lang="pt-BR" sz="3600" b="0" i="0" u="none" strike="noStrike" kern="0" cap="none" spc="0" normalizeH="0" baseline="0" noProof="0" dirty="0">
                <a:ln>
                  <a:noFill/>
                </a:ln>
                <a:solidFill>
                  <a:srgbClr val="FFFFFF"/>
                </a:solidFill>
                <a:effectLst/>
                <a:uLnTx/>
                <a:uFillTx/>
                <a:latin typeface="Noto Sans"/>
                <a:ea typeface="Noto Sans"/>
                <a:cs typeface="Noto Sans"/>
                <a:sym typeface="Noto Sans"/>
              </a:rPr>
              <a:t>“</a:t>
            </a:r>
            <a:r>
              <a:rPr kumimoji="0" lang="pt-BR" sz="5500" b="0" i="0" u="none" strike="noStrike" kern="0" cap="none" spc="0" normalizeH="0" baseline="0" noProof="0" dirty="0">
                <a:ln>
                  <a:noFill/>
                </a:ln>
                <a:solidFill>
                  <a:srgbClr val="FFFFFF"/>
                </a:solidFill>
                <a:effectLst/>
                <a:uLnTx/>
                <a:uFillTx/>
                <a:latin typeface="Noto Sans"/>
                <a:ea typeface="Noto Sans"/>
                <a:cs typeface="Noto Sans"/>
                <a:sym typeface="Noto Sans"/>
              </a:rPr>
              <a:t>A ausência do Espírito </a:t>
            </a:r>
            <a:r>
              <a:rPr kumimoji="0" lang="pt-BR" sz="3600" b="0" i="0" u="none" strike="noStrike" kern="0" cap="none" spc="0" normalizeH="0" baseline="0" noProof="0" dirty="0">
                <a:ln>
                  <a:noFill/>
                </a:ln>
                <a:solidFill>
                  <a:srgbClr val="FFFFFF"/>
                </a:solidFill>
                <a:effectLst/>
                <a:uLnTx/>
                <a:uFillTx/>
                <a:latin typeface="Noto Sans"/>
                <a:ea typeface="Noto Sans"/>
                <a:cs typeface="Noto Sans"/>
                <a:sym typeface="Noto Sans"/>
              </a:rPr>
              <a:t>é o que torna tão impotente o ministério evangélico...</a:t>
            </a:r>
            <a:endParaRPr kumimoji="0" lang="en-US" sz="3600" b="0" i="0" u="none" strike="noStrike" kern="0" cap="none" spc="0" normalizeH="0" baseline="0" noProof="0" dirty="0">
              <a:ln>
                <a:noFill/>
              </a:ln>
              <a:solidFill>
                <a:srgbClr val="FFFFFF"/>
              </a:solidFill>
              <a:effectLst/>
              <a:uLnTx/>
              <a:uFillTx/>
              <a:latin typeface="Noto Sans"/>
              <a:ea typeface="Noto Sans"/>
              <a:cs typeface="Noto Sans"/>
              <a:sym typeface="Noto Sans"/>
            </a:endParaRPr>
          </a:p>
        </p:txBody>
      </p:sp>
    </p:spTree>
    <p:extLst>
      <p:ext uri="{BB962C8B-B14F-4D97-AF65-F5344CB8AC3E}">
        <p14:creationId xmlns:p14="http://schemas.microsoft.com/office/powerpoint/2010/main" val="39270961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8" name="Shape 0">
            <a:extLst>
              <a:ext uri="{FF2B5EF4-FFF2-40B4-BE49-F238E27FC236}">
                <a16:creationId xmlns:a16="http://schemas.microsoft.com/office/drawing/2014/main" id="{A553A0AC-96B5-7B65-B4E2-561CC00BE086}"/>
              </a:ext>
            </a:extLst>
          </p:cNvPr>
          <p:cNvSpPr/>
          <p:nvPr/>
        </p:nvSpPr>
        <p:spPr>
          <a:xfrm>
            <a:off x="0" y="0"/>
            <a:ext cx="12192000" cy="6858000"/>
          </a:xfrm>
          <a:prstGeom prst="rect">
            <a:avLst/>
          </a:prstGeom>
          <a:gradFill flip="none" rotWithShape="1">
            <a:gsLst>
              <a:gs pos="63000">
                <a:srgbClr val="000000">
                  <a:alpha val="0"/>
                </a:srgbClr>
              </a:gs>
              <a:gs pos="0">
                <a:schemeClr val="tx1">
                  <a:alpha val="83000"/>
                </a:schemeClr>
              </a:gs>
              <a:gs pos="18000">
                <a:srgbClr val="000000">
                  <a:alpha val="83296"/>
                </a:srgbClr>
              </a:gs>
            </a:gsLst>
            <a:lin ang="16200000" scaled="1"/>
            <a:tileRect/>
          </a:gradFill>
          <a:ln w="12700">
            <a:solidFill>
              <a:srgbClr val="080C10"/>
            </a:solidFill>
            <a:prstDash val="solid"/>
          </a:ln>
        </p:spPr>
        <p:txBody>
          <a:bodyPr/>
          <a:lstStyle/>
          <a:p>
            <a:endParaRPr lang="en-US">
              <a:latin typeface="Noto Sans" panose="020B0502040504020204" pitchFamily="34" charset="0"/>
              <a:ea typeface="Noto Sans" panose="020B0502040504020204" pitchFamily="34" charset="0"/>
              <a:cs typeface="Noto Sans" panose="020B0502040504020204" pitchFamily="34" charset="0"/>
            </a:endParaRPr>
          </a:p>
        </p:txBody>
      </p:sp>
      <p:sp>
        <p:nvSpPr>
          <p:cNvPr id="6" name="Text 2">
            <a:extLst>
              <a:ext uri="{FF2B5EF4-FFF2-40B4-BE49-F238E27FC236}">
                <a16:creationId xmlns:a16="http://schemas.microsoft.com/office/drawing/2014/main" id="{0B641FF1-8FB3-CEEE-739D-8A8D2D383483}"/>
              </a:ext>
            </a:extLst>
          </p:cNvPr>
          <p:cNvSpPr/>
          <p:nvPr/>
        </p:nvSpPr>
        <p:spPr>
          <a:xfrm>
            <a:off x="1476630" y="2059731"/>
            <a:ext cx="9238739" cy="3252888"/>
          </a:xfrm>
          <a:prstGeom prst="rect">
            <a:avLst/>
          </a:prstGeom>
          <a:noFill/>
          <a:ln/>
        </p:spPr>
        <p:txBody>
          <a:bodyPr wrap="square" rtlCol="0" anchor="ctr"/>
          <a:lstStyle/>
          <a:p>
            <a:pPr marL="0" marR="0" lvl="0" indent="0" algn="l" defTabSz="761981" rtl="0" eaLnBrk="1" fontAlgn="auto" latinLnBrk="0" hangingPunct="1">
              <a:lnSpc>
                <a:spcPct val="130000"/>
              </a:lnSpc>
              <a:spcBef>
                <a:spcPts val="0"/>
              </a:spcBef>
              <a:spcAft>
                <a:spcPts val="0"/>
              </a:spcAft>
              <a:buClr>
                <a:srgbClr val="000000"/>
              </a:buClr>
              <a:buSzPts val="3200"/>
              <a:buFont typeface="Arial"/>
              <a:buNone/>
              <a:tabLst/>
              <a:defRPr/>
            </a:pPr>
            <a:r>
              <a:rPr kumimoji="0" lang="pt-BR" sz="3200" b="0" i="0" u="none" strike="noStrike" kern="0" cap="none" spc="0" normalizeH="0" baseline="0" noProof="0" dirty="0">
                <a:ln>
                  <a:noFill/>
                </a:ln>
                <a:solidFill>
                  <a:srgbClr val="FFFFFF"/>
                </a:solidFill>
                <a:effectLst/>
                <a:uLnTx/>
                <a:uFillTx/>
                <a:latin typeface="Noto Sans"/>
                <a:ea typeface="Noto Sans"/>
                <a:cs typeface="Noto Sans"/>
                <a:sym typeface="Noto Sans"/>
              </a:rPr>
              <a:t>Pode haver </a:t>
            </a:r>
            <a:r>
              <a:rPr kumimoji="0" lang="pt-BR" sz="4400" b="0" i="0" u="none" strike="noStrike" kern="0" cap="none" spc="0" normalizeH="0" baseline="0" noProof="0" dirty="0">
                <a:ln>
                  <a:noFill/>
                </a:ln>
                <a:solidFill>
                  <a:srgbClr val="FFFFFF"/>
                </a:solidFill>
                <a:effectLst/>
                <a:uLnTx/>
                <a:uFillTx/>
                <a:latin typeface="Noto Sans"/>
                <a:ea typeface="Noto Sans"/>
                <a:cs typeface="Noto Sans"/>
                <a:sym typeface="Noto Sans"/>
              </a:rPr>
              <a:t>conhecimento, </a:t>
            </a:r>
            <a:r>
              <a:rPr kumimoji="0" lang="pt-BR" sz="4400" i="0" u="none" strike="noStrike" kern="0" cap="none" spc="0" normalizeH="0" baseline="0" noProof="0" dirty="0">
                <a:ln>
                  <a:noFill/>
                </a:ln>
                <a:solidFill>
                  <a:srgbClr val="FFFFFF"/>
                </a:solidFill>
                <a:effectLst/>
                <a:uLnTx/>
                <a:uFillTx/>
                <a:latin typeface="Noto Sans"/>
                <a:ea typeface="Noto Sans"/>
                <a:cs typeface="Noto Sans"/>
                <a:sym typeface="Noto Sans"/>
              </a:rPr>
              <a:t>talento, eloquência</a:t>
            </a:r>
            <a:r>
              <a:rPr kumimoji="0" lang="pt-BR" sz="3200" i="0" u="none" strike="noStrike" kern="0" cap="none" spc="0" normalizeH="0" baseline="0" noProof="0" dirty="0">
                <a:ln>
                  <a:noFill/>
                </a:ln>
                <a:solidFill>
                  <a:srgbClr val="FFFFFF"/>
                </a:solidFill>
                <a:effectLst/>
                <a:uLnTx/>
                <a:uFillTx/>
                <a:latin typeface="Noto Sans"/>
                <a:ea typeface="Noto Sans"/>
                <a:cs typeface="Noto Sans"/>
                <a:sym typeface="Noto Sans"/>
              </a:rPr>
              <a:t> </a:t>
            </a:r>
            <a:r>
              <a:rPr kumimoji="0" lang="pt-BR" sz="3200" b="0" i="0" u="none" strike="noStrike" kern="0" cap="none" spc="0" normalizeH="0" baseline="0" noProof="0" dirty="0">
                <a:ln>
                  <a:noFill/>
                </a:ln>
                <a:solidFill>
                  <a:srgbClr val="FFFFFF"/>
                </a:solidFill>
                <a:effectLst/>
                <a:uLnTx/>
                <a:uFillTx/>
                <a:latin typeface="Noto Sans"/>
                <a:ea typeface="Noto Sans"/>
                <a:cs typeface="Noto Sans"/>
                <a:sym typeface="Noto Sans"/>
              </a:rPr>
              <a:t>e todo dom natural ou adquirido; mas, </a:t>
            </a:r>
            <a:r>
              <a:rPr kumimoji="0" lang="pt-BR" sz="4400" b="0" i="0" u="none" strike="noStrike" kern="0" cap="none" spc="0" normalizeH="0" baseline="0" noProof="0" dirty="0">
                <a:ln>
                  <a:noFill/>
                </a:ln>
                <a:solidFill>
                  <a:srgbClr val="FFFFFF"/>
                </a:solidFill>
                <a:effectLst/>
                <a:uLnTx/>
                <a:uFillTx/>
                <a:latin typeface="Noto Sans"/>
                <a:ea typeface="Noto Sans"/>
                <a:cs typeface="Noto Sans"/>
                <a:sym typeface="Noto Sans"/>
              </a:rPr>
              <a:t>sem a presença do Espírito de Deus</a:t>
            </a:r>
            <a:r>
              <a:rPr kumimoji="0" lang="pt-BR" sz="3200" b="0" i="0" u="none" strike="noStrike" kern="0" cap="none" spc="0" normalizeH="0" baseline="0" noProof="0" dirty="0">
                <a:ln>
                  <a:noFill/>
                </a:ln>
                <a:solidFill>
                  <a:srgbClr val="FFFFFF"/>
                </a:solidFill>
                <a:effectLst/>
                <a:uLnTx/>
                <a:uFillTx/>
                <a:latin typeface="Noto Sans"/>
                <a:ea typeface="Noto Sans"/>
                <a:cs typeface="Noto Sans"/>
                <a:sym typeface="Noto Sans"/>
              </a:rPr>
              <a:t>, nenhum coração será comovido, nenhum pecador será ganho para Cristo.</a:t>
            </a:r>
            <a:endParaRPr kumimoji="0" lang="en-US" sz="3200" b="0" i="0" u="none" strike="noStrike" kern="0" cap="none" spc="0" normalizeH="0" baseline="0" noProof="0" dirty="0">
              <a:ln>
                <a:noFill/>
              </a:ln>
              <a:solidFill>
                <a:srgbClr val="FFFFFF"/>
              </a:solidFill>
              <a:effectLst/>
              <a:uLnTx/>
              <a:uFillTx/>
              <a:latin typeface="Noto Sans"/>
              <a:ea typeface="Noto Sans"/>
              <a:cs typeface="Noto Sans"/>
              <a:sym typeface="Noto Sans"/>
            </a:endParaRPr>
          </a:p>
        </p:txBody>
      </p:sp>
    </p:spTree>
    <p:extLst>
      <p:ext uri="{BB962C8B-B14F-4D97-AF65-F5344CB8AC3E}">
        <p14:creationId xmlns:p14="http://schemas.microsoft.com/office/powerpoint/2010/main" val="30716043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8" name="Shape 0">
            <a:extLst>
              <a:ext uri="{FF2B5EF4-FFF2-40B4-BE49-F238E27FC236}">
                <a16:creationId xmlns:a16="http://schemas.microsoft.com/office/drawing/2014/main" id="{A553A0AC-96B5-7B65-B4E2-561CC00BE086}"/>
              </a:ext>
            </a:extLst>
          </p:cNvPr>
          <p:cNvSpPr/>
          <p:nvPr/>
        </p:nvSpPr>
        <p:spPr>
          <a:xfrm>
            <a:off x="0" y="0"/>
            <a:ext cx="12192000" cy="6858000"/>
          </a:xfrm>
          <a:prstGeom prst="rect">
            <a:avLst/>
          </a:prstGeom>
          <a:gradFill flip="none" rotWithShape="1">
            <a:gsLst>
              <a:gs pos="63000">
                <a:srgbClr val="000000">
                  <a:alpha val="0"/>
                </a:srgbClr>
              </a:gs>
              <a:gs pos="0">
                <a:schemeClr val="tx1">
                  <a:alpha val="83000"/>
                </a:schemeClr>
              </a:gs>
              <a:gs pos="18000">
                <a:srgbClr val="000000">
                  <a:alpha val="83296"/>
                </a:srgbClr>
              </a:gs>
            </a:gsLst>
            <a:lin ang="16200000" scaled="1"/>
            <a:tileRect/>
          </a:gradFill>
          <a:ln w="12700">
            <a:solidFill>
              <a:srgbClr val="080C10"/>
            </a:solidFill>
            <a:prstDash val="solid"/>
          </a:ln>
        </p:spPr>
        <p:txBody>
          <a:bodyPr/>
          <a:lstStyle/>
          <a:p>
            <a:endParaRPr lang="en-US">
              <a:latin typeface="Noto Sans" panose="020B0502040504020204" pitchFamily="34" charset="0"/>
              <a:ea typeface="Noto Sans" panose="020B0502040504020204" pitchFamily="34" charset="0"/>
              <a:cs typeface="Noto Sans" panose="020B0502040504020204" pitchFamily="34" charset="0"/>
            </a:endParaRPr>
          </a:p>
        </p:txBody>
      </p:sp>
      <p:sp>
        <p:nvSpPr>
          <p:cNvPr id="6" name="Text 2">
            <a:extLst>
              <a:ext uri="{FF2B5EF4-FFF2-40B4-BE49-F238E27FC236}">
                <a16:creationId xmlns:a16="http://schemas.microsoft.com/office/drawing/2014/main" id="{0B641FF1-8FB3-CEEE-739D-8A8D2D383483}"/>
              </a:ext>
            </a:extLst>
          </p:cNvPr>
          <p:cNvSpPr/>
          <p:nvPr/>
        </p:nvSpPr>
        <p:spPr>
          <a:xfrm>
            <a:off x="1712694" y="2131168"/>
            <a:ext cx="9238739" cy="3252888"/>
          </a:xfrm>
          <a:prstGeom prst="rect">
            <a:avLst/>
          </a:prstGeom>
          <a:noFill/>
          <a:ln/>
        </p:spPr>
        <p:txBody>
          <a:bodyPr wrap="square" rtlCol="0" anchor="ctr"/>
          <a:lstStyle/>
          <a:p>
            <a:pPr defTabSz="761981">
              <a:lnSpc>
                <a:spcPct val="130000"/>
              </a:lnSpc>
              <a:buClr>
                <a:srgbClr val="000000"/>
              </a:buClr>
              <a:buSzPts val="3200"/>
              <a:defRPr/>
            </a:pPr>
            <a:r>
              <a:rPr kumimoji="0" lang="pt-BR" sz="3200" b="0" i="0" u="none" strike="noStrike" kern="0" cap="none" spc="0" normalizeH="0" baseline="0" noProof="0" dirty="0">
                <a:ln>
                  <a:noFill/>
                </a:ln>
                <a:solidFill>
                  <a:srgbClr val="FFFFFF"/>
                </a:solidFill>
                <a:effectLst/>
                <a:uLnTx/>
                <a:uFillTx/>
                <a:latin typeface="Noto Sans"/>
                <a:ea typeface="Noto Sans"/>
                <a:cs typeface="Noto Sans"/>
                <a:sym typeface="Noto Sans"/>
              </a:rPr>
              <a:t>Por outro lado, se os seus discípulos </a:t>
            </a:r>
            <a:r>
              <a:rPr kumimoji="0" lang="pt-BR" sz="4400" b="1" i="0" u="none" strike="noStrike" kern="0" cap="none" spc="0" normalizeH="0" baseline="0" noProof="0" dirty="0">
                <a:ln>
                  <a:noFill/>
                </a:ln>
                <a:solidFill>
                  <a:srgbClr val="FFFFFF"/>
                </a:solidFill>
                <a:effectLst/>
                <a:uLnTx/>
                <a:uFillTx/>
                <a:latin typeface="Noto Sans"/>
                <a:ea typeface="Noto Sans"/>
                <a:cs typeface="Noto Sans"/>
                <a:sym typeface="Noto Sans"/>
              </a:rPr>
              <a:t>mais pobres e mais ignorantes</a:t>
            </a:r>
            <a:r>
              <a:rPr kumimoji="0" lang="pt-BR" sz="3200" b="1" i="0" u="none" strike="noStrike" kern="0" cap="none" spc="0" normalizeH="0" baseline="0" noProof="0" dirty="0">
                <a:ln>
                  <a:noFill/>
                </a:ln>
                <a:solidFill>
                  <a:srgbClr val="FFFFFF"/>
                </a:solidFill>
                <a:effectLst/>
                <a:uLnTx/>
                <a:uFillTx/>
                <a:latin typeface="Noto Sans"/>
                <a:ea typeface="Noto Sans"/>
                <a:cs typeface="Noto Sans"/>
                <a:sym typeface="Noto Sans"/>
              </a:rPr>
              <a:t> </a:t>
            </a:r>
            <a:r>
              <a:rPr kumimoji="0" lang="pt-BR" sz="3200" b="0" i="0" u="none" strike="noStrike" kern="0" cap="none" spc="0" normalizeH="0" baseline="0" noProof="0" dirty="0">
                <a:ln>
                  <a:noFill/>
                </a:ln>
                <a:solidFill>
                  <a:srgbClr val="FFFFFF"/>
                </a:solidFill>
                <a:effectLst/>
                <a:uLnTx/>
                <a:uFillTx/>
                <a:latin typeface="Noto Sans"/>
                <a:ea typeface="Noto Sans"/>
                <a:cs typeface="Noto Sans"/>
                <a:sym typeface="Noto Sans"/>
              </a:rPr>
              <a:t>estiverem </a:t>
            </a:r>
            <a:r>
              <a:rPr kumimoji="0" lang="pt-BR" sz="4400" b="1" i="0" u="none" strike="noStrike" kern="0" cap="none" spc="0" normalizeH="0" baseline="0" noProof="0" dirty="0">
                <a:ln>
                  <a:noFill/>
                </a:ln>
                <a:solidFill>
                  <a:srgbClr val="FFFFFF"/>
                </a:solidFill>
                <a:effectLst/>
                <a:uLnTx/>
                <a:uFillTx/>
                <a:latin typeface="Noto Sans"/>
                <a:ea typeface="Noto Sans"/>
                <a:cs typeface="Noto Sans"/>
                <a:sym typeface="Noto Sans"/>
              </a:rPr>
              <a:t>ligados a Cristo </a:t>
            </a:r>
            <a:r>
              <a:rPr kumimoji="0" lang="pt-BR" sz="3200" b="0" i="0" u="none" strike="noStrike" kern="0" cap="none" spc="0" normalizeH="0" baseline="0" noProof="0" dirty="0">
                <a:ln>
                  <a:noFill/>
                </a:ln>
                <a:solidFill>
                  <a:srgbClr val="FFFFFF"/>
                </a:solidFill>
                <a:effectLst/>
                <a:uLnTx/>
                <a:uFillTx/>
                <a:latin typeface="Noto Sans"/>
                <a:ea typeface="Noto Sans"/>
                <a:cs typeface="Noto Sans"/>
                <a:sym typeface="Noto Sans"/>
              </a:rPr>
              <a:t>e </a:t>
            </a:r>
            <a:r>
              <a:rPr kumimoji="0" lang="pt-BR" sz="3200" i="0" u="none" strike="noStrike" kern="0" cap="none" spc="0" normalizeH="0" baseline="0" noProof="0" dirty="0">
                <a:ln>
                  <a:noFill/>
                </a:ln>
                <a:solidFill>
                  <a:srgbClr val="FFFFFF"/>
                </a:solidFill>
                <a:effectLst/>
                <a:uLnTx/>
                <a:uFillTx/>
                <a:latin typeface="Noto Sans"/>
                <a:ea typeface="Noto Sans"/>
                <a:cs typeface="Noto Sans"/>
                <a:sym typeface="Noto Sans"/>
              </a:rPr>
              <a:t>tiverem os </a:t>
            </a:r>
            <a:r>
              <a:rPr kumimoji="0" lang="pt-BR" sz="4400" i="0" u="none" strike="noStrike" kern="0" cap="none" spc="0" normalizeH="0" baseline="0" noProof="0" dirty="0">
                <a:ln>
                  <a:noFill/>
                </a:ln>
                <a:solidFill>
                  <a:srgbClr val="FFFFFF"/>
                </a:solidFill>
                <a:effectLst/>
                <a:uLnTx/>
                <a:uFillTx/>
                <a:latin typeface="Noto Sans"/>
                <a:ea typeface="Noto Sans"/>
                <a:cs typeface="Noto Sans"/>
                <a:sym typeface="Noto Sans"/>
              </a:rPr>
              <a:t>dons do </a:t>
            </a:r>
            <a:r>
              <a:rPr kumimoji="0" lang="pt-BR" sz="4400" b="1" i="0" u="none" strike="noStrike" kern="0" cap="none" spc="0" normalizeH="0" baseline="0" noProof="0" dirty="0">
                <a:ln>
                  <a:noFill/>
                </a:ln>
                <a:solidFill>
                  <a:srgbClr val="FFFFFF"/>
                </a:solidFill>
                <a:effectLst/>
                <a:uLnTx/>
                <a:uFillTx/>
                <a:latin typeface="Noto Sans"/>
                <a:ea typeface="Noto Sans"/>
                <a:cs typeface="Noto Sans"/>
                <a:sym typeface="Noto Sans"/>
              </a:rPr>
              <a:t>Espírito</a:t>
            </a:r>
            <a:r>
              <a:rPr kumimoji="0" lang="pt-BR" sz="3200" b="0" i="0" u="none" strike="noStrike" kern="0" cap="none" spc="0" normalizeH="0" baseline="0" noProof="0" dirty="0">
                <a:ln>
                  <a:noFill/>
                </a:ln>
                <a:solidFill>
                  <a:srgbClr val="FFFFFF"/>
                </a:solidFill>
                <a:effectLst/>
                <a:uLnTx/>
                <a:uFillTx/>
                <a:latin typeface="Noto Sans"/>
                <a:ea typeface="Noto Sans"/>
                <a:cs typeface="Noto Sans"/>
                <a:sym typeface="Noto Sans"/>
              </a:rPr>
              <a:t>, terão um poder que será sentido sobre os corações.” </a:t>
            </a:r>
          </a:p>
          <a:p>
            <a:pPr defTabSz="761981">
              <a:lnSpc>
                <a:spcPct val="130000"/>
              </a:lnSpc>
              <a:buClr>
                <a:srgbClr val="000000"/>
              </a:buClr>
              <a:buSzPts val="3200"/>
              <a:defRPr/>
            </a:pPr>
            <a:r>
              <a:rPr lang="pt-BR" sz="3200" i="1" kern="0" dirty="0">
                <a:solidFill>
                  <a:srgbClr val="F39C12"/>
                </a:solidFill>
                <a:latin typeface="Noto Sans"/>
                <a:ea typeface="Noto Sans"/>
                <a:cs typeface="Noto Sans"/>
                <a:sym typeface="Noto Sans"/>
              </a:rPr>
              <a:t>Joias dos Testemunhos, vol. 3, p. 212.</a:t>
            </a:r>
            <a:endParaRPr lang="en-US" sz="3200" i="1" kern="0" dirty="0">
              <a:solidFill>
                <a:srgbClr val="F39C12"/>
              </a:solidFill>
              <a:latin typeface="Noto Sans"/>
              <a:ea typeface="Noto Sans"/>
              <a:cs typeface="Noto Sans"/>
              <a:sym typeface="Noto Sans"/>
            </a:endParaRPr>
          </a:p>
          <a:p>
            <a:pPr marL="0" marR="0" lvl="0" indent="0" algn="l" defTabSz="761981" rtl="0" eaLnBrk="1" fontAlgn="auto" latinLnBrk="0" hangingPunct="1">
              <a:lnSpc>
                <a:spcPct val="130000"/>
              </a:lnSpc>
              <a:spcBef>
                <a:spcPts val="0"/>
              </a:spcBef>
              <a:spcAft>
                <a:spcPts val="0"/>
              </a:spcAft>
              <a:buClr>
                <a:srgbClr val="000000"/>
              </a:buClr>
              <a:buSzPts val="3200"/>
              <a:buFont typeface="Arial"/>
              <a:buNone/>
              <a:tabLst/>
              <a:defRPr/>
            </a:pPr>
            <a:endParaRPr kumimoji="0" lang="en-US" sz="3200" b="0" i="0" u="none" strike="noStrike" kern="0" cap="none" spc="0" normalizeH="0" baseline="0" noProof="0" dirty="0">
              <a:ln>
                <a:noFill/>
              </a:ln>
              <a:solidFill>
                <a:srgbClr val="FFFFFF"/>
              </a:solidFill>
              <a:effectLst/>
              <a:uLnTx/>
              <a:uFillTx/>
              <a:latin typeface="Noto Sans"/>
              <a:ea typeface="Noto Sans"/>
              <a:cs typeface="Noto Sans"/>
              <a:sym typeface="Noto Sans"/>
            </a:endParaRPr>
          </a:p>
        </p:txBody>
      </p:sp>
    </p:spTree>
    <p:extLst>
      <p:ext uri="{BB962C8B-B14F-4D97-AF65-F5344CB8AC3E}">
        <p14:creationId xmlns:p14="http://schemas.microsoft.com/office/powerpoint/2010/main" val="21451717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8" name="Shape 0">
            <a:extLst>
              <a:ext uri="{FF2B5EF4-FFF2-40B4-BE49-F238E27FC236}">
                <a16:creationId xmlns:a16="http://schemas.microsoft.com/office/drawing/2014/main" id="{A553A0AC-96B5-7B65-B4E2-561CC00BE086}"/>
              </a:ext>
            </a:extLst>
          </p:cNvPr>
          <p:cNvSpPr/>
          <p:nvPr/>
        </p:nvSpPr>
        <p:spPr>
          <a:xfrm>
            <a:off x="0" y="0"/>
            <a:ext cx="12192000" cy="6858000"/>
          </a:xfrm>
          <a:prstGeom prst="rect">
            <a:avLst/>
          </a:prstGeom>
          <a:gradFill flip="none" rotWithShape="1">
            <a:gsLst>
              <a:gs pos="63000">
                <a:srgbClr val="000000">
                  <a:alpha val="0"/>
                </a:srgbClr>
              </a:gs>
              <a:gs pos="0">
                <a:schemeClr val="tx1">
                  <a:alpha val="83000"/>
                </a:schemeClr>
              </a:gs>
              <a:gs pos="18000">
                <a:srgbClr val="000000">
                  <a:alpha val="83296"/>
                </a:srgbClr>
              </a:gs>
            </a:gsLst>
            <a:lin ang="16200000" scaled="1"/>
            <a:tileRect/>
          </a:gradFill>
          <a:ln w="12700">
            <a:solidFill>
              <a:srgbClr val="080C10"/>
            </a:solidFill>
            <a:prstDash val="solid"/>
          </a:ln>
        </p:spPr>
        <p:txBody>
          <a:bodyPr/>
          <a:lstStyle/>
          <a:p>
            <a:endParaRPr lang="en-US">
              <a:latin typeface="Noto Sans" panose="020B0502040504020204" pitchFamily="34" charset="0"/>
              <a:ea typeface="Noto Sans" panose="020B0502040504020204" pitchFamily="34" charset="0"/>
              <a:cs typeface="Noto Sans" panose="020B0502040504020204" pitchFamily="34" charset="0"/>
            </a:endParaRPr>
          </a:p>
        </p:txBody>
      </p:sp>
      <p:sp>
        <p:nvSpPr>
          <p:cNvPr id="6" name="Text 2">
            <a:extLst>
              <a:ext uri="{FF2B5EF4-FFF2-40B4-BE49-F238E27FC236}">
                <a16:creationId xmlns:a16="http://schemas.microsoft.com/office/drawing/2014/main" id="{0B641FF1-8FB3-CEEE-739D-8A8D2D383483}"/>
              </a:ext>
            </a:extLst>
          </p:cNvPr>
          <p:cNvSpPr/>
          <p:nvPr/>
        </p:nvSpPr>
        <p:spPr>
          <a:xfrm>
            <a:off x="1555532" y="2222954"/>
            <a:ext cx="9375227" cy="2412092"/>
          </a:xfrm>
          <a:prstGeom prst="rect">
            <a:avLst/>
          </a:prstGeom>
          <a:noFill/>
          <a:ln/>
        </p:spPr>
        <p:txBody>
          <a:bodyPr wrap="square" rtlCol="0" anchor="ctr"/>
          <a:lstStyle/>
          <a:p>
            <a:pPr marL="0" marR="0" lvl="0" indent="0" algn="l" defTabSz="761981" rtl="0" eaLnBrk="1" fontAlgn="auto" latinLnBrk="0" hangingPunct="1">
              <a:lnSpc>
                <a:spcPct val="130000"/>
              </a:lnSpc>
              <a:spcBef>
                <a:spcPts val="0"/>
              </a:spcBef>
              <a:spcAft>
                <a:spcPts val="0"/>
              </a:spcAft>
              <a:buClr>
                <a:srgbClr val="000000"/>
              </a:buClr>
              <a:buSzPts val="3200"/>
              <a:buFont typeface="Arial"/>
              <a:buNone/>
              <a:tabLst/>
              <a:defRPr/>
            </a:pPr>
            <a:r>
              <a:rPr kumimoji="0" lang="pt-BR" sz="3200" b="0" i="0" u="none" strike="noStrike" kern="0" cap="none" spc="0" normalizeH="0" baseline="0" noProof="0" dirty="0">
                <a:ln>
                  <a:noFill/>
                </a:ln>
                <a:solidFill>
                  <a:srgbClr val="FFFFFF"/>
                </a:solidFill>
                <a:effectLst/>
                <a:uLnTx/>
                <a:uFillTx/>
                <a:latin typeface="Noto Sans"/>
                <a:ea typeface="Noto Sans"/>
                <a:cs typeface="Noto Sans"/>
                <a:sym typeface="Noto Sans"/>
              </a:rPr>
              <a:t>Deus fará deles condutos para o derramamento da mais sublime influência do universo.” </a:t>
            </a:r>
          </a:p>
          <a:p>
            <a:pPr marL="0" marR="0" lvl="0" indent="0" algn="l" defTabSz="761981" rtl="0" eaLnBrk="1" fontAlgn="auto" latinLnBrk="0" hangingPunct="1">
              <a:lnSpc>
                <a:spcPct val="130000"/>
              </a:lnSpc>
              <a:spcBef>
                <a:spcPts val="0"/>
              </a:spcBef>
              <a:spcAft>
                <a:spcPts val="0"/>
              </a:spcAft>
              <a:buClr>
                <a:srgbClr val="000000"/>
              </a:buClr>
              <a:buSzPts val="3200"/>
              <a:buFont typeface="Arial"/>
              <a:buNone/>
              <a:tabLst/>
              <a:defRPr/>
            </a:pPr>
            <a:r>
              <a:rPr kumimoji="0" lang="pt-BR" sz="2800" b="0" i="1" u="none" strike="noStrike" kern="0" cap="none" spc="0" normalizeH="0" baseline="0" noProof="0" dirty="0">
                <a:ln>
                  <a:noFill/>
                </a:ln>
                <a:solidFill>
                  <a:srgbClr val="F39C12"/>
                </a:solidFill>
                <a:effectLst/>
                <a:uLnTx/>
                <a:uFillTx/>
                <a:latin typeface="Noto Sans"/>
                <a:ea typeface="Noto Sans"/>
                <a:cs typeface="Noto Sans"/>
                <a:sym typeface="Noto Sans"/>
              </a:rPr>
              <a:t>Joias dos Testemunhos, vol. 3, p. 212.</a:t>
            </a:r>
            <a:endParaRPr kumimoji="0" lang="en-US" sz="2800" b="0" i="1" u="none" strike="noStrike" kern="0" cap="none" spc="0" normalizeH="0" baseline="0" noProof="0" dirty="0">
              <a:ln>
                <a:noFill/>
              </a:ln>
              <a:solidFill>
                <a:srgbClr val="F39C12"/>
              </a:solidFill>
              <a:effectLst/>
              <a:uLnTx/>
              <a:uFillTx/>
              <a:latin typeface="Noto Sans"/>
              <a:ea typeface="Noto Sans"/>
              <a:cs typeface="Noto Sans"/>
              <a:sym typeface="Noto Sans"/>
            </a:endParaRPr>
          </a:p>
        </p:txBody>
      </p:sp>
    </p:spTree>
    <p:extLst>
      <p:ext uri="{BB962C8B-B14F-4D97-AF65-F5344CB8AC3E}">
        <p14:creationId xmlns:p14="http://schemas.microsoft.com/office/powerpoint/2010/main" val="28028578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42">
          <a:extLst>
            <a:ext uri="{FF2B5EF4-FFF2-40B4-BE49-F238E27FC236}">
              <a16:creationId xmlns:a16="http://schemas.microsoft.com/office/drawing/2014/main" id="{D8E26152-2DA5-9BF0-1AC4-36FAF0F6E17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126AC49-1796-7473-1C5B-B4CCA110B527}"/>
              </a:ext>
            </a:extLst>
          </p:cNvPr>
          <p:cNvPicPr>
            <a:picLocks noChangeAspect="1"/>
          </p:cNvPicPr>
          <p:nvPr/>
        </p:nvPicPr>
        <p:blipFill>
          <a:blip r:embed="rId3"/>
          <a:srcRect/>
          <a:stretch/>
        </p:blipFill>
        <p:spPr>
          <a:xfrm>
            <a:off x="0" y="0"/>
            <a:ext cx="12192000" cy="6858000"/>
          </a:xfrm>
          <a:prstGeom prst="rect">
            <a:avLst/>
          </a:prstGeom>
        </p:spPr>
      </p:pic>
      <p:sp>
        <p:nvSpPr>
          <p:cNvPr id="4" name="Google Shape;181;p32">
            <a:extLst>
              <a:ext uri="{FF2B5EF4-FFF2-40B4-BE49-F238E27FC236}">
                <a16:creationId xmlns:a16="http://schemas.microsoft.com/office/drawing/2014/main" id="{DFE8C738-360E-5F37-8AD9-0EC1C3F349DF}"/>
              </a:ext>
            </a:extLst>
          </p:cNvPr>
          <p:cNvSpPr txBox="1">
            <a:spLocks/>
          </p:cNvSpPr>
          <p:nvPr/>
        </p:nvSpPr>
        <p:spPr>
          <a:xfrm>
            <a:off x="825963" y="791672"/>
            <a:ext cx="7843838" cy="4889501"/>
          </a:xfrm>
          <a:prstGeom prst="rect">
            <a:avLst/>
          </a:prstGeom>
          <a:noFill/>
          <a:ln>
            <a:noFill/>
          </a:ln>
        </p:spPr>
        <p:txBody>
          <a:bodyPr spcFirstLastPara="1" wrap="square" lIns="43667" tIns="43667" rIns="43667" bIns="43667"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761970" rtl="0" eaLnBrk="1" fontAlgn="auto" latinLnBrk="0" hangingPunct="1">
              <a:lnSpc>
                <a:spcPct val="130000"/>
              </a:lnSpc>
              <a:spcBef>
                <a:spcPts val="0"/>
              </a:spcBef>
              <a:spcAft>
                <a:spcPts val="0"/>
              </a:spcAft>
              <a:buClr>
                <a:srgbClr val="000000"/>
              </a:buClr>
              <a:buSzTx/>
              <a:buFont typeface="Arial"/>
              <a:buNone/>
              <a:tabLst/>
              <a:defRPr/>
            </a:pPr>
            <a:r>
              <a:rPr lang="pt-BR" sz="3200" dirty="0">
                <a:solidFill>
                  <a:schemeClr val="bg2"/>
                </a:solidFill>
                <a:latin typeface="Noto Sans" panose="020B0502040504020204" pitchFamily="34" charset="0"/>
                <a:ea typeface="Noto Sans" panose="020B0502040504020204" pitchFamily="34" charset="0"/>
                <a:cs typeface="Noto Sans" panose="020B0502040504020204" pitchFamily="34" charset="0"/>
              </a:rPr>
              <a:t>”</a:t>
            </a:r>
            <a:r>
              <a:rPr kumimoji="0" lang="pt-BR" sz="3200" b="0" i="0" u="none" strike="noStrike" kern="1200" cap="none" spc="0" normalizeH="0" baseline="0" noProof="0" dirty="0">
                <a:ln>
                  <a:noFill/>
                </a:ln>
                <a:solidFill>
                  <a:schemeClr val="bg2"/>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Uma vez que este é o meio pelo qual havemos de receber poder, por que não sentimos </a:t>
            </a:r>
            <a:r>
              <a:rPr kumimoji="0" lang="pt-BR" sz="4400" b="0" i="0" u="none" strike="noStrike" kern="1200" cap="none" spc="0" normalizeH="0" baseline="0" noProof="0" dirty="0">
                <a:ln>
                  <a:noFill/>
                </a:ln>
                <a:solidFill>
                  <a:schemeClr val="bg2"/>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fome e sede </a:t>
            </a:r>
            <a:r>
              <a:rPr kumimoji="0" lang="pt-BR" sz="3200" b="0" i="0" u="none" strike="noStrike" kern="1200" cap="none" spc="0" normalizeH="0" baseline="0" noProof="0" dirty="0">
                <a:ln>
                  <a:noFill/>
                </a:ln>
                <a:solidFill>
                  <a:schemeClr val="bg2"/>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pelo dom do Espírito? Por que não </a:t>
            </a:r>
            <a:r>
              <a:rPr kumimoji="0" lang="pt-BR" sz="4400" b="0" i="0" u="none" strike="noStrike" kern="1200" cap="none" spc="0" normalizeH="0" baseline="0" noProof="0" dirty="0">
                <a:ln>
                  <a:noFill/>
                </a:ln>
                <a:solidFill>
                  <a:schemeClr val="bg2"/>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falamos</a:t>
            </a:r>
            <a:r>
              <a:rPr kumimoji="0" lang="pt-BR" sz="3200" b="0" i="0" u="none" strike="noStrike" kern="1200" cap="none" spc="0" normalizeH="0" baseline="0" noProof="0" dirty="0">
                <a:ln>
                  <a:noFill/>
                </a:ln>
                <a:solidFill>
                  <a:schemeClr val="bg2"/>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sobre ele, não </a:t>
            </a:r>
            <a:r>
              <a:rPr kumimoji="0" lang="pt-BR" sz="4400" b="0" i="0" u="none" strike="noStrike" kern="1200" cap="none" spc="0" normalizeH="0" baseline="0" noProof="0" dirty="0">
                <a:ln>
                  <a:noFill/>
                </a:ln>
                <a:solidFill>
                  <a:schemeClr val="bg2"/>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oramos</a:t>
            </a:r>
            <a:r>
              <a:rPr kumimoji="0" lang="pt-BR" sz="3200" b="0" i="0" u="none" strike="noStrike" kern="1200" cap="none" spc="0" normalizeH="0" baseline="0" noProof="0" dirty="0">
                <a:ln>
                  <a:noFill/>
                </a:ln>
                <a:solidFill>
                  <a:schemeClr val="bg2"/>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por ele e não </a:t>
            </a:r>
            <a:r>
              <a:rPr kumimoji="0" lang="pt-BR" sz="4400" b="0" i="0" u="none" strike="noStrike" kern="1200" cap="none" spc="0" normalizeH="0" baseline="0" noProof="0" dirty="0">
                <a:ln>
                  <a:noFill/>
                </a:ln>
                <a:solidFill>
                  <a:schemeClr val="bg2"/>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pregamos</a:t>
            </a:r>
            <a:r>
              <a:rPr kumimoji="0" lang="pt-BR" sz="3200" b="0" i="0" u="none" strike="noStrike" kern="1200" cap="none" spc="0" normalizeH="0" baseline="0" noProof="0" dirty="0">
                <a:ln>
                  <a:noFill/>
                </a:ln>
                <a:solidFill>
                  <a:schemeClr val="bg2"/>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a seu respeito?” </a:t>
            </a:r>
            <a:r>
              <a:rPr kumimoji="0" lang="pt-BR" sz="2200" b="0" i="0" u="none" strike="noStrike" kern="1200" cap="none" spc="0" normalizeH="0" baseline="0" noProof="0" dirty="0">
                <a:ln>
                  <a:noFill/>
                </a:ln>
                <a:solidFill>
                  <a:schemeClr val="bg2"/>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SC 192.9</a:t>
            </a:r>
          </a:p>
        </p:txBody>
      </p:sp>
    </p:spTree>
    <p:extLst>
      <p:ext uri="{BB962C8B-B14F-4D97-AF65-F5344CB8AC3E}">
        <p14:creationId xmlns:p14="http://schemas.microsoft.com/office/powerpoint/2010/main" val="3346840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pic>
        <p:nvPicPr>
          <p:cNvPr id="3" name="Picture 2">
            <a:extLst>
              <a:ext uri="{FF2B5EF4-FFF2-40B4-BE49-F238E27FC236}">
                <a16:creationId xmlns:a16="http://schemas.microsoft.com/office/drawing/2014/main" id="{7DFF39A7-C4E3-50C2-BE82-462979C8DBB9}"/>
              </a:ext>
            </a:extLst>
          </p:cNvPr>
          <p:cNvPicPr>
            <a:picLocks noChangeAspect="1"/>
          </p:cNvPicPr>
          <p:nvPr/>
        </p:nvPicPr>
        <p:blipFill>
          <a:blip r:embed="rId3"/>
          <a:srcRect/>
          <a:stretch/>
        </p:blipFill>
        <p:spPr>
          <a:xfrm>
            <a:off x="0" y="0"/>
            <a:ext cx="12192000" cy="6858000"/>
          </a:xfrm>
          <a:prstGeom prst="rect">
            <a:avLst/>
          </a:prstGeom>
        </p:spPr>
      </p:pic>
      <p:sp>
        <p:nvSpPr>
          <p:cNvPr id="4" name="Google Shape;181;p32">
            <a:extLst>
              <a:ext uri="{FF2B5EF4-FFF2-40B4-BE49-F238E27FC236}">
                <a16:creationId xmlns:a16="http://schemas.microsoft.com/office/drawing/2014/main" id="{24DE181A-4B6A-F0C4-7F97-481762F2C9A3}"/>
              </a:ext>
            </a:extLst>
          </p:cNvPr>
          <p:cNvSpPr txBox="1">
            <a:spLocks/>
          </p:cNvSpPr>
          <p:nvPr/>
        </p:nvSpPr>
        <p:spPr>
          <a:xfrm>
            <a:off x="1775090" y="2067599"/>
            <a:ext cx="5906361" cy="2888954"/>
          </a:xfrm>
          <a:prstGeom prst="rect">
            <a:avLst/>
          </a:prstGeom>
          <a:noFill/>
          <a:ln>
            <a:noFill/>
          </a:ln>
        </p:spPr>
        <p:txBody>
          <a:bodyPr spcFirstLastPara="1" wrap="square" lIns="43667" tIns="43667" rIns="43667" bIns="43667"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defTabSz="761970">
              <a:lnSpc>
                <a:spcPct val="130000"/>
              </a:lnSpc>
              <a:defRPr/>
            </a:pPr>
            <a:r>
              <a:rPr lang="pt-BR" sz="3200" dirty="0">
                <a:solidFill>
                  <a:schemeClr val="bg2"/>
                </a:solidFill>
                <a:latin typeface="Noto Sans" panose="020B0502040504020204" pitchFamily="34" charset="0"/>
                <a:ea typeface="Noto Sans" panose="020B0502040504020204" pitchFamily="34" charset="0"/>
                <a:cs typeface="Noto Sans" panose="020B0502040504020204" pitchFamily="34" charset="0"/>
              </a:rPr>
              <a:t>“Pelo </a:t>
            </a:r>
            <a:r>
              <a:rPr lang="pt-BR" sz="3200" b="1" dirty="0">
                <a:solidFill>
                  <a:schemeClr val="bg2"/>
                </a:solidFill>
                <a:latin typeface="Noto Sans" panose="020B0502040504020204" pitchFamily="34" charset="0"/>
                <a:ea typeface="Noto Sans" panose="020B0502040504020204" pitchFamily="34" charset="0"/>
                <a:cs typeface="Noto Sans" panose="020B0502040504020204" pitchFamily="34" charset="0"/>
              </a:rPr>
              <a:t>batismo </a:t>
            </a:r>
            <a:r>
              <a:rPr lang="pt-BR" sz="4400" b="1" dirty="0">
                <a:solidFill>
                  <a:schemeClr val="bg2"/>
                </a:solidFill>
                <a:latin typeface="Noto Sans" panose="020B0502040504020204" pitchFamily="34" charset="0"/>
                <a:ea typeface="Noto Sans" panose="020B0502040504020204" pitchFamily="34" charset="0"/>
                <a:cs typeface="Noto Sans" panose="020B0502040504020204" pitchFamily="34" charset="0"/>
              </a:rPr>
              <a:t>diário</a:t>
            </a:r>
            <a:r>
              <a:rPr lang="pt-BR" sz="3200" b="1" dirty="0">
                <a:solidFill>
                  <a:schemeClr val="bg2"/>
                </a:solidFill>
                <a:latin typeface="Noto Sans" panose="020B0502040504020204" pitchFamily="34" charset="0"/>
                <a:ea typeface="Noto Sans" panose="020B0502040504020204" pitchFamily="34" charset="0"/>
                <a:cs typeface="Noto Sans" panose="020B0502040504020204" pitchFamily="34" charset="0"/>
              </a:rPr>
              <a:t> do Espírito</a:t>
            </a:r>
            <a:r>
              <a:rPr lang="pt-BR" sz="3200" dirty="0">
                <a:solidFill>
                  <a:schemeClr val="bg2"/>
                </a:solidFill>
                <a:latin typeface="Noto Sans" panose="020B0502040504020204" pitchFamily="34" charset="0"/>
                <a:ea typeface="Noto Sans" panose="020B0502040504020204" pitchFamily="34" charset="0"/>
                <a:cs typeface="Noto Sans" panose="020B0502040504020204" pitchFamily="34" charset="0"/>
              </a:rPr>
              <a:t>, cada trabalhador deve apresentar sua petição a Deus...</a:t>
            </a:r>
            <a:endParaRPr lang="en-US" sz="3200" dirty="0">
              <a:solidFill>
                <a:schemeClr val="bg2"/>
              </a:solidFill>
              <a:latin typeface="Noto Sans" panose="020B0502040504020204" pitchFamily="34" charset="0"/>
              <a:ea typeface="Noto Sans" panose="020B0502040504020204" pitchFamily="34" charset="0"/>
              <a:cs typeface="Noto Sans" panose="020B0502040504020204" pitchFamily="34" charset="0"/>
            </a:endParaRPr>
          </a:p>
        </p:txBody>
      </p:sp>
    </p:spTree>
    <p:extLst>
      <p:ext uri="{BB962C8B-B14F-4D97-AF65-F5344CB8AC3E}">
        <p14:creationId xmlns:p14="http://schemas.microsoft.com/office/powerpoint/2010/main" val="2395256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pic>
        <p:nvPicPr>
          <p:cNvPr id="3" name="Picture 2">
            <a:extLst>
              <a:ext uri="{FF2B5EF4-FFF2-40B4-BE49-F238E27FC236}">
                <a16:creationId xmlns:a16="http://schemas.microsoft.com/office/drawing/2014/main" id="{7DFF39A7-C4E3-50C2-BE82-462979C8DBB9}"/>
              </a:ext>
            </a:extLst>
          </p:cNvPr>
          <p:cNvPicPr>
            <a:picLocks noChangeAspect="1"/>
          </p:cNvPicPr>
          <p:nvPr/>
        </p:nvPicPr>
        <p:blipFill>
          <a:blip r:embed="rId3"/>
          <a:srcRect/>
          <a:stretch/>
        </p:blipFill>
        <p:spPr>
          <a:xfrm>
            <a:off x="0" y="0"/>
            <a:ext cx="12192000" cy="6858000"/>
          </a:xfrm>
          <a:prstGeom prst="rect">
            <a:avLst/>
          </a:prstGeom>
        </p:spPr>
      </p:pic>
      <p:sp>
        <p:nvSpPr>
          <p:cNvPr id="4" name="Google Shape;181;p32">
            <a:extLst>
              <a:ext uri="{FF2B5EF4-FFF2-40B4-BE49-F238E27FC236}">
                <a16:creationId xmlns:a16="http://schemas.microsoft.com/office/drawing/2014/main" id="{24DE181A-4B6A-F0C4-7F97-481762F2C9A3}"/>
              </a:ext>
            </a:extLst>
          </p:cNvPr>
          <p:cNvSpPr txBox="1">
            <a:spLocks/>
          </p:cNvSpPr>
          <p:nvPr/>
        </p:nvSpPr>
        <p:spPr>
          <a:xfrm>
            <a:off x="842964" y="1896329"/>
            <a:ext cx="7872412" cy="3769195"/>
          </a:xfrm>
          <a:prstGeom prst="rect">
            <a:avLst/>
          </a:prstGeom>
          <a:noFill/>
          <a:ln>
            <a:noFill/>
          </a:ln>
        </p:spPr>
        <p:txBody>
          <a:bodyPr spcFirstLastPara="1" wrap="square" lIns="43667" tIns="43667" rIns="43667" bIns="43667"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95784" indent="-183878" defTabSz="761970">
              <a:lnSpc>
                <a:spcPct val="130000"/>
              </a:lnSpc>
              <a:defRPr/>
            </a:pPr>
            <a:r>
              <a:rPr lang="pt-BR" sz="3200" dirty="0">
                <a:solidFill>
                  <a:schemeClr val="bg1">
                    <a:lumMod val="50000"/>
                  </a:schemeClr>
                </a:solidFill>
                <a:latin typeface="Noto Sans" panose="020B0502040504020204" pitchFamily="34" charset="0"/>
                <a:ea typeface="Noto Sans" panose="020B0502040504020204" pitchFamily="34" charset="0"/>
                <a:cs typeface="Noto Sans" panose="020B0502040504020204" pitchFamily="34" charset="0"/>
              </a:rPr>
              <a:t>“Grupos de </a:t>
            </a:r>
            <a:r>
              <a:rPr lang="pt-BR" sz="3200" dirty="0" err="1">
                <a:solidFill>
                  <a:schemeClr val="bg1">
                    <a:lumMod val="50000"/>
                  </a:schemeClr>
                </a:solidFill>
                <a:latin typeface="Noto Sans" panose="020B0502040504020204" pitchFamily="34" charset="0"/>
                <a:ea typeface="Noto Sans" panose="020B0502040504020204" pitchFamily="34" charset="0"/>
                <a:cs typeface="Noto Sans" panose="020B0502040504020204" pitchFamily="34" charset="0"/>
              </a:rPr>
              <a:t>trabalhadorescristãos</a:t>
            </a:r>
            <a:r>
              <a:rPr lang="pt-BR" sz="3200" dirty="0">
                <a:solidFill>
                  <a:schemeClr val="bg1">
                    <a:lumMod val="50000"/>
                  </a:schemeClr>
                </a:solidFill>
                <a:latin typeface="Noto Sans" panose="020B0502040504020204" pitchFamily="34" charset="0"/>
                <a:ea typeface="Noto Sans" panose="020B0502040504020204" pitchFamily="34" charset="0"/>
                <a:cs typeface="Noto Sans" panose="020B0502040504020204" pitchFamily="34" charset="0"/>
              </a:rPr>
              <a:t> devem </a:t>
            </a:r>
            <a:r>
              <a:rPr lang="pt-BR" sz="3200" dirty="0" err="1">
                <a:solidFill>
                  <a:schemeClr val="bg1">
                    <a:lumMod val="50000"/>
                  </a:schemeClr>
                </a:solidFill>
                <a:latin typeface="Noto Sans" panose="020B0502040504020204" pitchFamily="34" charset="0"/>
                <a:ea typeface="Noto Sans" panose="020B0502040504020204" pitchFamily="34" charset="0"/>
                <a:cs typeface="Noto Sans" panose="020B0502040504020204" pitchFamily="34" charset="0"/>
              </a:rPr>
              <a:t>sereunir</a:t>
            </a:r>
            <a:r>
              <a:rPr lang="pt-BR" sz="3200" dirty="0">
                <a:solidFill>
                  <a:schemeClr val="bg1">
                    <a:lumMod val="50000"/>
                  </a:schemeClr>
                </a:solidFill>
                <a:latin typeface="Noto Sans" panose="020B0502040504020204" pitchFamily="34" charset="0"/>
                <a:ea typeface="Noto Sans" panose="020B0502040504020204" pitchFamily="34" charset="0"/>
                <a:cs typeface="Noto Sans" panose="020B0502040504020204" pitchFamily="34" charset="0"/>
              </a:rPr>
              <a:t> para </a:t>
            </a:r>
            <a:r>
              <a:rPr lang="pt-BR" sz="3200" b="1" dirty="0">
                <a:solidFill>
                  <a:schemeClr val="bg1">
                    <a:lumMod val="50000"/>
                  </a:schemeClr>
                </a:solidFill>
                <a:latin typeface="Noto Sans" panose="020B0502040504020204" pitchFamily="34" charset="0"/>
                <a:ea typeface="Noto Sans" panose="020B0502040504020204" pitchFamily="34" charset="0"/>
                <a:cs typeface="Noto Sans" panose="020B0502040504020204" pitchFamily="34" charset="0"/>
              </a:rPr>
              <a:t>pedir ajuda especial</a:t>
            </a:r>
            <a:r>
              <a:rPr lang="pt-BR" sz="3200" dirty="0">
                <a:solidFill>
                  <a:schemeClr val="bg1">
                    <a:lumMod val="50000"/>
                  </a:schemeClr>
                </a:solidFill>
                <a:latin typeface="Noto Sans" panose="020B0502040504020204" pitchFamily="34" charset="0"/>
                <a:ea typeface="Noto Sans" panose="020B0502040504020204" pitchFamily="34" charset="0"/>
                <a:cs typeface="Noto Sans" panose="020B0502040504020204" pitchFamily="34" charset="0"/>
              </a:rPr>
              <a:t>, por </a:t>
            </a:r>
            <a:r>
              <a:rPr lang="pt-BR" sz="3200" b="1" dirty="0">
                <a:solidFill>
                  <a:schemeClr val="bg1">
                    <a:lumMod val="50000"/>
                  </a:schemeClr>
                </a:solidFill>
                <a:latin typeface="Noto Sans" panose="020B0502040504020204" pitchFamily="34" charset="0"/>
                <a:ea typeface="Noto Sans" panose="020B0502040504020204" pitchFamily="34" charset="0"/>
                <a:cs typeface="Noto Sans" panose="020B0502040504020204" pitchFamily="34" charset="0"/>
              </a:rPr>
              <a:t>sabedoria celestial</a:t>
            </a:r>
            <a:r>
              <a:rPr lang="pt-BR" sz="3200" dirty="0">
                <a:solidFill>
                  <a:schemeClr val="bg1">
                    <a:lumMod val="50000"/>
                  </a:schemeClr>
                </a:solidFill>
                <a:latin typeface="Noto Sans" panose="020B0502040504020204" pitchFamily="34" charset="0"/>
                <a:ea typeface="Noto Sans" panose="020B0502040504020204" pitchFamily="34" charset="0"/>
                <a:cs typeface="Noto Sans" panose="020B0502040504020204" pitchFamily="34" charset="0"/>
              </a:rPr>
              <a:t>, para que </a:t>
            </a:r>
            <a:r>
              <a:rPr lang="pt-BR" sz="3200" b="1" dirty="0">
                <a:solidFill>
                  <a:schemeClr val="bg1">
                    <a:lumMod val="50000"/>
                  </a:schemeClr>
                </a:solidFill>
                <a:latin typeface="Noto Sans" panose="020B0502040504020204" pitchFamily="34" charset="0"/>
                <a:ea typeface="Noto Sans" panose="020B0502040504020204" pitchFamily="34" charset="0"/>
                <a:cs typeface="Noto Sans" panose="020B0502040504020204" pitchFamily="34" charset="0"/>
              </a:rPr>
              <a:t>saibam </a:t>
            </a:r>
            <a:r>
              <a:rPr lang="pt-BR" sz="3200" dirty="0">
                <a:solidFill>
                  <a:schemeClr val="bg1">
                    <a:lumMod val="50000"/>
                  </a:schemeClr>
                </a:solidFill>
                <a:latin typeface="Noto Sans" panose="020B0502040504020204" pitchFamily="34" charset="0"/>
                <a:ea typeface="Noto Sans" panose="020B0502040504020204" pitchFamily="34" charset="0"/>
                <a:cs typeface="Noto Sans" panose="020B0502040504020204" pitchFamily="34" charset="0"/>
              </a:rPr>
              <a:t>como </a:t>
            </a:r>
            <a:r>
              <a:rPr lang="pt-BR" sz="4400" b="1" dirty="0">
                <a:solidFill>
                  <a:schemeClr val="bg1">
                    <a:lumMod val="50000"/>
                  </a:schemeClr>
                </a:solidFill>
                <a:latin typeface="Noto Sans" panose="020B0502040504020204" pitchFamily="34" charset="0"/>
                <a:ea typeface="Noto Sans" panose="020B0502040504020204" pitchFamily="34" charset="0"/>
                <a:cs typeface="Noto Sans" panose="020B0502040504020204" pitchFamily="34" charset="0"/>
              </a:rPr>
              <a:t>planejar e executar </a:t>
            </a:r>
            <a:r>
              <a:rPr lang="pt-BR" sz="3200" dirty="0">
                <a:solidFill>
                  <a:schemeClr val="bg1">
                    <a:lumMod val="50000"/>
                  </a:schemeClr>
                </a:solidFill>
                <a:latin typeface="Noto Sans" panose="020B0502040504020204" pitchFamily="34" charset="0"/>
                <a:ea typeface="Noto Sans" panose="020B0502040504020204" pitchFamily="34" charset="0"/>
                <a:cs typeface="Noto Sans" panose="020B0502040504020204" pitchFamily="34" charset="0"/>
              </a:rPr>
              <a:t>com sabedoria." AA.50</a:t>
            </a:r>
            <a:endParaRPr lang="en-US" sz="3200" dirty="0">
              <a:solidFill>
                <a:schemeClr val="bg1">
                  <a:lumMod val="50000"/>
                </a:schemeClr>
              </a:solidFill>
              <a:latin typeface="Noto Sans" panose="020B0502040504020204" pitchFamily="34" charset="0"/>
              <a:ea typeface="Noto Sans" panose="020B0502040504020204" pitchFamily="34" charset="0"/>
              <a:cs typeface="Noto Sans" panose="020B0502040504020204" pitchFamily="34" charset="0"/>
            </a:endParaRPr>
          </a:p>
        </p:txBody>
      </p:sp>
    </p:spTree>
    <p:extLst>
      <p:ext uri="{BB962C8B-B14F-4D97-AF65-F5344CB8AC3E}">
        <p14:creationId xmlns:p14="http://schemas.microsoft.com/office/powerpoint/2010/main" val="1182569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ABACE2F-E40D-0CF9-A831-AE30F5305DB7}"/>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AEB98AED-126A-B701-C8E9-AE7BDADAD9F8}"/>
              </a:ext>
            </a:extLst>
          </p:cNvPr>
          <p:cNvPicPr>
            <a:picLocks noChangeAspect="1"/>
          </p:cNvPicPr>
          <p:nvPr/>
        </p:nvPicPr>
        <p:blipFill>
          <a:blip r:embed="rId3">
            <a:extLst>
              <a:ext uri="{28A0092B-C50C-407E-A947-70E740481C1C}">
                <a14:useLocalDpi xmlns:a14="http://schemas.microsoft.com/office/drawing/2010/main" val="0"/>
              </a:ext>
            </a:extLst>
          </a:blip>
          <a:srcRect l="3093" r="1" b="1"/>
          <a:stretch>
            <a:fillRect/>
          </a:stretch>
        </p:blipFill>
        <p:spPr>
          <a:xfrm>
            <a:off x="20" y="1282"/>
            <a:ext cx="12191980" cy="6856718"/>
          </a:xfrm>
          <a:prstGeom prst="rect">
            <a:avLst/>
          </a:prstGeom>
        </p:spPr>
      </p:pic>
    </p:spTree>
    <p:extLst>
      <p:ext uri="{BB962C8B-B14F-4D97-AF65-F5344CB8AC3E}">
        <p14:creationId xmlns:p14="http://schemas.microsoft.com/office/powerpoint/2010/main" val="22962218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889D791-304A-3CB4-EF1D-27212747770B}"/>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7">
            <a:extLst>
              <a:ext uri="{FF2B5EF4-FFF2-40B4-BE49-F238E27FC236}">
                <a16:creationId xmlns:a16="http://schemas.microsoft.com/office/drawing/2014/main" id="{4078F9E7-7D09-81D7-B0DB-1CF7B4D0C8D2}"/>
              </a:ext>
            </a:extLst>
          </p:cNvPr>
          <p:cNvSpPr/>
          <p:nvPr/>
        </p:nvSpPr>
        <p:spPr>
          <a:xfrm>
            <a:off x="5297593" y="2448733"/>
            <a:ext cx="6251110" cy="1720932"/>
          </a:xfrm>
          <a:prstGeom prst="rect">
            <a:avLst/>
          </a:prstGeom>
        </p:spPr>
        <p:txBody>
          <a:bodyPr vert="horz" lIns="91440" tIns="45720" rIns="91440" bIns="45720" rtlCol="0" anchor="b">
            <a:normAutofit/>
          </a:bodyPr>
          <a:lstStyle/>
          <a:p>
            <a:pPr marL="0" marR="0" lvl="0" indent="0" fontAlgn="auto">
              <a:lnSpc>
                <a:spcPct val="90000"/>
              </a:lnSpc>
              <a:spcBef>
                <a:spcPct val="0"/>
              </a:spcBef>
              <a:spcAft>
                <a:spcPts val="600"/>
              </a:spcAft>
              <a:buClr>
                <a:srgbClr val="1F3864"/>
              </a:buClr>
              <a:buSzPts val="3600"/>
              <a:tabLst/>
              <a:defRPr/>
            </a:pPr>
            <a:r>
              <a:rPr kumimoji="0" lang="en-US" sz="4000" b="1" i="0" u="none" strike="noStrike" cap="none" spc="0" normalizeH="0" baseline="0" noProof="0" dirty="0">
                <a:ln>
                  <a:noFill/>
                </a:ln>
                <a:effectLst/>
                <a:uLnTx/>
                <a:uFillTx/>
                <a:latin typeface="+mj-lt"/>
                <a:ea typeface="+mj-ea"/>
                <a:cs typeface="+mj-cs"/>
                <a:sym typeface="Noto Sans"/>
              </a:rPr>
              <a:t>Menos de </a:t>
            </a:r>
            <a:r>
              <a:rPr kumimoji="0" lang="en-US" sz="4000" b="1" i="0" u="none" strike="noStrike" cap="none" spc="0" normalizeH="0" baseline="0" noProof="0" dirty="0" err="1">
                <a:ln>
                  <a:noFill/>
                </a:ln>
                <a:effectLst/>
                <a:uLnTx/>
                <a:uFillTx/>
                <a:latin typeface="+mj-lt"/>
                <a:ea typeface="+mj-ea"/>
                <a:cs typeface="+mj-cs"/>
                <a:sym typeface="Noto Sans"/>
              </a:rPr>
              <a:t>nós</a:t>
            </a:r>
            <a:r>
              <a:rPr kumimoji="0" lang="en-US" sz="4000" b="1" i="0" u="none" strike="noStrike" cap="none" spc="0" normalizeH="0" baseline="0" noProof="0" dirty="0">
                <a:ln>
                  <a:noFill/>
                </a:ln>
                <a:effectLst/>
                <a:uLnTx/>
                <a:uFillTx/>
                <a:latin typeface="+mj-lt"/>
                <a:ea typeface="+mj-ea"/>
                <a:cs typeface="+mj-cs"/>
                <a:sym typeface="Noto Sans"/>
              </a:rPr>
              <a:t> e </a:t>
            </a:r>
            <a:r>
              <a:rPr kumimoji="0" lang="en-US" sz="4000" b="1" i="0" u="none" strike="noStrike" cap="none" spc="0" normalizeH="0" baseline="0" noProof="0" dirty="0" err="1">
                <a:ln>
                  <a:noFill/>
                </a:ln>
                <a:effectLst/>
                <a:uLnTx/>
                <a:uFillTx/>
                <a:latin typeface="+mj-lt"/>
                <a:ea typeface="+mj-ea"/>
                <a:cs typeface="+mj-cs"/>
                <a:sym typeface="Noto Sans"/>
              </a:rPr>
              <a:t>mais</a:t>
            </a:r>
            <a:r>
              <a:rPr kumimoji="0" lang="en-US" sz="4000" b="1" i="0" u="none" strike="noStrike" cap="none" spc="0" normalizeH="0" baseline="0" noProof="0" dirty="0">
                <a:ln>
                  <a:noFill/>
                </a:ln>
                <a:effectLst/>
                <a:uLnTx/>
                <a:uFillTx/>
                <a:latin typeface="+mj-lt"/>
                <a:ea typeface="+mj-ea"/>
                <a:cs typeface="+mj-cs"/>
                <a:sym typeface="Noto Sans"/>
              </a:rPr>
              <a:t> </a:t>
            </a:r>
            <a:r>
              <a:rPr kumimoji="0" lang="en-US" sz="6600" b="1" i="0" u="none" strike="noStrike" cap="none" spc="0" normalizeH="0" baseline="0" noProof="0" dirty="0">
                <a:ln>
                  <a:noFill/>
                </a:ln>
                <a:effectLst/>
                <a:uLnTx/>
                <a:uFillTx/>
                <a:latin typeface="+mj-lt"/>
                <a:ea typeface="+mj-ea"/>
                <a:cs typeface="+mj-cs"/>
                <a:sym typeface="Noto Sans"/>
              </a:rPr>
              <a:t>Dele</a:t>
            </a:r>
            <a:r>
              <a:rPr kumimoji="0" lang="en-US" sz="5400" b="1" i="0" u="none" strike="noStrike" cap="none" spc="0" normalizeH="0" baseline="0" noProof="0" dirty="0">
                <a:ln>
                  <a:noFill/>
                </a:ln>
                <a:effectLst/>
                <a:uLnTx/>
                <a:uFillTx/>
                <a:latin typeface="+mj-lt"/>
                <a:ea typeface="+mj-ea"/>
                <a:cs typeface="+mj-cs"/>
                <a:sym typeface="Noto Sans"/>
              </a:rPr>
              <a:t>.</a:t>
            </a:r>
          </a:p>
        </p:txBody>
      </p:sp>
      <p:pic>
        <p:nvPicPr>
          <p:cNvPr id="2" name="Google Shape;630;p39" descr="preencoded.png">
            <a:extLst>
              <a:ext uri="{FF2B5EF4-FFF2-40B4-BE49-F238E27FC236}">
                <a16:creationId xmlns:a16="http://schemas.microsoft.com/office/drawing/2014/main" id="{EBE3033B-7469-53F3-5FCC-FF9CD4DEEB87}"/>
              </a:ext>
            </a:extLst>
          </p:cNvPr>
          <p:cNvPicPr preferRelativeResize="0">
            <a:picLocks noChangeAspect="1"/>
          </p:cNvPicPr>
          <p:nvPr/>
        </p:nvPicPr>
        <p:blipFill rotWithShape="1">
          <a:blip r:embed="rId3"/>
          <a:srcRect t="1710" r="-1" b="-1"/>
          <a:stretch>
            <a:fillRect/>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solidFill>
            <a:srgbClr val="FFFFFF">
              <a:shade val="85000"/>
            </a:srgbClr>
          </a:solidFill>
          <a:scene3d>
            <a:camera prst="orthographicFront"/>
            <a:lightRig rig="twoPt" dir="t">
              <a:rot lat="0" lon="0" rev="7200000"/>
            </a:lightRig>
          </a:scene3d>
          <a:sp3d>
            <a:contourClr>
              <a:srgbClr val="FFFFFF"/>
            </a:contourClr>
          </a:sp3d>
        </p:spPr>
      </p:pic>
      <p:sp>
        <p:nvSpPr>
          <p:cNvPr id="14"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4409267"/>
            <a:ext cx="4243589" cy="18288"/>
          </a:xfrm>
          <a:custGeom>
            <a:avLst/>
            <a:gdLst>
              <a:gd name="csX0" fmla="*/ 0 w 4243589"/>
              <a:gd name="csY0" fmla="*/ 0 h 18288"/>
              <a:gd name="csX1" fmla="*/ 563791 w 4243589"/>
              <a:gd name="csY1" fmla="*/ 0 h 18288"/>
              <a:gd name="csX2" fmla="*/ 1042710 w 4243589"/>
              <a:gd name="csY2" fmla="*/ 0 h 18288"/>
              <a:gd name="csX3" fmla="*/ 1564066 w 4243589"/>
              <a:gd name="csY3" fmla="*/ 0 h 18288"/>
              <a:gd name="csX4" fmla="*/ 2212729 w 4243589"/>
              <a:gd name="csY4" fmla="*/ 0 h 18288"/>
              <a:gd name="csX5" fmla="*/ 2776520 w 4243589"/>
              <a:gd name="csY5" fmla="*/ 0 h 18288"/>
              <a:gd name="csX6" fmla="*/ 3297875 w 4243589"/>
              <a:gd name="csY6" fmla="*/ 0 h 18288"/>
              <a:gd name="csX7" fmla="*/ 4243589 w 4243589"/>
              <a:gd name="csY7" fmla="*/ 0 h 18288"/>
              <a:gd name="csX8" fmla="*/ 4243589 w 4243589"/>
              <a:gd name="csY8" fmla="*/ 18288 h 18288"/>
              <a:gd name="csX9" fmla="*/ 3637362 w 4243589"/>
              <a:gd name="csY9" fmla="*/ 18288 h 18288"/>
              <a:gd name="csX10" fmla="*/ 3116007 w 4243589"/>
              <a:gd name="csY10" fmla="*/ 18288 h 18288"/>
              <a:gd name="csX11" fmla="*/ 2424908 w 4243589"/>
              <a:gd name="csY11" fmla="*/ 18288 h 18288"/>
              <a:gd name="csX12" fmla="*/ 1861117 w 4243589"/>
              <a:gd name="csY12" fmla="*/ 18288 h 18288"/>
              <a:gd name="csX13" fmla="*/ 1382198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7">
            <a:extLst>
              <a:ext uri="{FF2B5EF4-FFF2-40B4-BE49-F238E27FC236}">
                <a16:creationId xmlns:a16="http://schemas.microsoft.com/office/drawing/2014/main" id="{BE9DD0C6-685C-816E-28D2-9C4D604EB57E}"/>
              </a:ext>
            </a:extLst>
          </p:cNvPr>
          <p:cNvSpPr/>
          <p:nvPr/>
        </p:nvSpPr>
        <p:spPr>
          <a:xfrm>
            <a:off x="5197580" y="4534494"/>
            <a:ext cx="6251110" cy="1720932"/>
          </a:xfrm>
          <a:prstGeom prst="rect">
            <a:avLst/>
          </a:prstGeom>
        </p:spPr>
        <p:txBody>
          <a:bodyPr vert="horz" lIns="91440" tIns="45720" rIns="91440" bIns="45720" rtlCol="0" anchor="b">
            <a:normAutofit/>
          </a:bodyPr>
          <a:lstStyle/>
          <a:p>
            <a:pPr marL="0" marR="0" lvl="0" indent="0" fontAlgn="auto">
              <a:lnSpc>
                <a:spcPct val="90000"/>
              </a:lnSpc>
              <a:spcBef>
                <a:spcPct val="0"/>
              </a:spcBef>
              <a:spcAft>
                <a:spcPts val="600"/>
              </a:spcAft>
              <a:buClr>
                <a:srgbClr val="1F3864"/>
              </a:buClr>
              <a:buSzPts val="3600"/>
              <a:tabLst/>
              <a:defRPr/>
            </a:pPr>
            <a:r>
              <a:rPr kumimoji="0" lang="en-US" sz="4000" b="1" i="0" u="none" strike="noStrike" cap="none" spc="0" normalizeH="0" baseline="0" noProof="0" dirty="0">
                <a:ln>
                  <a:noFill/>
                </a:ln>
                <a:effectLst/>
                <a:uLnTx/>
                <a:uFillTx/>
                <a:latin typeface="+mj-lt"/>
                <a:ea typeface="+mj-ea"/>
                <a:cs typeface="+mj-cs"/>
                <a:sym typeface="Noto Sans"/>
              </a:rPr>
              <a:t>Menos de </a:t>
            </a:r>
            <a:r>
              <a:rPr kumimoji="0" lang="en-US" sz="4000" b="1" i="0" u="none" strike="noStrike" cap="none" spc="0" normalizeH="0" baseline="0" noProof="0" dirty="0" err="1">
                <a:ln>
                  <a:noFill/>
                </a:ln>
                <a:effectLst/>
                <a:uLnTx/>
                <a:uFillTx/>
                <a:latin typeface="+mj-lt"/>
                <a:ea typeface="+mj-ea"/>
                <a:cs typeface="+mj-cs"/>
                <a:sym typeface="Noto Sans"/>
              </a:rPr>
              <a:t>mim</a:t>
            </a:r>
            <a:r>
              <a:rPr kumimoji="0" lang="en-US" sz="4000" b="1" i="0" u="none" strike="noStrike" cap="none" spc="0" normalizeH="0" baseline="0" noProof="0" dirty="0">
                <a:ln>
                  <a:noFill/>
                </a:ln>
                <a:effectLst/>
                <a:uLnTx/>
                <a:uFillTx/>
                <a:latin typeface="+mj-lt"/>
                <a:ea typeface="+mj-ea"/>
                <a:cs typeface="+mj-cs"/>
                <a:sym typeface="Noto Sans"/>
              </a:rPr>
              <a:t>, e </a:t>
            </a:r>
            <a:r>
              <a:rPr kumimoji="0" lang="en-US" sz="4000" b="1" i="0" u="none" strike="noStrike" cap="none" spc="0" normalizeH="0" baseline="0" noProof="0" dirty="0" err="1">
                <a:ln>
                  <a:noFill/>
                </a:ln>
                <a:effectLst/>
                <a:uLnTx/>
                <a:uFillTx/>
                <a:latin typeface="+mj-lt"/>
                <a:ea typeface="+mj-ea"/>
                <a:cs typeface="+mj-cs"/>
                <a:sym typeface="Noto Sans"/>
              </a:rPr>
              <a:t>mais</a:t>
            </a:r>
            <a:r>
              <a:rPr kumimoji="0" lang="en-US" sz="4000" b="1" i="0" u="none" strike="noStrike" cap="none" spc="0" normalizeH="0" baseline="0" noProof="0" dirty="0">
                <a:ln>
                  <a:noFill/>
                </a:ln>
                <a:effectLst/>
                <a:uLnTx/>
                <a:uFillTx/>
                <a:latin typeface="+mj-lt"/>
                <a:ea typeface="+mj-ea"/>
                <a:cs typeface="+mj-cs"/>
                <a:sym typeface="Noto Sans"/>
              </a:rPr>
              <a:t> </a:t>
            </a:r>
            <a:r>
              <a:rPr kumimoji="0" lang="en-US" sz="5400" b="1" i="0" u="none" strike="noStrike" cap="none" spc="0" normalizeH="0" baseline="0" noProof="0" dirty="0">
                <a:ln>
                  <a:noFill/>
                </a:ln>
                <a:effectLst/>
                <a:uLnTx/>
                <a:uFillTx/>
                <a:latin typeface="+mj-lt"/>
                <a:ea typeface="+mj-ea"/>
                <a:cs typeface="+mj-cs"/>
                <a:sym typeface="Noto Sans"/>
              </a:rPr>
              <a:t>Dele.</a:t>
            </a:r>
          </a:p>
        </p:txBody>
      </p:sp>
    </p:spTree>
    <p:extLst>
      <p:ext uri="{BB962C8B-B14F-4D97-AF65-F5344CB8AC3E}">
        <p14:creationId xmlns:p14="http://schemas.microsoft.com/office/powerpoint/2010/main" val="1687472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ext 4">
            <a:extLst>
              <a:ext uri="{FF2B5EF4-FFF2-40B4-BE49-F238E27FC236}">
                <a16:creationId xmlns:a16="http://schemas.microsoft.com/office/drawing/2014/main" id="{C806ACAE-9970-BE9D-1197-9F0DF7303B5C}"/>
              </a:ext>
            </a:extLst>
          </p:cNvPr>
          <p:cNvSpPr/>
          <p:nvPr/>
        </p:nvSpPr>
        <p:spPr>
          <a:xfrm>
            <a:off x="3082835" y="2354702"/>
            <a:ext cx="8229600" cy="731520"/>
          </a:xfrm>
          <a:prstGeom prst="rect">
            <a:avLst/>
          </a:prstGeom>
          <a:noFill/>
          <a:ln/>
        </p:spPr>
        <p:txBody>
          <a:bodyPr wrap="square" rtlCol="0" anchor="ctr"/>
          <a:lstStyle/>
          <a:p>
            <a:pPr defTabSz="1219170">
              <a:buClrTx/>
            </a:pPr>
            <a:r>
              <a:rPr lang="en-US" sz="4400" b="1" dirty="0">
                <a:solidFill>
                  <a:srgbClr val="E8832A"/>
                </a:solidFill>
                <a:latin typeface="Noto Sans" panose="020B0502040504020204" pitchFamily="34" charset="0"/>
                <a:ea typeface="Noto Sans" panose="020B0502040504020204" pitchFamily="34" charset="0"/>
                <a:cs typeface="Noto Sans" panose="020B0502040504020204" pitchFamily="34" charset="0"/>
              </a:rPr>
              <a:t>Deus </a:t>
            </a:r>
            <a:r>
              <a:rPr lang="en-US" sz="4400" b="1" dirty="0" err="1">
                <a:solidFill>
                  <a:srgbClr val="E8832A"/>
                </a:solidFill>
                <a:latin typeface="Noto Sans" panose="020B0502040504020204" pitchFamily="34" charset="0"/>
                <a:ea typeface="Noto Sans" panose="020B0502040504020204" pitchFamily="34" charset="0"/>
                <a:cs typeface="Noto Sans" panose="020B0502040504020204" pitchFamily="34" charset="0"/>
              </a:rPr>
              <a:t>n</a:t>
            </a:r>
            <a:r>
              <a:rPr lang="en-US" sz="4400" b="1" kern="1200" dirty="0" err="1">
                <a:solidFill>
                  <a:srgbClr val="E8832A"/>
                </a:solidFill>
                <a:latin typeface="Noto Sans" panose="020B0502040504020204" pitchFamily="34" charset="0"/>
                <a:ea typeface="Noto Sans" panose="020B0502040504020204" pitchFamily="34" charset="0"/>
                <a:cs typeface="Noto Sans" panose="020B0502040504020204" pitchFamily="34" charset="0"/>
              </a:rPr>
              <a:t>ão</a:t>
            </a:r>
            <a:r>
              <a:rPr lang="en-US" sz="4400" b="1" kern="1200" dirty="0">
                <a:solidFill>
                  <a:srgbClr val="E8832A"/>
                </a:solidFill>
                <a:latin typeface="Noto Sans" panose="020B0502040504020204" pitchFamily="34" charset="0"/>
                <a:ea typeface="Noto Sans" panose="020B0502040504020204" pitchFamily="34" charset="0"/>
                <a:cs typeface="Noto Sans" panose="020B0502040504020204" pitchFamily="34" charset="0"/>
              </a:rPr>
              <a:t> </a:t>
            </a:r>
            <a:r>
              <a:rPr lang="en-US" sz="4400" b="1" kern="1200" dirty="0" err="1">
                <a:solidFill>
                  <a:srgbClr val="E8832A"/>
                </a:solidFill>
                <a:latin typeface="Noto Sans" panose="020B0502040504020204" pitchFamily="34" charset="0"/>
                <a:ea typeface="Noto Sans" panose="020B0502040504020204" pitchFamily="34" charset="0"/>
                <a:cs typeface="Noto Sans" panose="020B0502040504020204" pitchFamily="34" charset="0"/>
              </a:rPr>
              <a:t>tem</a:t>
            </a:r>
            <a:r>
              <a:rPr lang="en-US" sz="4400" b="1" kern="1200" dirty="0">
                <a:solidFill>
                  <a:srgbClr val="E8832A"/>
                </a:solidFill>
                <a:latin typeface="Noto Sans" panose="020B0502040504020204" pitchFamily="34" charset="0"/>
                <a:ea typeface="Noto Sans" panose="020B0502040504020204" pitchFamily="34" charset="0"/>
                <a:cs typeface="Noto Sans" panose="020B0502040504020204" pitchFamily="34" charset="0"/>
              </a:rPr>
              <a:t> Plano B</a:t>
            </a:r>
          </a:p>
        </p:txBody>
      </p:sp>
      <p:sp>
        <p:nvSpPr>
          <p:cNvPr id="8" name="Shape 6">
            <a:extLst>
              <a:ext uri="{FF2B5EF4-FFF2-40B4-BE49-F238E27FC236}">
                <a16:creationId xmlns:a16="http://schemas.microsoft.com/office/drawing/2014/main" id="{A63EE127-7AA7-2F3F-E16B-3DCB0E3511C0}"/>
              </a:ext>
            </a:extLst>
          </p:cNvPr>
          <p:cNvSpPr/>
          <p:nvPr/>
        </p:nvSpPr>
        <p:spPr>
          <a:xfrm>
            <a:off x="3082835" y="3429000"/>
            <a:ext cx="7328262" cy="0"/>
          </a:xfrm>
          <a:prstGeom prst="line">
            <a:avLst/>
          </a:prstGeom>
          <a:noFill/>
          <a:ln w="28575">
            <a:solidFill>
              <a:schemeClr val="accent2"/>
            </a:solidFill>
            <a:prstDash val="solid"/>
          </a:ln>
        </p:spPr>
        <p:txBody>
          <a:bodyPr/>
          <a:lstStyle/>
          <a:p>
            <a:endParaRPr lang="en-US">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endParaRPr>
          </a:p>
        </p:txBody>
      </p:sp>
      <p:sp>
        <p:nvSpPr>
          <p:cNvPr id="9" name="Text 7">
            <a:extLst>
              <a:ext uri="{FF2B5EF4-FFF2-40B4-BE49-F238E27FC236}">
                <a16:creationId xmlns:a16="http://schemas.microsoft.com/office/drawing/2014/main" id="{3922C1EA-EA67-E83C-3FD1-9FBCEC30EE77}"/>
              </a:ext>
            </a:extLst>
          </p:cNvPr>
          <p:cNvSpPr/>
          <p:nvPr/>
        </p:nvSpPr>
        <p:spPr>
          <a:xfrm>
            <a:off x="3082835" y="3928941"/>
            <a:ext cx="7504203" cy="1494481"/>
          </a:xfrm>
          <a:prstGeom prst="rect">
            <a:avLst/>
          </a:prstGeom>
          <a:noFill/>
          <a:ln/>
        </p:spPr>
        <p:txBody>
          <a:bodyPr wrap="square" rtlCol="0" anchor="ctr"/>
          <a:lstStyle/>
          <a:p>
            <a:pPr defTabSz="1219170">
              <a:buClrTx/>
            </a:pPr>
            <a:r>
              <a:rPr lang="en-US" sz="3200" kern="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As </a:t>
            </a:r>
            <a:r>
              <a:rPr lang="en-US" sz="3200" kern="12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estratégias</a:t>
            </a:r>
            <a:r>
              <a:rPr lang="en-US" sz="3200" kern="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a:t>
            </a:r>
            <a:r>
              <a:rPr lang="en-US" sz="3200" kern="12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planos</a:t>
            </a:r>
            <a:r>
              <a:rPr lang="en-US" sz="3200" kern="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a:t>
            </a:r>
            <a:r>
              <a:rPr lang="en-US" sz="3200" kern="12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métodos</a:t>
            </a:r>
            <a:r>
              <a:rPr lang="en-US" sz="3200" kern="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 </a:t>
            </a:r>
            <a:r>
              <a:rPr lang="en-US" sz="3200" kern="12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só</a:t>
            </a:r>
            <a:r>
              <a:rPr lang="en-US" sz="3200" kern="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a:t>
            </a:r>
            <a:r>
              <a:rPr lang="en-US" sz="3200" kern="12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são</a:t>
            </a:r>
            <a:r>
              <a:rPr lang="en-US" sz="3200" kern="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a:t>
            </a:r>
            <a:r>
              <a:rPr lang="en-US" sz="3200" kern="12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utéis</a:t>
            </a:r>
            <a:r>
              <a:rPr lang="en-US" sz="3200" kern="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a:t>
            </a:r>
            <a:r>
              <a:rPr lang="en-US" sz="3200" kern="12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depois</a:t>
            </a:r>
            <a:r>
              <a:rPr lang="en-US" sz="3200" kern="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que o </a:t>
            </a:r>
            <a:r>
              <a:rPr lang="en-US" sz="4400" kern="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plano A de Deus</a:t>
            </a:r>
            <a:r>
              <a:rPr lang="en-US" sz="3200" kern="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for </a:t>
            </a:r>
            <a:r>
              <a:rPr lang="en-US" sz="3200" kern="12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colocado</a:t>
            </a:r>
            <a:r>
              <a:rPr lang="en-US" sz="3200" kern="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a:t>
            </a:r>
            <a:r>
              <a:rPr lang="en-US" sz="3200" kern="12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em</a:t>
            </a:r>
            <a:r>
              <a:rPr lang="en-US" sz="3200" kern="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a:t>
            </a:r>
            <a:r>
              <a:rPr lang="en-US" sz="3200" kern="1200" dirty="0" err="1">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ação</a:t>
            </a:r>
            <a:r>
              <a:rPr lang="en-US" sz="3200" kern="1200" dirty="0">
                <a:solidFill>
                  <a:schemeClr val="bg2">
                    <a:lumMod val="25000"/>
                  </a:schemeClr>
                </a:solidFill>
                <a:latin typeface="Noto Sans" panose="020B0502040504020204" pitchFamily="34" charset="0"/>
                <a:ea typeface="Noto Sans" panose="020B0502040504020204" pitchFamily="34" charset="0"/>
                <a:cs typeface="Noto Sans" panose="020B0502040504020204" pitchFamily="34" charset="0"/>
              </a:rPr>
              <a:t>. </a:t>
            </a:r>
          </a:p>
        </p:txBody>
      </p:sp>
    </p:spTree>
    <p:extLst>
      <p:ext uri="{BB962C8B-B14F-4D97-AF65-F5344CB8AC3E}">
        <p14:creationId xmlns:p14="http://schemas.microsoft.com/office/powerpoint/2010/main" val="18584485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939AC-9C7A-0557-0168-800A48E1E5E2}"/>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B4A0D0C3-15AE-9154-92FB-FFC4A56AB0F2}"/>
              </a:ext>
            </a:extLst>
          </p:cNvPr>
          <p:cNvPicPr>
            <a:picLocks noChangeAspect="1"/>
          </p:cNvPicPr>
          <p:nvPr/>
        </p:nvPicPr>
        <p:blipFill>
          <a:blip r:embed="rId3"/>
          <a:srcRect/>
          <a:stretch/>
        </p:blipFill>
        <p:spPr>
          <a:xfrm>
            <a:off x="0" y="0"/>
            <a:ext cx="12192000" cy="6858000"/>
          </a:xfrm>
          <a:prstGeom prst="rect">
            <a:avLst/>
          </a:prstGeom>
        </p:spPr>
      </p:pic>
      <p:sp>
        <p:nvSpPr>
          <p:cNvPr id="3" name="Shape 0">
            <a:extLst>
              <a:ext uri="{FF2B5EF4-FFF2-40B4-BE49-F238E27FC236}">
                <a16:creationId xmlns:a16="http://schemas.microsoft.com/office/drawing/2014/main" id="{FACC2798-109D-D5BE-1BEE-B531DE6143F9}"/>
              </a:ext>
            </a:extLst>
          </p:cNvPr>
          <p:cNvSpPr/>
          <p:nvPr/>
        </p:nvSpPr>
        <p:spPr>
          <a:xfrm>
            <a:off x="0" y="0"/>
            <a:ext cx="12192000" cy="6858000"/>
          </a:xfrm>
          <a:prstGeom prst="rect">
            <a:avLst/>
          </a:prstGeom>
          <a:solidFill>
            <a:srgbClr val="111820">
              <a:alpha val="72000"/>
            </a:srgbClr>
          </a:solidFill>
          <a:ln w="12700">
            <a:solidFill>
              <a:srgbClr val="111820"/>
            </a:solidFill>
            <a:prstDash val="solid"/>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hape 1">
            <a:extLst>
              <a:ext uri="{FF2B5EF4-FFF2-40B4-BE49-F238E27FC236}">
                <a16:creationId xmlns:a16="http://schemas.microsoft.com/office/drawing/2014/main" id="{CA2F507F-3651-2127-F616-2298F839CB6A}"/>
              </a:ext>
            </a:extLst>
          </p:cNvPr>
          <p:cNvSpPr/>
          <p:nvPr/>
        </p:nvSpPr>
        <p:spPr>
          <a:xfrm>
            <a:off x="0" y="0"/>
            <a:ext cx="12192000" cy="73152"/>
          </a:xfrm>
          <a:prstGeom prst="rect">
            <a:avLst/>
          </a:prstGeom>
          <a:solidFill>
            <a:srgbClr val="E8832A"/>
          </a:solidFill>
          <a:ln w="12700">
            <a:solidFill>
              <a:srgbClr val="E8832A"/>
            </a:solidFill>
            <a:prstDash val="solid"/>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hape 3">
            <a:extLst>
              <a:ext uri="{FF2B5EF4-FFF2-40B4-BE49-F238E27FC236}">
                <a16:creationId xmlns:a16="http://schemas.microsoft.com/office/drawing/2014/main" id="{B41017E4-9E17-B4A2-7F6C-1D50653285A2}"/>
              </a:ext>
            </a:extLst>
          </p:cNvPr>
          <p:cNvSpPr/>
          <p:nvPr/>
        </p:nvSpPr>
        <p:spPr>
          <a:xfrm>
            <a:off x="1828800" y="2072640"/>
            <a:ext cx="8534400" cy="0"/>
          </a:xfrm>
          <a:prstGeom prst="line">
            <a:avLst/>
          </a:prstGeom>
          <a:noFill/>
          <a:ln w="19050">
            <a:solidFill>
              <a:srgbClr val="E8832A"/>
            </a:solidFill>
            <a:prstDash val="solid"/>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4">
            <a:extLst>
              <a:ext uri="{FF2B5EF4-FFF2-40B4-BE49-F238E27FC236}">
                <a16:creationId xmlns:a16="http://schemas.microsoft.com/office/drawing/2014/main" id="{8437F16D-78E9-D045-8FE4-BD3721009BC1}"/>
              </a:ext>
            </a:extLst>
          </p:cNvPr>
          <p:cNvSpPr/>
          <p:nvPr/>
        </p:nvSpPr>
        <p:spPr>
          <a:xfrm>
            <a:off x="609600" y="2423160"/>
            <a:ext cx="10972800" cy="1828800"/>
          </a:xfrm>
          <a:prstGeom prst="rect">
            <a:avLst/>
          </a:prstGeom>
          <a:noFill/>
          <a:ln/>
        </p:spPr>
        <p:txBody>
          <a:bodyPr wrap="square" rtlCol="0" anchor="t"/>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4400" b="1" i="0" u="none" strike="noStrike" kern="0" cap="none" spc="-133" normalizeH="0" baseline="0" noProof="0" dirty="0">
                <a:ln>
                  <a:noFill/>
                </a:ln>
                <a:solidFill>
                  <a:srgbClr val="FFFFFF"/>
                </a:solidFill>
                <a:effectLst/>
                <a:uLnTx/>
                <a:uFillTx/>
                <a:latin typeface="Arial" pitchFamily="34" charset="0"/>
                <a:ea typeface="Arial" pitchFamily="34" charset="-122"/>
                <a:cs typeface="Arial" pitchFamily="34" charset="-120"/>
              </a:rPr>
              <a:t>“</a:t>
            </a:r>
            <a:r>
              <a:rPr kumimoji="0" lang="en-US" sz="4400" b="1" i="0" u="none" strike="noStrike" kern="0" cap="none" spc="-133" normalizeH="0" baseline="0" noProof="0" dirty="0" err="1">
                <a:ln>
                  <a:noFill/>
                </a:ln>
                <a:solidFill>
                  <a:srgbClr val="FFFFFF"/>
                </a:solidFill>
                <a:effectLst/>
                <a:uLnTx/>
                <a:uFillTx/>
                <a:latin typeface="Arial" pitchFamily="34" charset="0"/>
                <a:ea typeface="Arial" pitchFamily="34" charset="-122"/>
                <a:cs typeface="Arial" pitchFamily="34" charset="-120"/>
              </a:rPr>
              <a:t>Nossos</a:t>
            </a:r>
            <a:r>
              <a:rPr kumimoji="0" lang="en-US" sz="4400" b="1" i="0" u="none" strike="noStrike" kern="0" cap="none" spc="-133" normalizeH="0" baseline="0" noProof="0" dirty="0">
                <a:ln>
                  <a:noFill/>
                </a:ln>
                <a:solidFill>
                  <a:srgbClr val="FFFFFF"/>
                </a:solidFill>
                <a:effectLst/>
                <a:uLnTx/>
                <a:uFillTx/>
                <a:latin typeface="Arial" pitchFamily="34" charset="0"/>
                <a:ea typeface="Arial" pitchFamily="34" charset="-122"/>
                <a:cs typeface="Arial" pitchFamily="34" charset="-120"/>
              </a:rPr>
              <a:t> </a:t>
            </a:r>
            <a:r>
              <a:rPr kumimoji="0" lang="en-US" sz="4400" b="1" i="0" u="none" strike="noStrike" kern="0" cap="none" spc="-133" normalizeH="0" baseline="0" noProof="0" dirty="0" err="1">
                <a:ln>
                  <a:noFill/>
                </a:ln>
                <a:solidFill>
                  <a:srgbClr val="FFFFFF"/>
                </a:solidFill>
                <a:effectLst/>
                <a:uLnTx/>
                <a:uFillTx/>
                <a:latin typeface="Arial" pitchFamily="34" charset="0"/>
                <a:ea typeface="Arial" pitchFamily="34" charset="-122"/>
                <a:cs typeface="Arial" pitchFamily="34" charset="-120"/>
              </a:rPr>
              <a:t>planos</a:t>
            </a:r>
            <a:r>
              <a:rPr kumimoji="0" lang="en-US" sz="4400" b="1" i="0" u="none" strike="noStrike" kern="0" cap="none" spc="-133" normalizeH="0" baseline="0" noProof="0" dirty="0">
                <a:ln>
                  <a:noFill/>
                </a:ln>
                <a:solidFill>
                  <a:srgbClr val="FFFFFF"/>
                </a:solidFill>
                <a:effectLst/>
                <a:uLnTx/>
                <a:uFillTx/>
                <a:latin typeface="Arial" pitchFamily="34" charset="0"/>
                <a:ea typeface="Arial" pitchFamily="34" charset="-122"/>
                <a:cs typeface="Arial" pitchFamily="34" charset="-120"/>
              </a:rPr>
              <a:t> </a:t>
            </a:r>
            <a:r>
              <a:rPr kumimoji="0" lang="en-US" sz="4400" b="1" i="0" u="none" strike="noStrike" kern="0" cap="none" spc="-133" normalizeH="0" baseline="0" noProof="0" dirty="0" err="1">
                <a:ln>
                  <a:noFill/>
                </a:ln>
                <a:solidFill>
                  <a:srgbClr val="FFFFFF"/>
                </a:solidFill>
                <a:effectLst/>
                <a:uLnTx/>
                <a:uFillTx/>
                <a:latin typeface="Arial" pitchFamily="34" charset="0"/>
                <a:ea typeface="Arial" pitchFamily="34" charset="-122"/>
                <a:cs typeface="Arial" pitchFamily="34" charset="-120"/>
              </a:rPr>
              <a:t>nem</a:t>
            </a:r>
            <a:r>
              <a:rPr kumimoji="0" lang="en-US" sz="4400" b="1" i="0" u="none" strike="noStrike" kern="0" cap="none" spc="-133" normalizeH="0" baseline="0" noProof="0" dirty="0">
                <a:ln>
                  <a:noFill/>
                </a:ln>
                <a:solidFill>
                  <a:srgbClr val="FFFFFF"/>
                </a:solidFill>
                <a:effectLst/>
                <a:uLnTx/>
                <a:uFillTx/>
                <a:latin typeface="Arial" pitchFamily="34" charset="0"/>
                <a:ea typeface="Arial" pitchFamily="34" charset="-122"/>
                <a:cs typeface="Arial" pitchFamily="34" charset="-120"/>
              </a:rPr>
              <a:t> sempre </a:t>
            </a:r>
            <a:r>
              <a:rPr kumimoji="0" lang="en-US" sz="4400" b="1" i="0" u="none" strike="noStrike" kern="0" cap="none" spc="-133" normalizeH="0" baseline="0" noProof="0" dirty="0" err="1">
                <a:ln>
                  <a:noFill/>
                </a:ln>
                <a:solidFill>
                  <a:srgbClr val="FFFFFF"/>
                </a:solidFill>
                <a:effectLst/>
                <a:uLnTx/>
                <a:uFillTx/>
                <a:latin typeface="Arial" pitchFamily="34" charset="0"/>
                <a:ea typeface="Arial" pitchFamily="34" charset="-122"/>
                <a:cs typeface="Arial" pitchFamily="34" charset="-120"/>
              </a:rPr>
              <a:t>são</a:t>
            </a:r>
            <a:r>
              <a:rPr kumimoji="0" lang="en-US" sz="4400" b="1" i="0" u="none" strike="noStrike" kern="0" cap="none" spc="-133" normalizeH="0" baseline="0" noProof="0" dirty="0">
                <a:ln>
                  <a:noFill/>
                </a:ln>
                <a:solidFill>
                  <a:srgbClr val="FFFFFF"/>
                </a:solidFill>
                <a:effectLst/>
                <a:uLnTx/>
                <a:uFillTx/>
                <a:latin typeface="Arial" pitchFamily="34" charset="0"/>
                <a:ea typeface="Arial" pitchFamily="34" charset="-122"/>
                <a:cs typeface="Arial" pitchFamily="34" charset="-120"/>
              </a:rPr>
              <a:t> </a:t>
            </a:r>
            <a:r>
              <a:rPr kumimoji="0" lang="en-US" sz="4400" b="1" i="0" u="none" strike="noStrike" kern="0" cap="none" spc="-133" normalizeH="0" baseline="0" noProof="0" dirty="0" err="1">
                <a:ln>
                  <a:noFill/>
                </a:ln>
                <a:solidFill>
                  <a:srgbClr val="FFFFFF"/>
                </a:solidFill>
                <a:effectLst/>
                <a:uLnTx/>
                <a:uFillTx/>
                <a:latin typeface="Arial" pitchFamily="34" charset="0"/>
                <a:ea typeface="Arial" pitchFamily="34" charset="-122"/>
                <a:cs typeface="Arial" pitchFamily="34" charset="-120"/>
              </a:rPr>
              <a:t>os</a:t>
            </a:r>
            <a:r>
              <a:rPr kumimoji="0" lang="en-US" sz="4400" b="1" i="0" u="none" strike="noStrike" kern="0" cap="none" spc="-133" normalizeH="0" baseline="0" noProof="0" dirty="0">
                <a:ln>
                  <a:noFill/>
                </a:ln>
                <a:solidFill>
                  <a:srgbClr val="FFFFFF"/>
                </a:solidFill>
                <a:effectLst/>
                <a:uLnTx/>
                <a:uFillTx/>
                <a:latin typeface="Arial" pitchFamily="34" charset="0"/>
                <a:ea typeface="Arial" pitchFamily="34" charset="-122"/>
                <a:cs typeface="Arial" pitchFamily="34" charset="-120"/>
              </a:rPr>
              <a:t> </a:t>
            </a:r>
            <a:r>
              <a:rPr kumimoji="0" lang="en-US" sz="4400" b="1" i="0" u="none" strike="noStrike" kern="0" cap="none" spc="-133" normalizeH="0" baseline="0" noProof="0" dirty="0" err="1">
                <a:ln>
                  <a:noFill/>
                </a:ln>
                <a:solidFill>
                  <a:srgbClr val="FFFFFF"/>
                </a:solidFill>
                <a:effectLst/>
                <a:uLnTx/>
                <a:uFillTx/>
                <a:latin typeface="Arial" pitchFamily="34" charset="0"/>
                <a:ea typeface="Arial" pitchFamily="34" charset="-122"/>
                <a:cs typeface="Arial" pitchFamily="34" charset="-120"/>
              </a:rPr>
              <a:t>planos</a:t>
            </a:r>
            <a:r>
              <a:rPr kumimoji="0" lang="en-US" sz="4400" b="1" i="0" u="none" strike="noStrike" kern="0" cap="none" spc="-133" normalizeH="0" baseline="0" noProof="0" dirty="0">
                <a:ln>
                  <a:noFill/>
                </a:ln>
                <a:solidFill>
                  <a:srgbClr val="FFFFFF"/>
                </a:solidFill>
                <a:effectLst/>
                <a:uLnTx/>
                <a:uFillTx/>
                <a:latin typeface="Arial" pitchFamily="34" charset="0"/>
                <a:ea typeface="Arial" pitchFamily="34" charset="-122"/>
                <a:cs typeface="Arial" pitchFamily="34" charset="-120"/>
              </a:rPr>
              <a:t> de Deus”. </a:t>
            </a: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133" normalizeH="0" baseline="0" noProof="0" dirty="0">
              <a:ln>
                <a:noFill/>
              </a:ln>
              <a:solidFill>
                <a:srgbClr val="FFFFFF"/>
              </a:solidFill>
              <a:effectLst/>
              <a:uLnTx/>
              <a:uFillTx/>
              <a:latin typeface="Arial" pitchFamily="34" charset="0"/>
              <a:ea typeface="Arial" pitchFamily="34" charset="-122"/>
              <a:cs typeface="Arial" pitchFamily="34" charset="-120"/>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133" normalizeH="0" baseline="0" noProof="0" dirty="0">
              <a:ln>
                <a:noFill/>
              </a:ln>
              <a:solidFill>
                <a:srgbClr val="FFFFFF"/>
              </a:solidFill>
              <a:effectLst/>
              <a:uLnTx/>
              <a:uFillTx/>
              <a:latin typeface="Arial" pitchFamily="34" charset="0"/>
              <a:ea typeface="Arial" pitchFamily="34" charset="-122"/>
              <a:cs typeface="Arial" pitchFamily="34" charset="-120"/>
            </a:endParaRPr>
          </a:p>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133" normalizeH="0" baseline="0" noProof="0" dirty="0">
              <a:ln>
                <a:noFill/>
              </a:ln>
              <a:solidFill>
                <a:srgbClr val="FFFFFF"/>
              </a:solidFill>
              <a:effectLst/>
              <a:uLnTx/>
              <a:uFillTx/>
              <a:latin typeface="Arial" pitchFamily="34" charset="0"/>
              <a:ea typeface="Arial" pitchFamily="34" charset="-122"/>
              <a:cs typeface="Arial" pitchFamily="34" charset="-120"/>
            </a:endParaRPr>
          </a:p>
        </p:txBody>
      </p:sp>
      <p:sp>
        <p:nvSpPr>
          <p:cNvPr id="8" name="Shape 5">
            <a:extLst>
              <a:ext uri="{FF2B5EF4-FFF2-40B4-BE49-F238E27FC236}">
                <a16:creationId xmlns:a16="http://schemas.microsoft.com/office/drawing/2014/main" id="{420F9FC8-F1E9-0D73-4908-5A1AA2D668B1}"/>
              </a:ext>
            </a:extLst>
          </p:cNvPr>
          <p:cNvSpPr/>
          <p:nvPr/>
        </p:nvSpPr>
        <p:spPr>
          <a:xfrm>
            <a:off x="1828800" y="4328160"/>
            <a:ext cx="8534400" cy="0"/>
          </a:xfrm>
          <a:prstGeom prst="line">
            <a:avLst/>
          </a:prstGeom>
          <a:noFill/>
          <a:ln w="19050">
            <a:solidFill>
              <a:srgbClr val="E8832A"/>
            </a:solidFill>
            <a:prstDash val="solid"/>
          </a:ln>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6">
            <a:extLst>
              <a:ext uri="{FF2B5EF4-FFF2-40B4-BE49-F238E27FC236}">
                <a16:creationId xmlns:a16="http://schemas.microsoft.com/office/drawing/2014/main" id="{C5779D21-77AA-F81A-1386-533704E8F31D}"/>
              </a:ext>
            </a:extLst>
          </p:cNvPr>
          <p:cNvSpPr/>
          <p:nvPr/>
        </p:nvSpPr>
        <p:spPr>
          <a:xfrm>
            <a:off x="609600" y="4549140"/>
            <a:ext cx="10972800" cy="670560"/>
          </a:xfrm>
          <a:prstGeom prst="rect">
            <a:avLst/>
          </a:prstGeom>
          <a:noFill/>
          <a:ln/>
        </p:spPr>
        <p:txBody>
          <a:bodyPr wrap="square" rtlCol="0" anchor="t"/>
          <a:lstStyle/>
          <a:p>
            <a:pPr algn="ctr" defTabSz="1219170"/>
            <a:endParaRPr lang="en-US" sz="2267" i="1" dirty="0">
              <a:solidFill>
                <a:srgbClr val="F0EDE6"/>
              </a:solidFill>
              <a:latin typeface="Georgia" pitchFamily="34" charset="0"/>
              <a:ea typeface="Georgia" pitchFamily="34" charset="-122"/>
              <a:cs typeface="Georgia" pitchFamily="34" charset="-120"/>
            </a:endParaRPr>
          </a:p>
          <a:p>
            <a:pPr algn="ctr" defTabSz="1219170"/>
            <a:r>
              <a:rPr lang="en-US" sz="2267" i="1" dirty="0">
                <a:solidFill>
                  <a:srgbClr val="F0EDE6"/>
                </a:solidFill>
                <a:latin typeface="Georgia" pitchFamily="34" charset="0"/>
                <a:ea typeface="Georgia" pitchFamily="34" charset="-122"/>
                <a:cs typeface="Georgia" pitchFamily="34" charset="-120"/>
              </a:rPr>
              <a:t>O </a:t>
            </a:r>
            <a:r>
              <a:rPr lang="en-US" sz="2267" i="1" dirty="0" err="1">
                <a:solidFill>
                  <a:srgbClr val="F0EDE6"/>
                </a:solidFill>
                <a:latin typeface="Georgia" pitchFamily="34" charset="0"/>
                <a:ea typeface="Georgia" pitchFamily="34" charset="-122"/>
                <a:cs typeface="Georgia" pitchFamily="34" charset="-120"/>
              </a:rPr>
              <a:t>Desejado</a:t>
            </a:r>
            <a:r>
              <a:rPr lang="en-US" sz="2267" i="1" dirty="0">
                <a:solidFill>
                  <a:srgbClr val="F0EDE6"/>
                </a:solidFill>
                <a:latin typeface="Georgia" pitchFamily="34" charset="0"/>
                <a:ea typeface="Georgia" pitchFamily="34" charset="-122"/>
                <a:cs typeface="Georgia" pitchFamily="34" charset="-120"/>
              </a:rPr>
              <a:t> de </a:t>
            </a:r>
            <a:r>
              <a:rPr lang="en-US" sz="2267" i="1" dirty="0" err="1">
                <a:solidFill>
                  <a:srgbClr val="F0EDE6"/>
                </a:solidFill>
                <a:latin typeface="Georgia" pitchFamily="34" charset="0"/>
                <a:ea typeface="Georgia" pitchFamily="34" charset="-122"/>
                <a:cs typeface="Georgia" pitchFamily="34" charset="-120"/>
              </a:rPr>
              <a:t>todas</a:t>
            </a:r>
            <a:r>
              <a:rPr lang="en-US" sz="2267" i="1" dirty="0">
                <a:solidFill>
                  <a:srgbClr val="F0EDE6"/>
                </a:solidFill>
                <a:latin typeface="Georgia" pitchFamily="34" charset="0"/>
                <a:ea typeface="Georgia" pitchFamily="34" charset="-122"/>
                <a:cs typeface="Georgia" pitchFamily="34" charset="-120"/>
              </a:rPr>
              <a:t> as </a:t>
            </a:r>
            <a:r>
              <a:rPr lang="en-US" sz="2267" i="1" dirty="0" err="1">
                <a:solidFill>
                  <a:srgbClr val="F0EDE6"/>
                </a:solidFill>
                <a:latin typeface="Georgia" pitchFamily="34" charset="0"/>
                <a:ea typeface="Georgia" pitchFamily="34" charset="-122"/>
                <a:cs typeface="Georgia" pitchFamily="34" charset="-120"/>
              </a:rPr>
              <a:t>nações</a:t>
            </a:r>
            <a:r>
              <a:rPr lang="en-US" sz="2267" i="1" dirty="0">
                <a:solidFill>
                  <a:srgbClr val="F0EDE6"/>
                </a:solidFill>
                <a:latin typeface="Georgia" pitchFamily="34" charset="0"/>
                <a:ea typeface="Georgia" pitchFamily="34" charset="-122"/>
                <a:cs typeface="Georgia" pitchFamily="34" charset="-120"/>
              </a:rPr>
              <a:t>, p. 626</a:t>
            </a:r>
          </a:p>
          <a:p>
            <a:pPr algn="ctr" defTabSz="1219170"/>
            <a:endParaRPr lang="en-US" sz="2267" i="1" dirty="0">
              <a:solidFill>
                <a:srgbClr val="F0EDE6"/>
              </a:solidFill>
              <a:latin typeface="Georgia" pitchFamily="34" charset="0"/>
              <a:ea typeface="Georgia" pitchFamily="34" charset="-122"/>
              <a:cs typeface="Georgia" pitchFamily="34" charset="-120"/>
            </a:endParaRPr>
          </a:p>
        </p:txBody>
      </p:sp>
    </p:spTree>
    <p:extLst>
      <p:ext uri="{BB962C8B-B14F-4D97-AF65-F5344CB8AC3E}">
        <p14:creationId xmlns:p14="http://schemas.microsoft.com/office/powerpoint/2010/main" val="533188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Shape 0">
            <a:extLst>
              <a:ext uri="{FF2B5EF4-FFF2-40B4-BE49-F238E27FC236}">
                <a16:creationId xmlns:a16="http://schemas.microsoft.com/office/drawing/2014/main" id="{A553A0AC-96B5-7B65-B4E2-561CC00BE086}"/>
              </a:ext>
            </a:extLst>
          </p:cNvPr>
          <p:cNvSpPr/>
          <p:nvPr/>
        </p:nvSpPr>
        <p:spPr>
          <a:xfrm>
            <a:off x="0" y="0"/>
            <a:ext cx="12192000" cy="6858000"/>
          </a:xfrm>
          <a:prstGeom prst="rect">
            <a:avLst/>
          </a:prstGeom>
          <a:gradFill flip="none" rotWithShape="1">
            <a:gsLst>
              <a:gs pos="63000">
                <a:srgbClr val="000000">
                  <a:alpha val="0"/>
                </a:srgbClr>
              </a:gs>
              <a:gs pos="0">
                <a:schemeClr val="tx1">
                  <a:alpha val="83000"/>
                </a:schemeClr>
              </a:gs>
              <a:gs pos="18000">
                <a:srgbClr val="000000">
                  <a:alpha val="83296"/>
                </a:srgbClr>
              </a:gs>
            </a:gsLst>
            <a:lin ang="16200000" scaled="1"/>
            <a:tileRect/>
          </a:gradFill>
          <a:ln w="12700">
            <a:solidFill>
              <a:srgbClr val="080C10"/>
            </a:solidFill>
            <a:prstDash val="solid"/>
          </a:ln>
        </p:spPr>
        <p:txBody>
          <a:bodyPr/>
          <a:lstStyle/>
          <a:p>
            <a:endParaRPr lang="en-US">
              <a:latin typeface="Noto Sans" panose="020B0502040504020204" pitchFamily="34" charset="0"/>
              <a:ea typeface="Noto Sans" panose="020B0502040504020204" pitchFamily="34" charset="0"/>
              <a:cs typeface="Noto Sans" panose="020B0502040504020204" pitchFamily="34" charset="0"/>
            </a:endParaRPr>
          </a:p>
        </p:txBody>
      </p:sp>
      <p:sp>
        <p:nvSpPr>
          <p:cNvPr id="2" name="object 2">
            <a:extLst>
              <a:ext uri="{FF2B5EF4-FFF2-40B4-BE49-F238E27FC236}">
                <a16:creationId xmlns:a16="http://schemas.microsoft.com/office/drawing/2014/main" id="{7D6D879B-A706-BFD9-B89A-74F949C1CFE3}"/>
              </a:ext>
            </a:extLst>
          </p:cNvPr>
          <p:cNvSpPr/>
          <p:nvPr/>
        </p:nvSpPr>
        <p:spPr>
          <a:xfrm>
            <a:off x="2852056" y="-17077"/>
            <a:ext cx="9339944" cy="7215802"/>
          </a:xfrm>
          <a:prstGeom prst="rect">
            <a:avLst/>
          </a:prstGeom>
          <a:blipFill>
            <a:blip r:embed="rId3">
              <a:alphaModFix amt="64000"/>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
        <p:nvSpPr>
          <p:cNvPr id="6" name="Text 2">
            <a:extLst>
              <a:ext uri="{FF2B5EF4-FFF2-40B4-BE49-F238E27FC236}">
                <a16:creationId xmlns:a16="http://schemas.microsoft.com/office/drawing/2014/main" id="{0B641FF1-8FB3-CEEE-739D-8A8D2D383483}"/>
              </a:ext>
            </a:extLst>
          </p:cNvPr>
          <p:cNvSpPr/>
          <p:nvPr/>
        </p:nvSpPr>
        <p:spPr>
          <a:xfrm>
            <a:off x="918882" y="1349698"/>
            <a:ext cx="8851552" cy="712236"/>
          </a:xfrm>
          <a:prstGeom prst="rect">
            <a:avLst/>
          </a:prstGeom>
          <a:noFill/>
          <a:ln/>
        </p:spPr>
        <p:txBody>
          <a:bodyPr wrap="square" rtlCol="0" anchor="ctr"/>
          <a:lstStyle/>
          <a:p>
            <a:pPr marL="0" marR="0" lvl="0" indent="0" algn="l" defTabSz="914400" rtl="0" eaLnBrk="1" fontAlgn="auto" latinLnBrk="0" hangingPunct="1">
              <a:lnSpc>
                <a:spcPct val="90000"/>
              </a:lnSpc>
              <a:spcBef>
                <a:spcPct val="0"/>
              </a:spcBef>
              <a:spcAft>
                <a:spcPts val="0"/>
              </a:spcAft>
              <a:buClrTx/>
              <a:buSzTx/>
              <a:buFont typeface="Arial"/>
              <a:buNone/>
              <a:tabLst/>
              <a:defRPr/>
            </a:pPr>
            <a:r>
              <a:rPr kumimoji="0" lang="en-US" sz="5400" b="1" i="0" u="none" strike="noStrike" kern="1200" cap="none" spc="0" normalizeH="0" baseline="0" noProof="0" dirty="0" err="1">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Estratégias</a:t>
            </a:r>
            <a:r>
              <a:rPr kumimoji="0" lang="en-US" sz="5400" b="1" i="0" u="none" strike="noStrike" kern="1200" cap="none" spc="0" normalizeH="0" baseline="0" noProof="0" dirty="0">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a:t>
            </a:r>
            <a:r>
              <a:rPr lang="en-US" sz="5400" b="1" dirty="0" err="1">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Humanas</a:t>
            </a:r>
            <a:endParaRPr kumimoji="0" lang="en-US" sz="5400" b="1" i="0" u="none" strike="noStrike" kern="1200" cap="none" spc="0" normalizeH="0" baseline="0" noProof="0" dirty="0">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sym typeface="Arial"/>
            </a:endParaRPr>
          </a:p>
        </p:txBody>
      </p:sp>
      <p:sp>
        <p:nvSpPr>
          <p:cNvPr id="3" name="TextBox 2">
            <a:extLst>
              <a:ext uri="{FF2B5EF4-FFF2-40B4-BE49-F238E27FC236}">
                <a16:creationId xmlns:a16="http://schemas.microsoft.com/office/drawing/2014/main" id="{DD825233-519E-4A11-2DB1-D38823935EC8}"/>
              </a:ext>
            </a:extLst>
          </p:cNvPr>
          <p:cNvSpPr txBox="1"/>
          <p:nvPr/>
        </p:nvSpPr>
        <p:spPr>
          <a:xfrm>
            <a:off x="940398" y="2145776"/>
            <a:ext cx="10527254" cy="3255058"/>
          </a:xfrm>
          <a:prstGeom prst="rect">
            <a:avLst/>
          </a:prstGeom>
          <a:noFill/>
        </p:spPr>
        <p:txBody>
          <a:bodyPr wrap="square">
            <a:spAutoFit/>
          </a:bodyPr>
          <a:lstStyle/>
          <a:p>
            <a:pPr marL="514350" marR="0" lvl="0" indent="-51435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0" i="0" u="none" strike="noStrike" kern="1200" cap="none" spc="0" normalizeH="0" baseline="0" noProof="0" dirty="0">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A Torre de Babel </a:t>
            </a:r>
            <a:r>
              <a:rPr kumimoji="0" lang="en-US" sz="2800" b="0" i="1" u="none" strike="noStrike" kern="1200" cap="none" spc="0" normalizeH="0" baseline="0" noProof="0" dirty="0">
                <a:ln>
                  <a:noFill/>
                </a:ln>
                <a:solidFill>
                  <a:srgbClr val="F39C12"/>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a:t>
            </a:r>
            <a:r>
              <a:rPr kumimoji="0" lang="en-US" sz="2800" b="0" i="1" u="none" strike="noStrike" kern="1200" cap="none" spc="0" normalizeH="0" baseline="0" noProof="0" dirty="0" err="1">
                <a:ln>
                  <a:noFill/>
                </a:ln>
                <a:solidFill>
                  <a:srgbClr val="F39C12"/>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Gênesis</a:t>
            </a:r>
            <a:r>
              <a:rPr kumimoji="0" lang="en-US" sz="2800" b="0" i="1" u="none" strike="noStrike" kern="1200" cap="none" spc="0" normalizeH="0" baseline="0" noProof="0" dirty="0">
                <a:ln>
                  <a:noFill/>
                </a:ln>
                <a:solidFill>
                  <a:srgbClr val="F39C12"/>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11)</a:t>
            </a:r>
          </a:p>
          <a:p>
            <a:pPr marL="514350" marR="0" lvl="0" indent="-51435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0" i="0" u="none" strike="noStrike" kern="1200" cap="none" spc="0" normalizeH="0" baseline="0" noProof="0" dirty="0">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Abraão e Agar </a:t>
            </a:r>
            <a:r>
              <a:rPr kumimoji="0" lang="en-US" sz="2800" b="0" i="1" u="none" strike="noStrike" kern="1200" cap="none" spc="0" normalizeH="0" baseline="0" noProof="0" dirty="0">
                <a:ln>
                  <a:noFill/>
                </a:ln>
                <a:solidFill>
                  <a:srgbClr val="F39C12"/>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a:t>
            </a:r>
            <a:r>
              <a:rPr kumimoji="0" lang="en-US" sz="2800" b="0" i="1" u="none" strike="noStrike" kern="1200" cap="none" spc="0" normalizeH="0" baseline="0" noProof="0" dirty="0" err="1">
                <a:ln>
                  <a:noFill/>
                </a:ln>
                <a:solidFill>
                  <a:srgbClr val="F39C12"/>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Gênesis</a:t>
            </a:r>
            <a:r>
              <a:rPr kumimoji="0" lang="en-US" sz="2800" b="0" i="1" u="none" strike="noStrike" kern="1200" cap="none" spc="0" normalizeH="0" baseline="0" noProof="0" dirty="0">
                <a:ln>
                  <a:noFill/>
                </a:ln>
                <a:solidFill>
                  <a:srgbClr val="F39C12"/>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16)</a:t>
            </a:r>
          </a:p>
          <a:p>
            <a:pPr marL="514350" marR="0" lvl="0" indent="-51435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0" i="0" u="none" strike="noStrike" kern="1200" cap="none" spc="0" normalizeH="0" baseline="0" noProof="0" dirty="0">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Jacó </a:t>
            </a:r>
            <a:r>
              <a:rPr kumimoji="0" lang="en-US" sz="2800" b="0" i="0" u="none" strike="noStrike" kern="1200" cap="none" spc="0" normalizeH="0" baseline="0" noProof="0" dirty="0" err="1">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enganando</a:t>
            </a:r>
            <a:r>
              <a:rPr kumimoji="0" lang="en-US" sz="2800" b="0" i="0" u="none" strike="noStrike" kern="1200" cap="none" spc="0" normalizeH="0" baseline="0" noProof="0" dirty="0">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para </a:t>
            </a:r>
            <a:r>
              <a:rPr kumimoji="0" lang="en-US" sz="2800" b="0" i="0" u="none" strike="noStrike" kern="1200" cap="none" spc="0" normalizeH="0" baseline="0" noProof="0" dirty="0" err="1">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obter</a:t>
            </a:r>
            <a:r>
              <a:rPr kumimoji="0" lang="en-US" sz="2800" b="0" i="0" u="none" strike="noStrike" kern="1200" cap="none" spc="0" normalizeH="0" baseline="0" noProof="0" dirty="0">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a </a:t>
            </a:r>
            <a:r>
              <a:rPr kumimoji="0" lang="en-US" sz="2800" b="0" i="0" u="none" strike="noStrike" kern="1200" cap="none" spc="0" normalizeH="0" baseline="0" noProof="0" dirty="0" err="1">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bênção</a:t>
            </a:r>
            <a:r>
              <a:rPr kumimoji="0" lang="en-US" sz="2800" b="0" i="0" u="none" strike="noStrike" kern="1200" cap="none" spc="0" normalizeH="0" baseline="0" noProof="0" dirty="0">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a:t>
            </a:r>
            <a:r>
              <a:rPr kumimoji="0" lang="en-US" sz="2800" b="0" i="1" u="none" strike="noStrike" kern="1200" cap="none" spc="0" normalizeH="0" baseline="0" noProof="0" dirty="0">
                <a:ln>
                  <a:noFill/>
                </a:ln>
                <a:solidFill>
                  <a:srgbClr val="F39C12"/>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a:t>
            </a:r>
            <a:r>
              <a:rPr kumimoji="0" lang="en-US" sz="2800" b="0" i="1" u="none" strike="noStrike" kern="1200" cap="none" spc="0" normalizeH="0" baseline="0" noProof="0" dirty="0" err="1">
                <a:ln>
                  <a:noFill/>
                </a:ln>
                <a:solidFill>
                  <a:srgbClr val="F39C12"/>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Gênesis</a:t>
            </a:r>
            <a:r>
              <a:rPr kumimoji="0" lang="en-US" sz="2800" b="0" i="1" u="none" strike="noStrike" kern="1200" cap="none" spc="0" normalizeH="0" baseline="0" noProof="0" dirty="0">
                <a:ln>
                  <a:noFill/>
                </a:ln>
                <a:solidFill>
                  <a:srgbClr val="F39C12"/>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27)</a:t>
            </a:r>
          </a:p>
          <a:p>
            <a:pPr marL="514350" marR="0" lvl="0" indent="-51435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0" i="0" u="none" strike="noStrike" kern="1200" cap="none" spc="0" normalizeH="0" baseline="0" noProof="0" dirty="0">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Israel </a:t>
            </a:r>
            <a:r>
              <a:rPr kumimoji="0" lang="en-US" sz="2800" b="0" i="0" u="none" strike="noStrike" kern="1200" cap="none" spc="0" normalizeH="0" baseline="0" noProof="0" dirty="0" err="1">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pedindo</a:t>
            </a:r>
            <a:r>
              <a:rPr kumimoji="0" lang="en-US" sz="2800" b="0" i="0" u="none" strike="noStrike" kern="1200" cap="none" spc="0" normalizeH="0" baseline="0" noProof="0" dirty="0">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um rei “</a:t>
            </a:r>
            <a:r>
              <a:rPr kumimoji="0" lang="en-US" sz="2800" b="0" i="0" u="none" strike="noStrike" kern="1200" cap="none" spc="0" normalizeH="0" baseline="0" noProof="0" dirty="0" err="1">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como</a:t>
            </a:r>
            <a:r>
              <a:rPr kumimoji="0" lang="en-US" sz="2800" b="0" i="0" u="none" strike="noStrike" kern="1200" cap="none" spc="0" normalizeH="0" baseline="0" noProof="0" dirty="0">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as </a:t>
            </a:r>
            <a:r>
              <a:rPr kumimoji="0" lang="en-US" sz="2800" b="0" i="0" u="none" strike="noStrike" kern="1200" cap="none" spc="0" normalizeH="0" baseline="0" noProof="0" dirty="0" err="1">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outras</a:t>
            </a:r>
            <a:r>
              <a:rPr kumimoji="0" lang="en-US" sz="2800" b="0" i="0" u="none" strike="noStrike" kern="1200" cap="none" spc="0" normalizeH="0" baseline="0" noProof="0" dirty="0">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a:t>
            </a:r>
            <a:r>
              <a:rPr kumimoji="0" lang="en-US" sz="2800" b="0" i="0" u="none" strike="noStrike" kern="1200" cap="none" spc="0" normalizeH="0" baseline="0" noProof="0" dirty="0" err="1">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nações</a:t>
            </a:r>
            <a:r>
              <a:rPr kumimoji="0" lang="en-US" sz="2800" b="0" i="0" u="none" strike="noStrike" kern="1200" cap="none" spc="0" normalizeH="0" baseline="0" noProof="0" dirty="0">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a:t>
            </a:r>
            <a:r>
              <a:rPr kumimoji="0" lang="en-US" sz="2800" b="0" i="1" u="none" strike="noStrike" kern="1200" cap="none" spc="0" normalizeH="0" baseline="0" noProof="0" dirty="0">
                <a:ln>
                  <a:noFill/>
                </a:ln>
                <a:solidFill>
                  <a:srgbClr val="F39C12"/>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(1 Samuel 8)</a:t>
            </a:r>
          </a:p>
          <a:p>
            <a:pPr marL="514350" marR="0" lvl="0" indent="-514350" algn="l" defTabSz="914400" rtl="0" eaLnBrk="1" fontAlgn="auto" latinLnBrk="0" hangingPunct="1">
              <a:lnSpc>
                <a:spcPct val="150000"/>
              </a:lnSpc>
              <a:spcBef>
                <a:spcPts val="0"/>
              </a:spcBef>
              <a:spcAft>
                <a:spcPts val="0"/>
              </a:spcAft>
              <a:buClrTx/>
              <a:buSzTx/>
              <a:buFont typeface="+mj-lt"/>
              <a:buAutoNum type="arabicPeriod"/>
              <a:tabLst/>
              <a:defRPr/>
            </a:pPr>
            <a:r>
              <a:rPr kumimoji="0" lang="en-US" sz="2800" b="0" i="0" u="none" strike="noStrike" kern="1200" cap="none" spc="0" normalizeH="0" baseline="0" noProof="0" dirty="0">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Saul </a:t>
            </a:r>
            <a:r>
              <a:rPr kumimoji="0" lang="en-US" sz="2800" b="0" i="0" u="none" strike="noStrike" kern="1200" cap="none" spc="0" normalizeH="0" baseline="0" noProof="0" dirty="0" err="1">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oferecendo</a:t>
            </a:r>
            <a:r>
              <a:rPr kumimoji="0" lang="en-US" sz="2800" b="0" i="0" u="none" strike="noStrike" kern="1200" cap="none" spc="0" normalizeH="0" baseline="0" noProof="0" dirty="0">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o </a:t>
            </a:r>
            <a:r>
              <a:rPr kumimoji="0" lang="en-US" sz="2800" b="0" i="0" u="none" strike="noStrike" kern="1200" cap="none" spc="0" normalizeH="0" baseline="0" noProof="0" dirty="0" err="1">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sacrifício</a:t>
            </a:r>
            <a:r>
              <a:rPr kumimoji="0" lang="en-US" sz="2800" b="0" i="0" u="none" strike="noStrike" kern="1200" cap="none" spc="0" normalizeH="0" baseline="0" noProof="0" dirty="0">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a:t>
            </a:r>
            <a:r>
              <a:rPr kumimoji="0" lang="en-US" sz="2800" b="0" i="1" u="none" strike="noStrike" kern="1200" cap="none" spc="0" normalizeH="0" baseline="0" noProof="0" dirty="0">
                <a:ln>
                  <a:noFill/>
                </a:ln>
                <a:solidFill>
                  <a:srgbClr val="F39C12"/>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(1 Samuel 13)</a:t>
            </a:r>
          </a:p>
        </p:txBody>
      </p:sp>
    </p:spTree>
    <p:extLst>
      <p:ext uri="{BB962C8B-B14F-4D97-AF65-F5344CB8AC3E}">
        <p14:creationId xmlns:p14="http://schemas.microsoft.com/office/powerpoint/2010/main" val="10741832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8" name="Shape 0">
            <a:extLst>
              <a:ext uri="{FF2B5EF4-FFF2-40B4-BE49-F238E27FC236}">
                <a16:creationId xmlns:a16="http://schemas.microsoft.com/office/drawing/2014/main" id="{A553A0AC-96B5-7B65-B4E2-561CC00BE086}"/>
              </a:ext>
            </a:extLst>
          </p:cNvPr>
          <p:cNvSpPr/>
          <p:nvPr/>
        </p:nvSpPr>
        <p:spPr>
          <a:xfrm>
            <a:off x="0" y="0"/>
            <a:ext cx="12192000" cy="6858000"/>
          </a:xfrm>
          <a:prstGeom prst="rect">
            <a:avLst/>
          </a:prstGeom>
          <a:gradFill flip="none" rotWithShape="1">
            <a:gsLst>
              <a:gs pos="63000">
                <a:srgbClr val="000000">
                  <a:alpha val="0"/>
                </a:srgbClr>
              </a:gs>
              <a:gs pos="0">
                <a:schemeClr val="tx1">
                  <a:alpha val="83000"/>
                </a:schemeClr>
              </a:gs>
              <a:gs pos="18000">
                <a:srgbClr val="000000">
                  <a:alpha val="83296"/>
                </a:srgbClr>
              </a:gs>
            </a:gsLst>
            <a:lin ang="16200000" scaled="1"/>
            <a:tileRect/>
          </a:gradFill>
          <a:ln w="12700">
            <a:solidFill>
              <a:srgbClr val="080C10"/>
            </a:solidFill>
            <a:prstDash val="solid"/>
          </a:ln>
        </p:spPr>
        <p:txBody>
          <a:bodyPr/>
          <a:lstStyle/>
          <a:p>
            <a:endParaRPr lang="en-US">
              <a:latin typeface="Noto Sans" panose="020B0502040504020204" pitchFamily="34" charset="0"/>
              <a:ea typeface="Noto Sans" panose="020B0502040504020204" pitchFamily="34" charset="0"/>
              <a:cs typeface="Noto Sans" panose="020B0502040504020204" pitchFamily="34" charset="0"/>
            </a:endParaRPr>
          </a:p>
        </p:txBody>
      </p:sp>
      <p:sp>
        <p:nvSpPr>
          <p:cNvPr id="2" name="object 2">
            <a:extLst>
              <a:ext uri="{FF2B5EF4-FFF2-40B4-BE49-F238E27FC236}">
                <a16:creationId xmlns:a16="http://schemas.microsoft.com/office/drawing/2014/main" id="{7D6D879B-A706-BFD9-B89A-74F949C1CFE3}"/>
              </a:ext>
            </a:extLst>
          </p:cNvPr>
          <p:cNvSpPr/>
          <p:nvPr/>
        </p:nvSpPr>
        <p:spPr>
          <a:xfrm>
            <a:off x="2852056" y="-17077"/>
            <a:ext cx="9339944" cy="7215802"/>
          </a:xfrm>
          <a:prstGeom prst="rect">
            <a:avLst/>
          </a:prstGeom>
          <a:blipFill>
            <a:blip r:embed="rId3">
              <a:alphaModFix amt="64000"/>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
        <p:nvSpPr>
          <p:cNvPr id="6" name="Text 2">
            <a:extLst>
              <a:ext uri="{FF2B5EF4-FFF2-40B4-BE49-F238E27FC236}">
                <a16:creationId xmlns:a16="http://schemas.microsoft.com/office/drawing/2014/main" id="{0B641FF1-8FB3-CEEE-739D-8A8D2D383483}"/>
              </a:ext>
            </a:extLst>
          </p:cNvPr>
          <p:cNvSpPr/>
          <p:nvPr/>
        </p:nvSpPr>
        <p:spPr>
          <a:xfrm>
            <a:off x="918882" y="1349698"/>
            <a:ext cx="8851552" cy="712236"/>
          </a:xfrm>
          <a:prstGeom prst="rect">
            <a:avLst/>
          </a:prstGeom>
          <a:noFill/>
          <a:ln/>
        </p:spPr>
        <p:txBody>
          <a:bodyPr wrap="square" rtlCol="0" anchor="ctr"/>
          <a:lstStyle/>
          <a:p>
            <a:pPr marL="0" marR="0" lvl="0" indent="0" algn="l" defTabSz="914400" rtl="0" eaLnBrk="1" fontAlgn="auto" latinLnBrk="0" hangingPunct="1">
              <a:lnSpc>
                <a:spcPct val="90000"/>
              </a:lnSpc>
              <a:spcBef>
                <a:spcPct val="0"/>
              </a:spcBef>
              <a:spcAft>
                <a:spcPts val="0"/>
              </a:spcAft>
              <a:buClrTx/>
              <a:buSzTx/>
              <a:buFont typeface="Arial"/>
              <a:buNone/>
              <a:tabLst/>
              <a:defRPr/>
            </a:pPr>
            <a:r>
              <a:rPr kumimoji="0" lang="en-US" sz="5400" b="1" i="0" u="none" strike="noStrike" kern="1200" cap="none" spc="0" normalizeH="0" baseline="0" noProof="0" dirty="0" err="1">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Estratégias</a:t>
            </a:r>
            <a:r>
              <a:rPr kumimoji="0" lang="en-US" sz="5400" b="1" i="0" u="none" strike="noStrike" kern="1200" cap="none" spc="0" normalizeH="0" baseline="0" noProof="0" dirty="0">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a:t>
            </a:r>
            <a:r>
              <a:rPr lang="en-US" sz="5400" b="1" dirty="0" err="1">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Humanas</a:t>
            </a:r>
            <a:endParaRPr kumimoji="0" lang="en-US" sz="5400" b="1" i="0" u="none" strike="noStrike" kern="1200" cap="none" spc="0" normalizeH="0" baseline="0" noProof="0" dirty="0">
              <a:ln>
                <a:noFill/>
              </a:ln>
              <a:solidFill>
                <a:prstClr val="white"/>
              </a:solidFill>
              <a:effectLst/>
              <a:uLnTx/>
              <a:uFillTx/>
              <a:latin typeface="Noto Sans" panose="020B0502040504020204" pitchFamily="34" charset="0"/>
              <a:ea typeface="Noto Sans" panose="020B0502040504020204" pitchFamily="34" charset="0"/>
              <a:cs typeface="Noto Sans" panose="020B0502040504020204" pitchFamily="34" charset="0"/>
              <a:sym typeface="Arial"/>
            </a:endParaRPr>
          </a:p>
        </p:txBody>
      </p:sp>
      <p:sp>
        <p:nvSpPr>
          <p:cNvPr id="3" name="TextBox 2">
            <a:extLst>
              <a:ext uri="{FF2B5EF4-FFF2-40B4-BE49-F238E27FC236}">
                <a16:creationId xmlns:a16="http://schemas.microsoft.com/office/drawing/2014/main" id="{DD825233-519E-4A11-2DB1-D38823935EC8}"/>
              </a:ext>
            </a:extLst>
          </p:cNvPr>
          <p:cNvSpPr txBox="1"/>
          <p:nvPr/>
        </p:nvSpPr>
        <p:spPr>
          <a:xfrm>
            <a:off x="940398" y="2145776"/>
            <a:ext cx="10527254" cy="3255058"/>
          </a:xfrm>
          <a:prstGeom prst="rect">
            <a:avLst/>
          </a:prstGeom>
          <a:noFill/>
        </p:spPr>
        <p:txBody>
          <a:bodyPr wrap="square">
            <a:spAutoFit/>
          </a:bodyPr>
          <a:lstStyle/>
          <a:p>
            <a:pPr lvl="0">
              <a:lnSpc>
                <a:spcPct val="150000"/>
              </a:lnSpc>
              <a:defRPr/>
            </a:pPr>
            <a:r>
              <a:rPr lang="en-US" sz="2800" dirty="0">
                <a:solidFill>
                  <a:prstClr val="white"/>
                </a:solidFill>
                <a:latin typeface="Noto Sans" panose="020B0502040504020204" pitchFamily="34" charset="0"/>
                <a:ea typeface="Noto Sans" panose="020B0502040504020204" pitchFamily="34" charset="0"/>
                <a:cs typeface="Noto Sans" panose="020B0502040504020204" pitchFamily="34" charset="0"/>
              </a:rPr>
              <a:t>6. </a:t>
            </a:r>
            <a:r>
              <a:rPr lang="en-US" sz="2800" dirty="0">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Israel </a:t>
            </a:r>
            <a:r>
              <a:rPr lang="en-US" sz="2800" dirty="0" err="1">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atacando</a:t>
            </a:r>
            <a:r>
              <a:rPr lang="en-US" sz="2800" dirty="0">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 Ai </a:t>
            </a:r>
            <a:r>
              <a:rPr lang="en-US" sz="2800" dirty="0" err="1">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sem</a:t>
            </a:r>
            <a:r>
              <a:rPr lang="en-US" sz="2800" dirty="0">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 </a:t>
            </a:r>
            <a:r>
              <a:rPr lang="en-US" sz="2800" dirty="0" err="1">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consultar</a:t>
            </a:r>
            <a:r>
              <a:rPr lang="en-US" sz="2800" dirty="0">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 a Deus</a:t>
            </a:r>
            <a:r>
              <a:rPr lang="en-US" sz="2800" i="1" dirty="0">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 </a:t>
            </a:r>
            <a:r>
              <a:rPr lang="en-US" sz="2800" i="1" dirty="0">
                <a:solidFill>
                  <a:srgbClr val="F39C12"/>
                </a:solidFill>
                <a:latin typeface="Noto Sans" panose="020B0502040504020204" pitchFamily="34" charset="0"/>
                <a:ea typeface="Noto Sans" panose="020B0502040504020204" pitchFamily="34" charset="0"/>
                <a:cs typeface="Noto Sans" panose="020B0502040504020204" pitchFamily="34" charset="0"/>
                <a:sym typeface="Arial"/>
              </a:rPr>
              <a:t>(</a:t>
            </a:r>
            <a:r>
              <a:rPr lang="en-US" sz="2800" i="1" dirty="0" err="1">
                <a:solidFill>
                  <a:srgbClr val="F39C12"/>
                </a:solidFill>
                <a:latin typeface="Noto Sans" panose="020B0502040504020204" pitchFamily="34" charset="0"/>
                <a:ea typeface="Noto Sans" panose="020B0502040504020204" pitchFamily="34" charset="0"/>
                <a:cs typeface="Noto Sans" panose="020B0502040504020204" pitchFamily="34" charset="0"/>
                <a:sym typeface="Arial"/>
              </a:rPr>
              <a:t>Josué</a:t>
            </a:r>
            <a:r>
              <a:rPr lang="en-US" sz="2800" i="1" dirty="0">
                <a:solidFill>
                  <a:srgbClr val="F39C12"/>
                </a:solidFill>
                <a:latin typeface="Noto Sans" panose="020B0502040504020204" pitchFamily="34" charset="0"/>
                <a:ea typeface="Noto Sans" panose="020B0502040504020204" pitchFamily="34" charset="0"/>
                <a:cs typeface="Noto Sans" panose="020B0502040504020204" pitchFamily="34" charset="0"/>
                <a:sym typeface="Arial"/>
              </a:rPr>
              <a:t> 7)</a:t>
            </a:r>
          </a:p>
          <a:p>
            <a:pPr lvl="0">
              <a:lnSpc>
                <a:spcPct val="150000"/>
              </a:lnSpc>
              <a:defRPr/>
            </a:pPr>
            <a:r>
              <a:rPr lang="en-US" sz="2800" dirty="0">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7. </a:t>
            </a:r>
            <a:r>
              <a:rPr lang="en-US" sz="2800" dirty="0" err="1">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Sansão</a:t>
            </a:r>
            <a:r>
              <a:rPr lang="en-US" sz="2800" dirty="0">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 </a:t>
            </a:r>
            <a:r>
              <a:rPr lang="en-US" sz="2800" dirty="0" err="1">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confiando</a:t>
            </a:r>
            <a:r>
              <a:rPr lang="en-US" sz="2800" dirty="0">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 </a:t>
            </a:r>
            <a:r>
              <a:rPr lang="en-US" sz="2800" dirty="0" err="1">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em</a:t>
            </a:r>
            <a:r>
              <a:rPr lang="en-US" sz="2800" dirty="0">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 </a:t>
            </a:r>
            <a:r>
              <a:rPr lang="en-US" sz="2800" dirty="0" err="1">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sua</a:t>
            </a:r>
            <a:r>
              <a:rPr lang="en-US" sz="2800" dirty="0">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 </a:t>
            </a:r>
            <a:r>
              <a:rPr lang="en-US" sz="2800" dirty="0" err="1">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própria</a:t>
            </a:r>
            <a:r>
              <a:rPr lang="en-US" sz="2800" dirty="0">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 </a:t>
            </a:r>
            <a:r>
              <a:rPr lang="en-US" sz="2800" dirty="0" err="1">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força</a:t>
            </a:r>
            <a:r>
              <a:rPr lang="en-US" sz="2800" dirty="0">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 </a:t>
            </a:r>
            <a:r>
              <a:rPr lang="en-US" sz="2800" i="1" dirty="0">
                <a:solidFill>
                  <a:srgbClr val="F39C12"/>
                </a:solidFill>
                <a:latin typeface="Noto Sans" panose="020B0502040504020204" pitchFamily="34" charset="0"/>
                <a:ea typeface="Noto Sans" panose="020B0502040504020204" pitchFamily="34" charset="0"/>
                <a:cs typeface="Noto Sans" panose="020B0502040504020204" pitchFamily="34" charset="0"/>
                <a:sym typeface="Arial"/>
              </a:rPr>
              <a:t>(</a:t>
            </a:r>
            <a:r>
              <a:rPr lang="en-US" sz="2800" i="1" dirty="0" err="1">
                <a:solidFill>
                  <a:srgbClr val="F39C12"/>
                </a:solidFill>
                <a:latin typeface="Noto Sans" panose="020B0502040504020204" pitchFamily="34" charset="0"/>
                <a:ea typeface="Noto Sans" panose="020B0502040504020204" pitchFamily="34" charset="0"/>
                <a:cs typeface="Noto Sans" panose="020B0502040504020204" pitchFamily="34" charset="0"/>
                <a:sym typeface="Arial"/>
              </a:rPr>
              <a:t>Juízes</a:t>
            </a:r>
            <a:r>
              <a:rPr lang="en-US" sz="2800" i="1" dirty="0">
                <a:solidFill>
                  <a:srgbClr val="F39C12"/>
                </a:solidFill>
                <a:latin typeface="Noto Sans" panose="020B0502040504020204" pitchFamily="34" charset="0"/>
                <a:ea typeface="Noto Sans" panose="020B0502040504020204" pitchFamily="34" charset="0"/>
                <a:cs typeface="Noto Sans" panose="020B0502040504020204" pitchFamily="34" charset="0"/>
                <a:sym typeface="Arial"/>
              </a:rPr>
              <a:t> 16)</a:t>
            </a:r>
          </a:p>
          <a:p>
            <a:pPr lvl="0">
              <a:lnSpc>
                <a:spcPct val="150000"/>
              </a:lnSpc>
              <a:defRPr/>
            </a:pPr>
            <a:r>
              <a:rPr lang="en-US" sz="2800" dirty="0">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8. </a:t>
            </a:r>
            <a:r>
              <a:rPr lang="en-US" sz="2800" dirty="0" err="1">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Roboão</a:t>
            </a:r>
            <a:r>
              <a:rPr lang="en-US" sz="2800" dirty="0">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 </a:t>
            </a:r>
            <a:r>
              <a:rPr lang="en-US" sz="2800" dirty="0" err="1">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rejeitando</a:t>
            </a:r>
            <a:r>
              <a:rPr lang="en-US" sz="2800" dirty="0">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 o </a:t>
            </a:r>
            <a:r>
              <a:rPr lang="en-US" sz="2800" dirty="0" err="1">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conselho</a:t>
            </a:r>
            <a:r>
              <a:rPr lang="en-US" sz="2800" dirty="0">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 </a:t>
            </a:r>
            <a:r>
              <a:rPr lang="en-US" sz="2800" dirty="0" err="1">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sábio</a:t>
            </a:r>
            <a:r>
              <a:rPr lang="en-US" sz="2800" dirty="0">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 </a:t>
            </a:r>
            <a:r>
              <a:rPr lang="en-US" sz="2800" i="1" dirty="0">
                <a:solidFill>
                  <a:srgbClr val="F39C12"/>
                </a:solidFill>
                <a:latin typeface="Noto Sans" panose="020B0502040504020204" pitchFamily="34" charset="0"/>
                <a:ea typeface="Noto Sans" panose="020B0502040504020204" pitchFamily="34" charset="0"/>
                <a:cs typeface="Noto Sans" panose="020B0502040504020204" pitchFamily="34" charset="0"/>
                <a:sym typeface="Arial"/>
              </a:rPr>
              <a:t>(1 Reis 12)</a:t>
            </a:r>
          </a:p>
          <a:p>
            <a:pPr lvl="0">
              <a:lnSpc>
                <a:spcPct val="150000"/>
              </a:lnSpc>
              <a:defRPr/>
            </a:pPr>
            <a:r>
              <a:rPr lang="en-US" sz="2800" dirty="0">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9. </a:t>
            </a:r>
            <a:r>
              <a:rPr lang="en-US" sz="2800" dirty="0" err="1">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Acabe</a:t>
            </a:r>
            <a:r>
              <a:rPr lang="en-US" sz="2800" dirty="0">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 </a:t>
            </a:r>
            <a:r>
              <a:rPr lang="en-US" sz="2800" dirty="0" err="1">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aliando</a:t>
            </a:r>
            <a:r>
              <a:rPr lang="en-US" sz="2800" dirty="0">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-se </a:t>
            </a:r>
            <a:r>
              <a:rPr lang="en-US" sz="2800" dirty="0" err="1">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à</a:t>
            </a:r>
            <a:r>
              <a:rPr lang="en-US" sz="2800" dirty="0">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 </a:t>
            </a:r>
            <a:r>
              <a:rPr lang="en-US" sz="2800" dirty="0" err="1">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Síria</a:t>
            </a:r>
            <a:r>
              <a:rPr lang="en-US" sz="2800" dirty="0">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 </a:t>
            </a:r>
            <a:r>
              <a:rPr lang="en-US" sz="2800" i="1" dirty="0">
                <a:solidFill>
                  <a:srgbClr val="F39C12"/>
                </a:solidFill>
                <a:latin typeface="Noto Sans" panose="020B0502040504020204" pitchFamily="34" charset="0"/>
                <a:ea typeface="Noto Sans" panose="020B0502040504020204" pitchFamily="34" charset="0"/>
                <a:cs typeface="Noto Sans" panose="020B0502040504020204" pitchFamily="34" charset="0"/>
                <a:sym typeface="Arial"/>
              </a:rPr>
              <a:t>(1 Reis 20)</a:t>
            </a:r>
          </a:p>
          <a:p>
            <a:pPr lvl="0">
              <a:lnSpc>
                <a:spcPct val="150000"/>
              </a:lnSpc>
              <a:defRPr/>
            </a:pPr>
            <a:r>
              <a:rPr lang="en-US" sz="2800" dirty="0">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10. Pedro </a:t>
            </a:r>
            <a:r>
              <a:rPr lang="en-US" sz="2800" dirty="0" err="1">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cortando</a:t>
            </a:r>
            <a:r>
              <a:rPr lang="en-US" sz="2800" dirty="0">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 a </a:t>
            </a:r>
            <a:r>
              <a:rPr lang="en-US" sz="2800" dirty="0" err="1">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orelha</a:t>
            </a:r>
            <a:r>
              <a:rPr lang="en-US" sz="2800" dirty="0">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 de um soldado</a:t>
            </a:r>
            <a:r>
              <a:rPr lang="en-US" sz="2800" i="1" dirty="0">
                <a:solidFill>
                  <a:prstClr val="white"/>
                </a:solidFill>
                <a:latin typeface="Noto Sans" panose="020B0502040504020204" pitchFamily="34" charset="0"/>
                <a:ea typeface="Noto Sans" panose="020B0502040504020204" pitchFamily="34" charset="0"/>
                <a:cs typeface="Noto Sans" panose="020B0502040504020204" pitchFamily="34" charset="0"/>
                <a:sym typeface="Arial"/>
              </a:rPr>
              <a:t> </a:t>
            </a:r>
            <a:r>
              <a:rPr lang="en-US" sz="2800" i="1" dirty="0">
                <a:solidFill>
                  <a:srgbClr val="F39C12"/>
                </a:solidFill>
                <a:latin typeface="Noto Sans" panose="020B0502040504020204" pitchFamily="34" charset="0"/>
                <a:ea typeface="Noto Sans" panose="020B0502040504020204" pitchFamily="34" charset="0"/>
                <a:cs typeface="Noto Sans" panose="020B0502040504020204" pitchFamily="34" charset="0"/>
                <a:sym typeface="Arial"/>
              </a:rPr>
              <a:t>(João 18)</a:t>
            </a:r>
          </a:p>
        </p:txBody>
      </p:sp>
    </p:spTree>
    <p:extLst>
      <p:ext uri="{BB962C8B-B14F-4D97-AF65-F5344CB8AC3E}">
        <p14:creationId xmlns:p14="http://schemas.microsoft.com/office/powerpoint/2010/main" val="15202898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7">
            <a:extLst>
              <a:ext uri="{FF2B5EF4-FFF2-40B4-BE49-F238E27FC236}">
                <a16:creationId xmlns:a16="http://schemas.microsoft.com/office/drawing/2014/main" id="{2622BBB1-BC0D-9CAC-8058-A7E0E42165BA}"/>
              </a:ext>
            </a:extLst>
          </p:cNvPr>
          <p:cNvSpPr/>
          <p:nvPr/>
        </p:nvSpPr>
        <p:spPr>
          <a:xfrm>
            <a:off x="1431356" y="2511333"/>
            <a:ext cx="7777190" cy="513999"/>
          </a:xfrm>
          <a:prstGeom prst="rect">
            <a:avLst/>
          </a:prstGeom>
          <a:solidFill>
            <a:schemeClr val="accent2">
              <a:lumMod val="20000"/>
              <a:lumOff val="80000"/>
            </a:schemeClr>
          </a:solidFill>
          <a:ln w="12700">
            <a:solidFill>
              <a:srgbClr val="E8832A"/>
            </a:solidFill>
          </a:ln>
        </p:spPr>
        <p:txBody>
          <a:bodyPr wrap="square" rtlCol="0" anchor="t"/>
          <a:lstStyle/>
          <a:p>
            <a:pPr marR="0" lvl="0" algn="l" defTabSz="914400" rtl="0" eaLnBrk="1" fontAlgn="auto" latinLnBrk="0" hangingPunct="1">
              <a:spcBef>
                <a:spcPts val="0"/>
              </a:spcBef>
              <a:spcAft>
                <a:spcPts val="0"/>
              </a:spcAft>
              <a:buClrTx/>
              <a:buSzTx/>
              <a:tabLst/>
              <a:defRPr/>
            </a:pPr>
            <a:r>
              <a:rPr kumimoji="0" lang="en-US" sz="2400" b="1"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1. José no </a:t>
            </a:r>
            <a:r>
              <a:rPr kumimoji="0" lang="en-US" sz="2400" b="1" i="0" u="none" strike="noStrike" kern="1200" cap="none" spc="0" normalizeH="0" baseline="0" noProof="0" dirty="0" err="1">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Egito</a:t>
            </a:r>
            <a:r>
              <a:rPr kumimoji="0" lang="en-US" sz="2400" b="1"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a:t>
            </a:r>
            <a:r>
              <a:rPr kumimoji="0" lang="en-US" sz="2400" b="0"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a:t>
            </a:r>
            <a:r>
              <a:rPr kumimoji="0" lang="en-US" sz="2400" b="0" i="0" u="none" strike="noStrike" kern="1200" cap="none" spc="0" normalizeH="0" baseline="0" noProof="0" dirty="0" err="1">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Gênesis</a:t>
            </a:r>
            <a:r>
              <a:rPr kumimoji="0" lang="en-US" sz="2400" b="0"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41)</a:t>
            </a:r>
          </a:p>
        </p:txBody>
      </p:sp>
      <p:sp>
        <p:nvSpPr>
          <p:cNvPr id="10" name="Text 10">
            <a:extLst>
              <a:ext uri="{FF2B5EF4-FFF2-40B4-BE49-F238E27FC236}">
                <a16:creationId xmlns:a16="http://schemas.microsoft.com/office/drawing/2014/main" id="{0F0F0034-936F-58F8-EABC-2F57EDE31B7B}"/>
              </a:ext>
            </a:extLst>
          </p:cNvPr>
          <p:cNvSpPr/>
          <p:nvPr/>
        </p:nvSpPr>
        <p:spPr>
          <a:xfrm>
            <a:off x="1431356" y="3215421"/>
            <a:ext cx="7777190" cy="513999"/>
          </a:xfrm>
          <a:prstGeom prst="rect">
            <a:avLst/>
          </a:prstGeom>
          <a:solidFill>
            <a:schemeClr val="accent2">
              <a:lumMod val="20000"/>
              <a:lumOff val="80000"/>
            </a:schemeClr>
          </a:solidFill>
          <a:ln w="12700">
            <a:solidFill>
              <a:srgbClr val="E8832A"/>
            </a:solidFill>
          </a:ln>
        </p:spPr>
        <p:txBody>
          <a:bodyPr wrap="square" rtlCol="0" anchor="ctr"/>
          <a:lstStyle/>
          <a:p>
            <a:pPr marR="0" lvl="0" algn="l" defTabSz="914400" rtl="0" eaLnBrk="1" fontAlgn="auto" latinLnBrk="0" hangingPunct="1">
              <a:spcBef>
                <a:spcPts val="0"/>
              </a:spcBef>
              <a:spcAft>
                <a:spcPts val="0"/>
              </a:spcAft>
              <a:buClrTx/>
              <a:buSzTx/>
              <a:tabLst/>
              <a:defRPr/>
            </a:pPr>
            <a:r>
              <a:rPr kumimoji="0" lang="en-US" sz="2400" b="1"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2. </a:t>
            </a:r>
            <a:r>
              <a:rPr kumimoji="0" lang="en-US" sz="2400" b="1" i="0" u="none" strike="noStrike" kern="1200" cap="none" spc="0" normalizeH="0" baseline="0" noProof="0" dirty="0" err="1">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Moisés</a:t>
            </a:r>
            <a:r>
              <a:rPr kumimoji="0" lang="en-US" sz="2400" b="1"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a:t>
            </a:r>
            <a:r>
              <a:rPr kumimoji="0" lang="en-US" sz="2400" b="0"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A </a:t>
            </a:r>
            <a:r>
              <a:rPr kumimoji="0" lang="en-US" sz="2400" b="0" i="0" u="none" strike="noStrike" kern="1200" cap="none" spc="0" normalizeH="0" baseline="0" noProof="0" dirty="0" err="1">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travessia</a:t>
            </a:r>
            <a:r>
              <a:rPr kumimoji="0" lang="en-US" sz="2400" b="0"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do Mar Vermelho (</a:t>
            </a:r>
            <a:r>
              <a:rPr kumimoji="0" lang="en-US" sz="2400" b="0" i="0" u="none" strike="noStrike" kern="1200" cap="none" spc="0" normalizeH="0" baseline="0" noProof="0" dirty="0" err="1">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Êxodo</a:t>
            </a:r>
            <a:r>
              <a:rPr kumimoji="0" lang="en-US" sz="2400" b="0"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14)</a:t>
            </a:r>
          </a:p>
        </p:txBody>
      </p:sp>
      <p:sp>
        <p:nvSpPr>
          <p:cNvPr id="14" name="Text 13">
            <a:extLst>
              <a:ext uri="{FF2B5EF4-FFF2-40B4-BE49-F238E27FC236}">
                <a16:creationId xmlns:a16="http://schemas.microsoft.com/office/drawing/2014/main" id="{9CF3FA2E-A6C8-19AF-E3CD-508C6C079641}"/>
              </a:ext>
            </a:extLst>
          </p:cNvPr>
          <p:cNvSpPr/>
          <p:nvPr/>
        </p:nvSpPr>
        <p:spPr>
          <a:xfrm>
            <a:off x="1431356" y="3919509"/>
            <a:ext cx="7777190" cy="513999"/>
          </a:xfrm>
          <a:prstGeom prst="rect">
            <a:avLst/>
          </a:prstGeom>
          <a:solidFill>
            <a:schemeClr val="accent2">
              <a:lumMod val="20000"/>
              <a:lumOff val="80000"/>
            </a:schemeClr>
          </a:solidFill>
          <a:ln w="12700">
            <a:solidFill>
              <a:srgbClr val="E8832A"/>
            </a:solidFill>
          </a:ln>
        </p:spPr>
        <p:txBody>
          <a:bodyPr wrap="square" rtlCol="0" anchor="ctr"/>
          <a:lstStyle/>
          <a:p>
            <a:pPr marR="0" lvl="0" algn="l" defTabSz="914400" rtl="0" eaLnBrk="1" fontAlgn="auto" latinLnBrk="0" hangingPunct="1">
              <a:spcBef>
                <a:spcPts val="0"/>
              </a:spcBef>
              <a:spcAft>
                <a:spcPts val="0"/>
              </a:spcAft>
              <a:buClrTx/>
              <a:buSzTx/>
              <a:tabLst/>
              <a:defRPr/>
            </a:pPr>
            <a:r>
              <a:rPr kumimoji="0" lang="en-US" sz="2400" b="1"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3. </a:t>
            </a:r>
            <a:r>
              <a:rPr kumimoji="0" lang="en-US" sz="2400" b="1" i="0" u="none" strike="noStrike" kern="1200" cap="none" spc="0" normalizeH="0" baseline="0" noProof="0" dirty="0" err="1">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Josué</a:t>
            </a:r>
            <a:r>
              <a:rPr kumimoji="0" lang="en-US" sz="2400" b="1"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a:t>
            </a:r>
            <a:r>
              <a:rPr kumimoji="0" lang="en-US" sz="2400" b="0"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A </a:t>
            </a:r>
            <a:r>
              <a:rPr kumimoji="0" lang="en-US" sz="2400" b="0" i="0" u="none" strike="noStrike" kern="1200" cap="none" spc="0" normalizeH="0" baseline="0" noProof="0" dirty="0" err="1">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queda</a:t>
            </a:r>
            <a:r>
              <a:rPr kumimoji="0" lang="en-US" sz="2400" b="0"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de </a:t>
            </a:r>
            <a:r>
              <a:rPr kumimoji="0" lang="en-US" sz="2400" b="0" i="0" u="none" strike="noStrike" kern="1200" cap="none" spc="0" normalizeH="0" baseline="0" noProof="0" dirty="0" err="1">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Jericó</a:t>
            </a:r>
            <a:r>
              <a:rPr kumimoji="0" lang="en-US" sz="2400" b="0"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a:t>
            </a:r>
            <a:r>
              <a:rPr kumimoji="0" lang="en-US" sz="2400" b="0" i="0" u="none" strike="noStrike" kern="1200" cap="none" spc="0" normalizeH="0" baseline="0" noProof="0" dirty="0" err="1">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Josué</a:t>
            </a:r>
            <a:r>
              <a:rPr kumimoji="0" lang="en-US" sz="2400" b="0"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6)</a:t>
            </a:r>
          </a:p>
        </p:txBody>
      </p:sp>
      <p:sp>
        <p:nvSpPr>
          <p:cNvPr id="18" name="Text 16">
            <a:extLst>
              <a:ext uri="{FF2B5EF4-FFF2-40B4-BE49-F238E27FC236}">
                <a16:creationId xmlns:a16="http://schemas.microsoft.com/office/drawing/2014/main" id="{064F8AF6-30DB-952C-277D-9A7A5208A0BA}"/>
              </a:ext>
            </a:extLst>
          </p:cNvPr>
          <p:cNvSpPr/>
          <p:nvPr/>
        </p:nvSpPr>
        <p:spPr>
          <a:xfrm>
            <a:off x="1431356" y="4623597"/>
            <a:ext cx="7777190" cy="513999"/>
          </a:xfrm>
          <a:prstGeom prst="rect">
            <a:avLst/>
          </a:prstGeom>
          <a:solidFill>
            <a:schemeClr val="accent2">
              <a:lumMod val="20000"/>
              <a:lumOff val="80000"/>
            </a:schemeClr>
          </a:solidFill>
          <a:ln w="12700">
            <a:solidFill>
              <a:srgbClr val="E8832A"/>
            </a:solidFill>
          </a:ln>
        </p:spPr>
        <p:txBody>
          <a:bodyPr wrap="square" rtlCol="0" anchor="ctr"/>
          <a:lstStyle/>
          <a:p>
            <a:pPr marR="0" lvl="0" algn="l" defTabSz="914400" rtl="0" eaLnBrk="1" fontAlgn="auto" latinLnBrk="0" hangingPunct="1">
              <a:spcBef>
                <a:spcPts val="0"/>
              </a:spcBef>
              <a:spcAft>
                <a:spcPts val="0"/>
              </a:spcAft>
              <a:buClrTx/>
              <a:buSzTx/>
              <a:tabLst/>
              <a:defRPr/>
            </a:pPr>
            <a:r>
              <a:rPr kumimoji="0" lang="en-US" sz="2400" b="1"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4. </a:t>
            </a:r>
            <a:r>
              <a:rPr kumimoji="0" lang="en-US" sz="2400" b="1" i="0" u="none" strike="noStrike" kern="1200" cap="none" spc="0" normalizeH="0" baseline="0" noProof="0" dirty="0" err="1">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Débora</a:t>
            </a:r>
            <a:r>
              <a:rPr kumimoji="0" lang="en-US" sz="2400" b="1"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e </a:t>
            </a:r>
            <a:r>
              <a:rPr kumimoji="0" lang="en-US" sz="2400" b="1" i="0" u="none" strike="noStrike" kern="1200" cap="none" spc="0" normalizeH="0" baseline="0" noProof="0" dirty="0" err="1">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Baraque</a:t>
            </a:r>
            <a:r>
              <a:rPr kumimoji="0" lang="en-US" sz="2400" b="1"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a:t>
            </a:r>
            <a:r>
              <a:rPr kumimoji="0" lang="en-US" sz="2400" b="0"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a:t>
            </a:r>
            <a:r>
              <a:rPr kumimoji="0" lang="en-US" sz="2400" b="0" i="0" u="none" strike="noStrike" kern="1200" cap="none" spc="0" normalizeH="0" baseline="0" noProof="0" dirty="0" err="1">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Juízes</a:t>
            </a:r>
            <a:r>
              <a:rPr kumimoji="0" lang="en-US" sz="2400" b="0"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4)</a:t>
            </a:r>
          </a:p>
        </p:txBody>
      </p:sp>
      <p:sp>
        <p:nvSpPr>
          <p:cNvPr id="20" name="Text 3">
            <a:extLst>
              <a:ext uri="{FF2B5EF4-FFF2-40B4-BE49-F238E27FC236}">
                <a16:creationId xmlns:a16="http://schemas.microsoft.com/office/drawing/2014/main" id="{565E1B5F-4576-AC5B-83D3-6B32013EB209}"/>
              </a:ext>
            </a:extLst>
          </p:cNvPr>
          <p:cNvSpPr/>
          <p:nvPr/>
        </p:nvSpPr>
        <p:spPr>
          <a:xfrm>
            <a:off x="1325879" y="1560074"/>
            <a:ext cx="8229600" cy="594360"/>
          </a:xfrm>
          <a:prstGeom prst="rect">
            <a:avLst/>
          </a:prstGeom>
          <a:noFill/>
          <a:ln/>
        </p:spPr>
        <p:txBody>
          <a:bodyPr wrap="square" rtlCol="0" anchor="ctr"/>
          <a:lstStyle/>
          <a:p>
            <a:pPr marL="0" marR="0" lvl="0" indent="0" algn="l" defTabSz="914400" rtl="0" eaLnBrk="1" fontAlgn="auto" latinLnBrk="0" hangingPunct="1">
              <a:lnSpc>
                <a:spcPct val="90000"/>
              </a:lnSpc>
              <a:spcBef>
                <a:spcPct val="0"/>
              </a:spcBef>
              <a:spcAft>
                <a:spcPts val="0"/>
              </a:spcAft>
              <a:buClrTx/>
              <a:buSzTx/>
              <a:buFont typeface="Arial"/>
              <a:buNone/>
              <a:tabLst/>
              <a:defRPr/>
            </a:pPr>
            <a:r>
              <a:rPr kumimoji="0" lang="en-US" sz="4400" b="1" i="0" u="none" strike="noStrike" kern="1200" cap="none" spc="0" normalizeH="0" baseline="0" noProof="0" dirty="0" err="1">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Estratégias</a:t>
            </a:r>
            <a:r>
              <a:rPr kumimoji="0" lang="en-US" sz="4400" b="1"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 Divina</a:t>
            </a:r>
            <a:endParaRPr lang="en-US" sz="4400" dirty="0">
              <a:solidFill>
                <a:schemeClr val="bg2">
                  <a:lumMod val="25000"/>
                </a:schemeClr>
              </a:solidFill>
            </a:endParaRPr>
          </a:p>
        </p:txBody>
      </p:sp>
      <p:sp>
        <p:nvSpPr>
          <p:cNvPr id="2" name="Text 16">
            <a:extLst>
              <a:ext uri="{FF2B5EF4-FFF2-40B4-BE49-F238E27FC236}">
                <a16:creationId xmlns:a16="http://schemas.microsoft.com/office/drawing/2014/main" id="{F4A9D6A7-79DA-1D73-EE8E-2DD458F34687}"/>
              </a:ext>
            </a:extLst>
          </p:cNvPr>
          <p:cNvSpPr/>
          <p:nvPr/>
        </p:nvSpPr>
        <p:spPr>
          <a:xfrm>
            <a:off x="1431356" y="5327685"/>
            <a:ext cx="7777190" cy="513999"/>
          </a:xfrm>
          <a:prstGeom prst="rect">
            <a:avLst/>
          </a:prstGeom>
          <a:solidFill>
            <a:schemeClr val="accent2">
              <a:lumMod val="20000"/>
              <a:lumOff val="80000"/>
            </a:schemeClr>
          </a:solidFill>
          <a:ln w="12700">
            <a:solidFill>
              <a:srgbClr val="E8832A"/>
            </a:solidFill>
          </a:ln>
        </p:spPr>
        <p:txBody>
          <a:bodyPr wrap="square" rtlCol="0" anchor="ctr"/>
          <a:lstStyle/>
          <a:p>
            <a:pPr marR="0" lvl="0" algn="l" defTabSz="914400" rtl="0" eaLnBrk="1" fontAlgn="auto" latinLnBrk="0" hangingPunct="1">
              <a:spcBef>
                <a:spcPts val="0"/>
              </a:spcBef>
              <a:spcAft>
                <a:spcPts val="0"/>
              </a:spcAft>
              <a:buClrTx/>
              <a:buSzTx/>
              <a:tabLst/>
              <a:defRPr/>
            </a:pPr>
            <a:r>
              <a:rPr kumimoji="0" lang="en-US" sz="2400" b="1"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5. A Rainha Ester </a:t>
            </a:r>
            <a:r>
              <a:rPr kumimoji="0" lang="en-US" sz="2400" b="0" i="0" u="none" strike="noStrike" kern="1200" cap="none" spc="0" normalizeH="0" baseline="0" noProof="0" dirty="0">
                <a:ln>
                  <a:noFill/>
                </a:ln>
                <a:solidFill>
                  <a:schemeClr val="bg2">
                    <a:lumMod val="25000"/>
                  </a:schemeClr>
                </a:solidFill>
                <a:effectLst/>
                <a:uLnTx/>
                <a:uFillTx/>
                <a:latin typeface="Noto Sans" panose="020B0502040504020204" pitchFamily="34" charset="0"/>
                <a:ea typeface="Noto Sans" panose="020B0502040504020204" pitchFamily="34" charset="0"/>
                <a:cs typeface="Noto Sans" panose="020B0502040504020204" pitchFamily="34" charset="0"/>
                <a:sym typeface="Arial"/>
              </a:rPr>
              <a:t>(Ester 4–7)</a:t>
            </a:r>
          </a:p>
        </p:txBody>
      </p:sp>
    </p:spTree>
    <p:extLst>
      <p:ext uri="{BB962C8B-B14F-4D97-AF65-F5344CB8AC3E}">
        <p14:creationId xmlns:p14="http://schemas.microsoft.com/office/powerpoint/2010/main" val="946208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4" grpId="0" animBg="1"/>
      <p:bldP spid="18" grpId="0" animBg="1"/>
      <p:bldP spid="2" grpId="0" animBg="1"/>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onstantia-Franklin Gothic Book">
      <a:majorFont>
        <a:latin typeface="Constantia" panose="02030602050306030303"/>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5852</TotalTime>
  <Words>2553</Words>
  <Application>Microsoft Macintosh PowerPoint</Application>
  <PresentationFormat>Widescreen</PresentationFormat>
  <Paragraphs>188</Paragraphs>
  <Slides>48</Slides>
  <Notes>33</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48</vt:i4>
      </vt:variant>
    </vt:vector>
  </HeadingPairs>
  <TitlesOfParts>
    <vt:vector size="60" baseType="lpstr">
      <vt:lpstr>Noto Sans</vt:lpstr>
      <vt:lpstr>Times New Roman</vt:lpstr>
      <vt:lpstr>system-ui</vt:lpstr>
      <vt:lpstr>Calibri</vt:lpstr>
      <vt:lpstr>Franklin Gothic Book</vt:lpstr>
      <vt:lpstr>Arial</vt:lpstr>
      <vt:lpstr>Constantia</vt:lpstr>
      <vt:lpstr>Aptos</vt:lpstr>
      <vt:lpstr>Georgia</vt:lpstr>
      <vt:lpstr>Tema de Office</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Sergio Celis Cuellar</dc:creator>
  <cp:lastModifiedBy>Paulo Macena</cp:lastModifiedBy>
  <cp:revision>32</cp:revision>
  <dcterms:created xsi:type="dcterms:W3CDTF">2026-04-22T19:47:25Z</dcterms:created>
  <dcterms:modified xsi:type="dcterms:W3CDTF">2026-06-04T18:32:15Z</dcterms:modified>
</cp:coreProperties>
</file>