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</p:sldMasterIdLst>
  <p:sldIdLst>
    <p:sldId id="262" r:id="rId2"/>
    <p:sldId id="256" r:id="rId3"/>
    <p:sldId id="264" r:id="rId4"/>
    <p:sldId id="268" r:id="rId5"/>
    <p:sldId id="257" r:id="rId6"/>
    <p:sldId id="265" r:id="rId7"/>
    <p:sldId id="258" r:id="rId8"/>
    <p:sldId id="270" r:id="rId9"/>
    <p:sldId id="272" r:id="rId10"/>
    <p:sldId id="281" r:id="rId11"/>
    <p:sldId id="276" r:id="rId12"/>
    <p:sldId id="280" r:id="rId13"/>
    <p:sldId id="279" r:id="rId14"/>
    <p:sldId id="278" r:id="rId15"/>
    <p:sldId id="282" r:id="rId16"/>
    <p:sldId id="263" r:id="rId1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BD302A-3C06-4B8B-8184-FC3DD3F1D455}" v="13" dt="2026-04-22T20:48:12.6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4" autoAdjust="0"/>
    <p:restoredTop sz="94687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ACD61E-0B2E-0F43-DA04-0E5A2BF1E0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EAA068D-A8B9-E69A-1695-A994FB1EBC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BE2CD21-61D8-A6E5-0C69-DDBE68A8D5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D3D18-16ED-41D9-AFE8-3CD80D890D58}" type="datetimeFigureOut">
              <a:rPr lang="es-CL" smtClean="0"/>
              <a:t>01-06-2026</a:t>
            </a:fld>
            <a:endParaRPr lang="es-CL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7F646EC-70D8-F869-5CB4-46114E79C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508B9F4-6808-D223-F5DD-2EAA9CFEB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838B5-0546-46EC-8F8C-95665F06D5A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89053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80A3F7-F00C-2F65-46B5-632D2F211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502C3DD-C57C-C1F0-02AE-52E1F36EC6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858C40C-5210-53D5-0DB0-9699C18F6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D3D18-16ED-41D9-AFE8-3CD80D890D58}" type="datetimeFigureOut">
              <a:rPr lang="es-CL" smtClean="0"/>
              <a:t>01-06-2026</a:t>
            </a:fld>
            <a:endParaRPr lang="es-CL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50D1B03-02DE-F6CE-6EAD-932D43B41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EA17DBC-C5FF-D1AC-78E7-DFDF33648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838B5-0546-46EC-8F8C-95665F06D5A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20961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3DF650-5519-4754-0F61-079B5FDE6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A4F9344-F551-101F-3A69-12A8B3EFE3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E5DC1F3-487D-3AD8-3202-855E81DC09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D3D18-16ED-41D9-AFE8-3CD80D890D58}" type="datetimeFigureOut">
              <a:rPr lang="es-CL" smtClean="0"/>
              <a:t>01-06-2026</a:t>
            </a:fld>
            <a:endParaRPr lang="es-CL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7E0E704-B114-86C5-B5E5-DA9559FFD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90393A9-9CEF-8190-2161-897390631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838B5-0546-46EC-8F8C-95665F06D5A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974282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DA703A-C3AF-02B2-E139-28BC339F3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D316731-4DF7-21E2-AB90-7BD8CE5E5D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DFB5450-638D-DE11-BD73-78ECB46DCA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BA95883-331C-4F1F-35EA-8E4C18248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D3D18-16ED-41D9-AFE8-3CD80D890D58}" type="datetimeFigureOut">
              <a:rPr lang="es-CL" smtClean="0"/>
              <a:t>01-06-2026</a:t>
            </a:fld>
            <a:endParaRPr lang="es-CL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97FA4AD-C091-AA77-A84D-CDD4588B8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BD188E5-5DA5-8AB9-B84D-E317C5706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838B5-0546-46EC-8F8C-95665F06D5A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010928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036C0C-16D7-3BFC-A2B7-544A6F56D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C7B53D0-38CA-A57E-6BA2-E57CD71ED5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6CF2B1F-8900-EA53-4C8A-AD1D05BC52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9F4556B-979C-1FF6-4503-5594CC5243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9C68268A-4E66-D2E9-989A-387C802662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8BD4C851-9AA9-FC66-263A-364874566E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D3D18-16ED-41D9-AFE8-3CD80D890D58}" type="datetimeFigureOut">
              <a:rPr lang="es-CL" smtClean="0"/>
              <a:t>01-06-2026</a:t>
            </a:fld>
            <a:endParaRPr lang="es-CL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0814BC9-F3BC-6EE5-B9D4-6C0ADFD27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68741F07-0757-87E9-08E7-F7EA406D5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838B5-0546-46EC-8F8C-95665F06D5A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82891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4FB8A6-606F-7D31-1C4F-14107CAE8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21D73F1D-AC6A-6748-54A0-D53C8A009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D3D18-16ED-41D9-AFE8-3CD80D890D58}" type="datetimeFigureOut">
              <a:rPr lang="es-CL" smtClean="0"/>
              <a:t>01-06-2026</a:t>
            </a:fld>
            <a:endParaRPr lang="es-CL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FAD8EE1-EBFD-14E5-5FDD-B0F4FBE0B3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0BA5EE4-221E-8471-7D05-2849EFAE5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838B5-0546-46EC-8F8C-95665F06D5A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970047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CA31CEF3-A933-E41B-A3D1-23451CDCFA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D3D18-16ED-41D9-AFE8-3CD80D890D58}" type="datetimeFigureOut">
              <a:rPr lang="es-CL" smtClean="0"/>
              <a:t>01-06-2026</a:t>
            </a:fld>
            <a:endParaRPr lang="es-CL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56F337C0-079B-420A-2100-35DECA075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2C46315-8222-7268-051E-EABA7460C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838B5-0546-46EC-8F8C-95665F06D5A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408691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271666-B7A1-0CDC-7E97-D55335658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91F2F8F-3123-E74C-2191-D1F4444FAE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0C84C15-B90B-9918-3424-659D1FDE3D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035EF6E-2E89-A390-36CA-2B6B3A0B8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D3D18-16ED-41D9-AFE8-3CD80D890D58}" type="datetimeFigureOut">
              <a:rPr lang="es-CL" smtClean="0"/>
              <a:t>01-06-2026</a:t>
            </a:fld>
            <a:endParaRPr lang="es-CL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D52E905-1E26-FBEE-EE77-074A26352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4561C0B-7D5C-6476-E122-48A4135E6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838B5-0546-46EC-8F8C-95665F06D5A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579451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D3548A-8EBE-5316-7B70-0782F4178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9D9EB0C4-51EC-2855-6613-405C9DC16E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D2CAE33-860C-A071-9AC0-659CEB124B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1F92383-5693-6867-F4E2-8CE2E3E45A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D3D18-16ED-41D9-AFE8-3CD80D890D58}" type="datetimeFigureOut">
              <a:rPr lang="es-CL" smtClean="0"/>
              <a:t>01-06-2026</a:t>
            </a:fld>
            <a:endParaRPr lang="es-CL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93FE71C-7A40-A7C6-EE9F-E450A8D5C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A2D042D-F203-A230-3E73-2D8DEC6C6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838B5-0546-46EC-8F8C-95665F06D5A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38223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2DD237-2D90-3BC9-6C5C-4BCCBE589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5AC8781-0875-8587-9A36-DB82FC3793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6C2425E-0FC9-CBEA-DEE1-68A8BA7B4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D3D18-16ED-41D9-AFE8-3CD80D890D58}" type="datetimeFigureOut">
              <a:rPr lang="es-CL" smtClean="0"/>
              <a:t>01-06-2026</a:t>
            </a:fld>
            <a:endParaRPr lang="es-CL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BB991D7-D52F-C97E-51C6-A7F34C8E1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7EA5793-7B5D-D6C4-1427-27F6DA18F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838B5-0546-46EC-8F8C-95665F06D5A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40705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6FABAB1-9D6B-73F9-EA47-E77662C8CC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93B587A-FA13-4EC9-0FC2-C41E490FF0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22865A2-4714-07DD-EA99-5A38A6FA4A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D3D18-16ED-41D9-AFE8-3CD80D890D58}" type="datetimeFigureOut">
              <a:rPr lang="es-CL" smtClean="0"/>
              <a:t>01-06-2026</a:t>
            </a:fld>
            <a:endParaRPr lang="es-CL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E8DA57D-8D59-55D5-54E0-3081CD009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8510121-9205-E71D-0251-2E39721D2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838B5-0546-46EC-8F8C-95665F06D5A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46536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BE1F1A19-28CF-B48E-B2A2-BCCDB762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423E00A-1C6A-B6B1-8A09-9CB0121B3F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5876F63-A716-BDD9-DF0D-7E49673F3A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DD3D18-16ED-41D9-AFE8-3CD80D890D58}" type="datetimeFigureOut">
              <a:rPr lang="es-CL" smtClean="0"/>
              <a:t>01-06-2026</a:t>
            </a:fld>
            <a:endParaRPr lang="es-CL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857889B-A783-F395-88CA-0CA1A1C7AA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2DC8F40-D4BA-A5C0-2800-697F1304E5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B838B5-0546-46EC-8F8C-95665F06D5A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0936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0AAAE54-E166-1E36-3DED-D9F33B97C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62332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63CC7F-68C3-76EF-1B01-A9EE67445B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</p:spPr>
        <p:txBody>
          <a:bodyPr>
            <a:noAutofit/>
          </a:bodyPr>
          <a:lstStyle/>
          <a:p>
            <a:r>
              <a:rPr lang="pt-BR" sz="5400" b="1" noProof="0" dirty="0">
                <a:solidFill>
                  <a:schemeClr val="bg1"/>
                </a:solidFill>
                <a:latin typeface="Constantia (Títulos)"/>
              </a:rPr>
              <a:t>“Menos Teoria. Mais Missão: Despertando uma Nova Geração para a Missão Além das Fronteiras</a:t>
            </a:r>
            <a:r>
              <a:rPr lang="pt-BR" sz="5400" b="1" i="1" noProof="0" dirty="0">
                <a:solidFill>
                  <a:schemeClr val="bg1"/>
                </a:solidFill>
                <a:latin typeface="Constantia (Títulos)"/>
              </a:rPr>
              <a:t>”</a:t>
            </a:r>
            <a:endParaRPr lang="pt-BR" sz="5400" b="1" noProof="0" dirty="0">
              <a:solidFill>
                <a:schemeClr val="bg1"/>
              </a:solidFill>
              <a:latin typeface="Constantia (Títulos)"/>
            </a:endParaRPr>
          </a:p>
        </p:txBody>
      </p:sp>
    </p:spTree>
    <p:extLst>
      <p:ext uri="{BB962C8B-B14F-4D97-AF65-F5344CB8AC3E}">
        <p14:creationId xmlns:p14="http://schemas.microsoft.com/office/powerpoint/2010/main" val="31627960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7DC60BD4-239A-FB68-9FC5-0F3CDD67E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noProof="0" dirty="0">
                <a:latin typeface="Constantia (Títulos)"/>
              </a:rPr>
              <a:t>Antes de Tudo…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D5917CD8-E843-DF3C-E2CE-44FEB232F3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pt-BR" noProof="0" dirty="0"/>
          </a:p>
          <a:p>
            <a:pPr marL="0" indent="0" algn="ctr">
              <a:buNone/>
            </a:pPr>
            <a:endParaRPr lang="pt-BR" dirty="0"/>
          </a:p>
          <a:p>
            <a:pPr marL="0" indent="0" algn="ctr">
              <a:buNone/>
            </a:pPr>
            <a:endParaRPr lang="pt-BR" noProof="0" dirty="0"/>
          </a:p>
          <a:p>
            <a:pPr marL="0" indent="0" algn="ctr">
              <a:buNone/>
            </a:pPr>
            <a:r>
              <a:rPr lang="pt-BR" noProof="0" dirty="0">
                <a:latin typeface="Franklin Gothic Book (Corpo)"/>
              </a:rPr>
              <a:t>Como você define a palavra Missão?</a:t>
            </a:r>
          </a:p>
        </p:txBody>
      </p:sp>
    </p:spTree>
    <p:extLst>
      <p:ext uri="{BB962C8B-B14F-4D97-AF65-F5344CB8AC3E}">
        <p14:creationId xmlns:p14="http://schemas.microsoft.com/office/powerpoint/2010/main" val="18584485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4A77F3A-0F95-41FA-E559-EA70E9F0B2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8AED90BD-2CC6-69DD-5971-51FD1A915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noProof="0" dirty="0">
                <a:latin typeface="Constantia (Títulos)"/>
              </a:rPr>
              <a:t>Antes de Tudo…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2EC143D3-6D4B-0DC3-63E3-7F2F33AF72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pt-BR" noProof="0" dirty="0"/>
          </a:p>
          <a:p>
            <a:pPr marL="0" indent="0" algn="ctr">
              <a:buNone/>
            </a:pPr>
            <a:endParaRPr lang="pt-BR" dirty="0"/>
          </a:p>
          <a:p>
            <a:pPr marL="0" indent="0" algn="ctr">
              <a:buNone/>
            </a:pPr>
            <a:r>
              <a:rPr lang="pt-BR" noProof="0" dirty="0">
                <a:latin typeface="Franklin Gothic Book (Corpo)"/>
              </a:rPr>
              <a:t>Como você define a palavra Missão?</a:t>
            </a:r>
          </a:p>
          <a:p>
            <a:pPr marL="0" indent="0" algn="ctr">
              <a:buNone/>
            </a:pPr>
            <a:endParaRPr lang="pt-BR" dirty="0">
              <a:latin typeface="Franklin Gothic Book (Corpo)"/>
            </a:endParaRPr>
          </a:p>
          <a:p>
            <a:pPr marL="0" indent="0" algn="ctr">
              <a:buNone/>
            </a:pPr>
            <a:r>
              <a:rPr lang="pt-BR" noProof="0" dirty="0" err="1">
                <a:latin typeface="Franklin Gothic Book (Corpo)"/>
              </a:rPr>
              <a:t>Qua</a:t>
            </a:r>
            <a:r>
              <a:rPr lang="pt-BR" dirty="0">
                <a:latin typeface="Franklin Gothic Book (Corpo)"/>
              </a:rPr>
              <a:t>l é nossa Missão?</a:t>
            </a:r>
            <a:endParaRPr lang="pt-BR" noProof="0" dirty="0">
              <a:latin typeface="Franklin Gothic Book (Corpo)"/>
            </a:endParaRPr>
          </a:p>
        </p:txBody>
      </p:sp>
    </p:spTree>
    <p:extLst>
      <p:ext uri="{BB962C8B-B14F-4D97-AF65-F5344CB8AC3E}">
        <p14:creationId xmlns:p14="http://schemas.microsoft.com/office/powerpoint/2010/main" val="5076475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156592-3550-3723-C8EF-A0F2241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noProof="0" dirty="0">
                <a:solidFill>
                  <a:schemeClr val="bg1"/>
                </a:solidFill>
                <a:latin typeface="Constantia (Títulos)"/>
              </a:rPr>
              <a:t>Missão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4A81420-E425-9515-66CE-06008C1B7A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t-BR" b="1" spc="50" dirty="0">
                <a:ln w="9525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Franklin Gothic Book (Corpo)"/>
              </a:rPr>
              <a:t>Provérbios 11:30</a:t>
            </a:r>
            <a:br>
              <a:rPr lang="pt-BR" b="1" spc="50" dirty="0">
                <a:ln w="9525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Franklin Gothic Book (Corpo)"/>
              </a:rPr>
            </a:br>
            <a:r>
              <a:rPr lang="pt-BR" b="1" spc="50" dirty="0">
                <a:ln w="9525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Franklin Gothic Book (Corpo)"/>
              </a:rPr>
              <a:t>“O fruto do justo é árvore de vida, e o que ganha almas é sábio.”</a:t>
            </a:r>
          </a:p>
          <a:p>
            <a:pPr marL="0" indent="0">
              <a:buNone/>
            </a:pPr>
            <a:endParaRPr lang="pt-BR" b="1" spc="50" dirty="0">
              <a:ln w="9525" cmpd="sng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Franklin Gothic Book (Corpo)"/>
            </a:endParaRPr>
          </a:p>
          <a:p>
            <a:pPr marL="0" indent="0">
              <a:buNone/>
            </a:pPr>
            <a:r>
              <a:rPr lang="pt-BR" b="1" spc="50" dirty="0">
                <a:ln w="9525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Franklin Gothic Book (Corpo)"/>
              </a:rPr>
              <a:t>Tiago 5:20</a:t>
            </a:r>
            <a:endParaRPr lang="pt-BR" b="1" spc="50" noProof="0" dirty="0">
              <a:ln w="9525" cmpd="sng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Franklin Gothic Book (Corpo)"/>
            </a:endParaRPr>
          </a:p>
          <a:p>
            <a:pPr marL="0" indent="0">
              <a:buNone/>
            </a:pPr>
            <a:r>
              <a:rPr lang="pt-BR" b="1" spc="50" dirty="0">
                <a:ln w="9525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Franklin Gothic Book (Corpo)"/>
              </a:rPr>
              <a:t>“Quem converte um pecador do erro do seu caminho, salvará a vida dessa pessoa e fará que muitíssimos pecados sejam perdoados.”</a:t>
            </a:r>
          </a:p>
          <a:p>
            <a:pPr marL="0" indent="0">
              <a:buNone/>
            </a:pPr>
            <a:endParaRPr lang="pt-BR" b="1" spc="50" dirty="0">
              <a:ln w="9525" cmpd="sng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Franklin Gothic Book (Corpo)"/>
            </a:endParaRPr>
          </a:p>
          <a:p>
            <a:pPr marL="0" indent="0">
              <a:buNone/>
            </a:pPr>
            <a:r>
              <a:rPr lang="pt-BR" b="1" spc="50" dirty="0">
                <a:ln w="9525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Franklin Gothic Book (Corpo)"/>
              </a:rPr>
              <a:t>1 Coríntios 9:22,23</a:t>
            </a:r>
          </a:p>
          <a:p>
            <a:pPr marL="0" indent="0">
              <a:buNone/>
            </a:pPr>
            <a:r>
              <a:rPr lang="pt-BR" b="1" spc="50" dirty="0">
                <a:ln w="9525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Franklin Gothic Book (Corpo)"/>
              </a:rPr>
              <a:t>“Fiz-me tudo para todos, para por todos os meios chegar a salvar alguns. E eu faço isto por causa do evangelho, para ser também participante dele.”</a:t>
            </a:r>
          </a:p>
          <a:p>
            <a:pPr marL="0" indent="0">
              <a:buNone/>
            </a:pPr>
            <a:endParaRPr lang="pt-BR" b="1" dirty="0"/>
          </a:p>
          <a:p>
            <a:pPr marL="0" indent="0">
              <a:buNone/>
            </a:pPr>
            <a:endParaRPr lang="pt-BR" b="1" dirty="0"/>
          </a:p>
          <a:p>
            <a:pPr marL="0" indent="0">
              <a:buNone/>
            </a:pPr>
            <a:endParaRPr lang="pt-BR" b="1" dirty="0"/>
          </a:p>
          <a:p>
            <a:pPr marL="0" indent="0">
              <a:buNone/>
            </a:pP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3218683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6CACCCAF-7F14-878C-F94C-20698B51A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noProof="0" dirty="0">
                <a:latin typeface="Constantia (Títulos)"/>
              </a:rPr>
              <a:t>Poder + Estratégia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FAAE5CEB-602D-522C-9CCD-B1D3B03311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640097" cy="4351338"/>
          </a:xfrm>
        </p:spPr>
        <p:txBody>
          <a:bodyPr>
            <a:normAutofit lnSpcReduction="10000"/>
          </a:bodyPr>
          <a:lstStyle/>
          <a:p>
            <a:r>
              <a:rPr lang="pt-BR" b="1" noProof="0" dirty="0">
                <a:latin typeface="Franklin Gothic Book (Corpo)"/>
              </a:rPr>
              <a:t>Contexto</a:t>
            </a:r>
            <a:r>
              <a:rPr lang="pt-BR" noProof="0" dirty="0">
                <a:latin typeface="Franklin Gothic Book (Corpo)"/>
              </a:rPr>
              <a:t> (Paraguai e Guiné-Bissau)</a:t>
            </a:r>
          </a:p>
          <a:p>
            <a:pPr lvl="1"/>
            <a:r>
              <a:rPr lang="pt-BR" b="1" dirty="0">
                <a:latin typeface="Franklin Gothic Book (Corpo)"/>
              </a:rPr>
              <a:t>Onde? </a:t>
            </a:r>
            <a:r>
              <a:rPr lang="pt-BR" dirty="0">
                <a:latin typeface="Franklin Gothic Book (Corpo)"/>
              </a:rPr>
              <a:t>(Igreja de Barro Obrero, Ilha de </a:t>
            </a:r>
            <a:r>
              <a:rPr lang="pt-BR" dirty="0" err="1">
                <a:latin typeface="Franklin Gothic Book (Corpo)"/>
              </a:rPr>
              <a:t>Bubaque</a:t>
            </a:r>
            <a:r>
              <a:rPr lang="pt-BR" dirty="0">
                <a:latin typeface="Franklin Gothic Book (Corpo)"/>
              </a:rPr>
              <a:t>)</a:t>
            </a:r>
          </a:p>
          <a:p>
            <a:pPr lvl="1"/>
            <a:r>
              <a:rPr lang="pt-BR" b="1" dirty="0">
                <a:latin typeface="Franklin Gothic Book (Corpo)"/>
              </a:rPr>
              <a:t>Para quem? </a:t>
            </a:r>
            <a:r>
              <a:rPr lang="pt-BR" dirty="0">
                <a:latin typeface="Franklin Gothic Book (Corpo)"/>
              </a:rPr>
              <a:t>(Cristãos, Espiritualistas)</a:t>
            </a:r>
          </a:p>
          <a:p>
            <a:pPr lvl="1"/>
            <a:r>
              <a:rPr lang="pt-BR" b="1" dirty="0">
                <a:latin typeface="Franklin Gothic Book (Corpo)"/>
              </a:rPr>
              <a:t>Com quem? </a:t>
            </a:r>
            <a:r>
              <a:rPr lang="pt-BR" dirty="0">
                <a:latin typeface="Franklin Gothic Book (Corpo)"/>
              </a:rPr>
              <a:t>(Equipe Associação, Jovens indo para a primeira missão)</a:t>
            </a:r>
          </a:p>
          <a:p>
            <a:pPr lvl="1"/>
            <a:r>
              <a:rPr lang="pt-BR" b="1" dirty="0">
                <a:latin typeface="Franklin Gothic Book (Corpo)"/>
              </a:rPr>
              <a:t>Organização da missão </a:t>
            </a:r>
            <a:r>
              <a:rPr lang="pt-BR" dirty="0">
                <a:latin typeface="Franklin Gothic Book (Corpo)"/>
              </a:rPr>
              <a:t>(Parceria com União, parceria com a missão Andrews e pessoas que conheciam o local)</a:t>
            </a:r>
          </a:p>
          <a:p>
            <a:pPr lvl="1"/>
            <a:r>
              <a:rPr lang="pt-BR" b="1" dirty="0">
                <a:latin typeface="Franklin Gothic Book (Corpo)"/>
              </a:rPr>
              <a:t>Estratégia missionária </a:t>
            </a:r>
            <a:r>
              <a:rPr lang="pt-BR" dirty="0">
                <a:latin typeface="Franklin Gothic Book (Corpo)"/>
              </a:rPr>
              <a:t>(Revitalização de igrejas, revitalização da escola, atendimentos médicos, remédios, escovas e </a:t>
            </a:r>
            <a:r>
              <a:rPr lang="pt-BR" dirty="0" err="1">
                <a:latin typeface="Franklin Gothic Book (Corpo)"/>
              </a:rPr>
              <a:t>etc</a:t>
            </a:r>
            <a:r>
              <a:rPr lang="pt-BR" dirty="0">
                <a:latin typeface="Franklin Gothic Book (Corpo)"/>
              </a:rPr>
              <a:t>)</a:t>
            </a:r>
          </a:p>
          <a:p>
            <a:pPr lvl="1"/>
            <a:r>
              <a:rPr lang="pt-BR" b="1" dirty="0">
                <a:latin typeface="Franklin Gothic Book (Corpo)"/>
              </a:rPr>
              <a:t>Pregação</a:t>
            </a:r>
            <a:r>
              <a:rPr lang="pt-BR" dirty="0">
                <a:latin typeface="Franklin Gothic Book (Corpo)"/>
              </a:rPr>
              <a:t> (Direta e autentica, com foco na salvação e decisão)</a:t>
            </a:r>
          </a:p>
          <a:p>
            <a:pPr lvl="1"/>
            <a:endParaRPr lang="pt-BR" dirty="0"/>
          </a:p>
          <a:p>
            <a:pPr lvl="1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499551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230992-1049-F853-957F-FDC03BF2E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noProof="0" dirty="0">
                <a:solidFill>
                  <a:schemeClr val="bg1"/>
                </a:solidFill>
                <a:latin typeface="Constantia (Títulos)"/>
              </a:rPr>
              <a:t>Contexto e Resultados</a:t>
            </a:r>
            <a:endParaRPr lang="pt-BR" noProof="0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4F6BAEC-4F75-D43E-99A5-BE3FF392F9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4597861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AF7C4D9-CA28-FB0F-81A9-DDB3DB613E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m 15">
            <a:extLst>
              <a:ext uri="{FF2B5EF4-FFF2-40B4-BE49-F238E27FC236}">
                <a16:creationId xmlns:a16="http://schemas.microsoft.com/office/drawing/2014/main" id="{6B5997C6-935D-A31A-5D0B-2A34EA0BF7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0" r="16022" b="-3"/>
          <a:stretch>
            <a:fillRect/>
          </a:stretch>
        </p:blipFill>
        <p:spPr>
          <a:xfrm>
            <a:off x="192528" y="171716"/>
            <a:ext cx="3793268" cy="6514565"/>
          </a:xfrm>
          <a:prstGeom prst="rect">
            <a:avLst/>
          </a:prstGeom>
        </p:spPr>
      </p:pic>
      <p:pic>
        <p:nvPicPr>
          <p:cNvPr id="8" name="Espaço Reservado para Conteúdo 7">
            <a:extLst>
              <a:ext uri="{FF2B5EF4-FFF2-40B4-BE49-F238E27FC236}">
                <a16:creationId xmlns:a16="http://schemas.microsoft.com/office/drawing/2014/main" id="{9C44EE6A-8B93-66DC-EC42-769703DB8E7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0" r="1" b="2087"/>
          <a:stretch>
            <a:fillRect/>
          </a:stretch>
        </p:blipFill>
        <p:spPr>
          <a:xfrm>
            <a:off x="4184538" y="171716"/>
            <a:ext cx="3822924" cy="6514565"/>
          </a:xfrm>
          <a:prstGeom prst="rect">
            <a:avLst/>
          </a:prstGeom>
        </p:spPr>
      </p:pic>
      <p:pic>
        <p:nvPicPr>
          <p:cNvPr id="10" name="Espaço Reservado para Conteúdo 9">
            <a:extLst>
              <a:ext uri="{FF2B5EF4-FFF2-40B4-BE49-F238E27FC236}">
                <a16:creationId xmlns:a16="http://schemas.microsoft.com/office/drawing/2014/main" id="{C9583100-2835-967C-A252-7910ADDE5AF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37" r="13707" b="-3"/>
          <a:stretch>
            <a:fillRect/>
          </a:stretch>
        </p:blipFill>
        <p:spPr>
          <a:xfrm>
            <a:off x="8164116" y="171716"/>
            <a:ext cx="3822924" cy="6514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1448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D3C184-F7A6-E3F4-0DBD-4BF506245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AB4D2ED-9118-13F5-AFF4-4D8FE44E6A4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1F8CAA9-3CD5-746D-BFB9-A02BA8CD580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Espaço Reservado para Conteúdo 2">
            <a:extLst>
              <a:ext uri="{FF2B5EF4-FFF2-40B4-BE49-F238E27FC236}">
                <a16:creationId xmlns:a16="http://schemas.microsoft.com/office/drawing/2014/main" id="{F12A11D0-6D3C-1CB8-2790-A68EBDE44E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560"/>
            <a:ext cx="4270549" cy="6853440"/>
          </a:xfrm>
          <a:prstGeom prst="rect">
            <a:avLst/>
          </a:prstGeom>
        </p:spPr>
      </p:pic>
      <p:pic>
        <p:nvPicPr>
          <p:cNvPr id="6" name="Espaço Reservado para Conteúdo 7">
            <a:extLst>
              <a:ext uri="{FF2B5EF4-FFF2-40B4-BE49-F238E27FC236}">
                <a16:creationId xmlns:a16="http://schemas.microsoft.com/office/drawing/2014/main" id="{1D658D2D-E909-2DDC-4AA7-ED6BD96573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3253" y="4560"/>
            <a:ext cx="4270549" cy="6853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7099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8374425-79BF-A1EF-DFF9-4EECDC9746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1508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BF494AE6-A88C-448B-B1B7-80259E6F4F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Espaço Reservado para Conteúdo 5">
            <a:extLst>
              <a:ext uri="{FF2B5EF4-FFF2-40B4-BE49-F238E27FC236}">
                <a16:creationId xmlns:a16="http://schemas.microsoft.com/office/drawing/2014/main" id="{B26A59E6-2998-4F1F-9E5B-2904421AC89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74" r="-1" b="12749"/>
          <a:stretch>
            <a:fillRect/>
          </a:stretch>
        </p:blipFill>
        <p:spPr>
          <a:xfrm>
            <a:off x="321734" y="321733"/>
            <a:ext cx="3084025" cy="3021406"/>
          </a:xfrm>
          <a:prstGeom prst="rect">
            <a:avLst/>
          </a:prstGeom>
        </p:spPr>
      </p:pic>
      <p:pic>
        <p:nvPicPr>
          <p:cNvPr id="8" name="Espaço Reservado para Conteúdo 7">
            <a:extLst>
              <a:ext uri="{FF2B5EF4-FFF2-40B4-BE49-F238E27FC236}">
                <a16:creationId xmlns:a16="http://schemas.microsoft.com/office/drawing/2014/main" id="{2F030241-C78C-F26D-001B-115F4A31828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76" r="2" b="26912"/>
          <a:stretch>
            <a:fillRect/>
          </a:stretch>
        </p:blipFill>
        <p:spPr>
          <a:xfrm>
            <a:off x="321734" y="3514854"/>
            <a:ext cx="3084025" cy="2785952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49AD9631-8348-88ED-5259-F734EA55D4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8" r="4920" b="2"/>
          <a:stretch>
            <a:fillRect/>
          </a:stretch>
        </p:blipFill>
        <p:spPr>
          <a:xfrm>
            <a:off x="3598286" y="321733"/>
            <a:ext cx="4043250" cy="5979074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EEBDADD0-E8B8-1896-55BC-46E7FDD536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2" r="5323" b="2"/>
          <a:stretch>
            <a:fillRect/>
          </a:stretch>
        </p:blipFill>
        <p:spPr>
          <a:xfrm>
            <a:off x="7834063" y="321733"/>
            <a:ext cx="4036201" cy="5979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0394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BF494AE6-A88C-448B-B1B7-80259E6F4F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CE413677-668A-E1A0-321C-BD1AB945D7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68" r="-1" b="16654"/>
          <a:stretch>
            <a:fillRect/>
          </a:stretch>
        </p:blipFill>
        <p:spPr>
          <a:xfrm>
            <a:off x="321734" y="321733"/>
            <a:ext cx="3084025" cy="3021406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C889FEC7-4EC3-138D-4E2F-23F627C426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65" r="-1" b="12383"/>
          <a:stretch>
            <a:fillRect/>
          </a:stretch>
        </p:blipFill>
        <p:spPr>
          <a:xfrm>
            <a:off x="321734" y="3514854"/>
            <a:ext cx="3084025" cy="2785952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A4A9BC90-6932-1EB7-EAE4-4F2BD9C4E9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33456"/>
          <a:stretch>
            <a:fillRect/>
          </a:stretch>
        </p:blipFill>
        <p:spPr>
          <a:xfrm>
            <a:off x="3598286" y="321733"/>
            <a:ext cx="4043250" cy="5979074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B06C834D-76A8-C486-EA1B-EC1C6D9C53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" r="9498" b="2"/>
          <a:stretch>
            <a:fillRect/>
          </a:stretch>
        </p:blipFill>
        <p:spPr>
          <a:xfrm>
            <a:off x="7834063" y="321733"/>
            <a:ext cx="4036201" cy="5979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6362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6C94B788-243A-B3BA-9C5A-0D158F9402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32" r="6099"/>
          <a:stretch>
            <a:fillRect/>
          </a:stretch>
        </p:blipFill>
        <p:spPr>
          <a:xfrm>
            <a:off x="20" y="-1"/>
            <a:ext cx="7998205" cy="6858000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98F95C01-1BAB-896E-E25E-F9112BFA2E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15"/>
          <a:stretch>
            <a:fillRect/>
          </a:stretch>
        </p:blipFill>
        <p:spPr>
          <a:xfrm>
            <a:off x="7998225" y="-1"/>
            <a:ext cx="4193775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8206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Espaço Reservado para Conteúdo 5">
            <a:extLst>
              <a:ext uri="{FF2B5EF4-FFF2-40B4-BE49-F238E27FC236}">
                <a16:creationId xmlns:a16="http://schemas.microsoft.com/office/drawing/2014/main" id="{A18B8B15-8687-A7D7-1B21-DA564ECBEDB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58" b="8956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3333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83D7F24-E8D7-8ABB-2820-EDC131B08E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7194E3-773D-0BC9-6B07-89979F67A8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</p:spPr>
        <p:txBody>
          <a:bodyPr>
            <a:noAutofit/>
          </a:bodyPr>
          <a:lstStyle/>
          <a:p>
            <a:r>
              <a:rPr lang="pt-BR" sz="5400" b="1" noProof="0" dirty="0">
                <a:solidFill>
                  <a:schemeClr val="bg1"/>
                </a:solidFill>
                <a:latin typeface="Constantia (Títulos)"/>
              </a:rPr>
              <a:t>“Menos Teoria. Mais Missão: </a:t>
            </a:r>
            <a:r>
              <a:rPr lang="pt-BR" sz="5400" b="1" noProof="0" dirty="0">
                <a:solidFill>
                  <a:srgbClr val="FFFF00"/>
                </a:solidFill>
                <a:latin typeface="Constantia (Títulos)"/>
              </a:rPr>
              <a:t>Despertando uma Nova Geração para a Missão </a:t>
            </a:r>
            <a:r>
              <a:rPr lang="pt-BR" sz="5400" b="1" noProof="0" dirty="0">
                <a:solidFill>
                  <a:schemeClr val="bg1"/>
                </a:solidFill>
                <a:latin typeface="Constantia (Títulos)"/>
              </a:rPr>
              <a:t>Além das Fronteiras</a:t>
            </a:r>
            <a:r>
              <a:rPr lang="pt-BR" sz="5400" b="1" i="1" noProof="0" dirty="0">
                <a:solidFill>
                  <a:schemeClr val="bg1"/>
                </a:solidFill>
                <a:latin typeface="Constantia (Títulos)"/>
              </a:rPr>
              <a:t>”</a:t>
            </a:r>
            <a:endParaRPr lang="pt-BR" sz="5400" b="1" noProof="0" dirty="0">
              <a:solidFill>
                <a:schemeClr val="bg1"/>
              </a:solidFill>
              <a:latin typeface="Constantia (Títulos)"/>
            </a:endParaRPr>
          </a:p>
        </p:txBody>
      </p:sp>
    </p:spTree>
    <p:extLst>
      <p:ext uri="{BB962C8B-B14F-4D97-AF65-F5344CB8AC3E}">
        <p14:creationId xmlns:p14="http://schemas.microsoft.com/office/powerpoint/2010/main" val="41537385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66ADD7-B006-909A-C94C-BE586ED2B6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17173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279</TotalTime>
  <Words>244</Words>
  <Application>Microsoft Office PowerPoint</Application>
  <PresentationFormat>Widescreen</PresentationFormat>
  <Paragraphs>32</Paragraphs>
  <Slides>16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Constantia (Títulos)</vt:lpstr>
      <vt:lpstr>Franklin Gothic Book (Corpo)</vt:lpstr>
      <vt:lpstr>Tema do Office</vt:lpstr>
      <vt:lpstr>Apresentação do PowerPoint</vt:lpstr>
      <vt:lpstr>“Menos Teoria. Mais Missão: Despertando uma Nova Geração para a Missão Além das Fronteiras”</vt:lpstr>
      <vt:lpstr>Antes de Tudo…</vt:lpstr>
      <vt:lpstr>Antes de Tudo…</vt:lpstr>
      <vt:lpstr>Missão</vt:lpstr>
      <vt:lpstr>Poder + Estratégia</vt:lpstr>
      <vt:lpstr>Contexto e Resultados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“Menos Teoria. Mais Missão: Despertando uma Nova Geração para a Missão Além das Fronteiras”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 Celis Cuellar</dc:creator>
  <cp:lastModifiedBy>UCB - APO - Matheus Motta</cp:lastModifiedBy>
  <cp:revision>20</cp:revision>
  <dcterms:created xsi:type="dcterms:W3CDTF">2026-04-22T19:47:25Z</dcterms:created>
  <dcterms:modified xsi:type="dcterms:W3CDTF">2026-06-01T13:59:50Z</dcterms:modified>
</cp:coreProperties>
</file>