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75" r:id="rId3"/>
    <p:sldId id="306" r:id="rId4"/>
    <p:sldId id="284" r:id="rId5"/>
    <p:sldId id="285" r:id="rId6"/>
    <p:sldId id="286" r:id="rId7"/>
    <p:sldId id="298" r:id="rId8"/>
    <p:sldId id="299" r:id="rId9"/>
    <p:sldId id="300" r:id="rId10"/>
    <p:sldId id="287" r:id="rId11"/>
    <p:sldId id="288" r:id="rId12"/>
    <p:sldId id="290" r:id="rId13"/>
    <p:sldId id="292" r:id="rId14"/>
    <p:sldId id="293" r:id="rId15"/>
    <p:sldId id="294" r:id="rId16"/>
    <p:sldId id="291" r:id="rId17"/>
    <p:sldId id="278" r:id="rId18"/>
    <p:sldId id="301" r:id="rId19"/>
    <p:sldId id="302" r:id="rId20"/>
    <p:sldId id="303" r:id="rId21"/>
    <p:sldId id="304" r:id="rId22"/>
    <p:sldId id="295" r:id="rId23"/>
    <p:sldId id="279" r:id="rId24"/>
    <p:sldId id="280" r:id="rId25"/>
    <p:sldId id="305" r:id="rId26"/>
    <p:sldId id="296" r:id="rId27"/>
    <p:sldId id="307" r:id="rId28"/>
    <p:sldId id="281" r:id="rId29"/>
    <p:sldId id="282" r:id="rId30"/>
  </p:sldIdLst>
  <p:sldSz cx="12192000" cy="6858000"/>
  <p:notesSz cx="6858000" cy="9144000"/>
  <p:photoAlbum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78" d="100"/>
          <a:sy n="78" d="100"/>
        </p:scale>
        <p:origin x="9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3F72EE-C9CC-5361-A5C8-D6FE4BE61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D8F24E5-0747-1521-FDC9-05C13D6D2D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7799C7B-F894-A1BE-D7D0-40F1187B6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F84-6F80-4878-BC8F-83D640C17B48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7C06D2D-8962-2BF3-8493-A491BD264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A628E50-A60F-A830-776E-0F96D01D9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F161-DB81-4264-A99B-6048B2C00D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408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5D2D71-EEAB-D101-2B40-0188EB81F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BE5B939-A5DD-EB6E-E386-FE785A5EB5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2D26C8-550C-8D43-BB3C-A426CC12D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F84-6F80-4878-BC8F-83D640C17B48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1E5021A-AFAB-4EA1-5E86-03994698C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1253517-C536-023D-7EB2-C56F14431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F161-DB81-4264-A99B-6048B2C00D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6423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EEF6F2F-D2C8-407A-761E-D19AD471FC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2A7E7D1-192C-CA58-A2C0-EFFE7BA3B5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BFEA40-8303-5160-EE58-0E2BA620F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F84-6F80-4878-BC8F-83D640C17B48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6F688D8-051F-7AF7-2CB2-AAFF9399D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126CE72-05C5-E965-6089-C5E5953D6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F161-DB81-4264-A99B-6048B2C00D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2730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5D06F1-E1B3-5E40-AB88-77F610122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A955C42-0954-D3AA-5CF3-DD16C8D0A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7AC76EE-7708-C0B0-6D39-3EED54144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F84-6F80-4878-BC8F-83D640C17B48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02A915-6C15-F012-102B-3F9EDABAB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7227E5A-341A-1BBA-BCAC-660AB570B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F161-DB81-4264-A99B-6048B2C00D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8361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F6F5E8-FDC3-060A-819F-3E572E7EB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E09978F-78CC-CF20-8F78-5846A294E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F3D86D-4DD5-E991-1497-F27B90C47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F84-6F80-4878-BC8F-83D640C17B48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5E1175-3DF3-96DE-9DBB-2C2838011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F73AB22-5342-2071-33BC-95AAC0C3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F161-DB81-4264-A99B-6048B2C00D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8042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318EAD-6A55-0634-BA07-FB5E5EDD5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93B5EC4-10A6-0912-A84E-321108335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55802A1-DC13-71F7-9C37-3B487A387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D77B31E-92A3-3583-2A7A-46952EFF6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F84-6F80-4878-BC8F-83D640C17B48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5251017-B7ED-E630-DE6B-A367306D7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C58346D-DB90-C7D5-2E6B-1AAE7DACA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F161-DB81-4264-A99B-6048B2C00D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3882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777DD-D832-8B3F-0F8B-B3E91A97B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2172071-51B7-B13A-2CDF-593B3C5ED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24A8D22-14A5-B300-F089-C6963A0EC4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3821A6C-7BD0-C793-B064-7C9403BA5A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2BD2049-644C-D13E-E5EB-016966600B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B93D778-7481-2D43-2FF0-C6A4B8FF9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F84-6F80-4878-BC8F-83D640C17B48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937729F-4A6C-D97B-4D86-6B5589E06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347DFE6-4BCB-777C-F86D-1104BC7F9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F161-DB81-4264-A99B-6048B2C00D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2110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FB86FE-B7FD-C9C0-3AF3-51A2CF51D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6637288-CFF1-83BF-B4CA-C6BD1530D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F84-6F80-4878-BC8F-83D640C17B48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3ACDE8A-2084-04D0-F828-E5EFBA147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8EF07E4-48C9-6D07-618A-318381A29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F161-DB81-4264-A99B-6048B2C00D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2365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AD79858-4C00-B5A4-48A2-6AEFBC66E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F84-6F80-4878-BC8F-83D640C17B48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1DED549-6AEF-501F-2871-55A914D4D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E2C643E-E11A-DCD1-3284-56FA4B789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F161-DB81-4264-A99B-6048B2C00D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6801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099100-6CB6-C706-4161-EF664950D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E4D155E-F986-745E-8E6E-AA656EAC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697340C-FF96-EBF3-78D6-48938B8518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9DA4955-7602-D761-256A-EF8C8CB1D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F84-6F80-4878-BC8F-83D640C17B48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082DEA-1370-900B-B2EC-03D3DC9AB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BA0B45A-AD70-42AE-B8A7-19C78E473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F161-DB81-4264-A99B-6048B2C00D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5814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D411B6-0277-C17A-CA07-F1C8A0DBB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FE317AD-8ECD-D7B7-ACC2-B38FAB98B5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D33D523-DC84-0F60-1831-9F5375CDBB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90F05F2-2FA2-7F0C-3F4E-CE8459D47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F84-6F80-4878-BC8F-83D640C17B48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8BC0105-C452-2CA6-2818-2009D6727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969801A-5877-F311-8F6B-298F9D213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FF161-DB81-4264-A99B-6048B2C00D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1827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6BAD1BD-0C5F-C558-EE45-2DE8DFFB9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C3FB2A-3779-195B-66B1-11EDF3B339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ADC9A46-46C6-2FF3-CAD7-5D0E71F7E2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1C4F84-6F80-4878-BC8F-83D640C17B48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C971BA-AB6B-B3CE-36F4-D785228E4E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D23E964-CEC2-6013-99D8-8A361772FB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FFF161-DB81-4264-A99B-6048B2C00D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04950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AAE54-E166-1E36-3DED-D9F33B97C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7B2E02F-7735-E64F-B8C1-6FF8C475D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233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ED97D71-F419-1AF1-E0BF-DAD90ECB5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28" r="-1" b="4878"/>
          <a:stretch>
            <a:fillRect/>
          </a:stretch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2" name="Imagem 1" descr="WhatsApp Image 2026-01-24 at 06.52.51 (1)">
            <a:extLst>
              <a:ext uri="{FF2B5EF4-FFF2-40B4-BE49-F238E27FC236}">
                <a16:creationId xmlns:a16="http://schemas.microsoft.com/office/drawing/2014/main" id="{8CBDFAAF-2B69-0165-6D5C-0B06855F8D1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8" r="-2" b="-2"/>
          <a:stretch>
            <a:fillRect/>
          </a:stretch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295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WhatsApp Image 2026-01-24 at 06.40.13 (2)">
            <a:extLst>
              <a:ext uri="{FF2B5EF4-FFF2-40B4-BE49-F238E27FC236}">
                <a16:creationId xmlns:a16="http://schemas.microsoft.com/office/drawing/2014/main" id="{7B7BB735-FDB0-D9A3-1F13-8D0884C4CD9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28" b="958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233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WhatsApp Image 2026-01-24 at 06.40.15 (4)">
            <a:extLst>
              <a:ext uri="{FF2B5EF4-FFF2-40B4-BE49-F238E27FC236}">
                <a16:creationId xmlns:a16="http://schemas.microsoft.com/office/drawing/2014/main" id="{F9847B46-A170-98E9-0924-77AE0F4BCC4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07" b="150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68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2B82E2D-5822-450E-85CC-AE5EDD01EC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331803F-B885-9B5B-3E82-28F02C76B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9" r="-2" b="-2"/>
          <a:stretch>
            <a:fillRect/>
          </a:stretch>
        </p:blipFill>
        <p:spPr>
          <a:xfrm>
            <a:off x="2" y="10"/>
            <a:ext cx="4063593" cy="6857990"/>
          </a:xfrm>
          <a:prstGeom prst="rect">
            <a:avLst/>
          </a:prstGeom>
        </p:spPr>
      </p:pic>
      <p:pic>
        <p:nvPicPr>
          <p:cNvPr id="2" name="Imagem 1" descr="WhatsApp Image 2026-01-24 at 06.40.15 (3)">
            <a:extLst>
              <a:ext uri="{FF2B5EF4-FFF2-40B4-BE49-F238E27FC236}">
                <a16:creationId xmlns:a16="http://schemas.microsoft.com/office/drawing/2014/main" id="{DC835619-4B60-72F4-2FB6-8337A7D8847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96"/>
          <a:stretch>
            <a:fillRect/>
          </a:stretch>
        </p:blipFill>
        <p:spPr>
          <a:xfrm>
            <a:off x="4064204" y="10"/>
            <a:ext cx="4063593" cy="685799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ED53552-8509-9D6F-DF87-B9810C8B9F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0" r="17376"/>
          <a:stretch>
            <a:fillRect/>
          </a:stretch>
        </p:blipFill>
        <p:spPr>
          <a:xfrm>
            <a:off x="8128407" y="10"/>
            <a:ext cx="406359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08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8558839-0873-4376-AE92-C48699D22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WhatsApp Image 2026-01-24 at 06.40.16 (2)">
            <a:extLst>
              <a:ext uri="{FF2B5EF4-FFF2-40B4-BE49-F238E27FC236}">
                <a16:creationId xmlns:a16="http://schemas.microsoft.com/office/drawing/2014/main" id="{9E7C3B35-3D69-80D6-2BD3-13BB27926D1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7118"/>
          <a:stretch>
            <a:fillRect/>
          </a:stretch>
        </p:blipFill>
        <p:spPr>
          <a:xfrm>
            <a:off x="19" y="10"/>
            <a:ext cx="5053761" cy="685799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59681F6-F5BE-25D4-427D-5FA7278E3F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3" r="1" b="1"/>
          <a:stretch>
            <a:fillRect/>
          </a:stretch>
        </p:blipFill>
        <p:spPr>
          <a:xfrm>
            <a:off x="5053780" y="10"/>
            <a:ext cx="713822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858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WhatsApp Image 2026-01-24 at 06.40.16 (1)">
            <a:extLst>
              <a:ext uri="{FF2B5EF4-FFF2-40B4-BE49-F238E27FC236}">
                <a16:creationId xmlns:a16="http://schemas.microsoft.com/office/drawing/2014/main" id="{7A714CCB-E7FC-95E6-E35B-3C11D135592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29" b="78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37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WhatsApp Image 2026-01-24 at 06.40.13 (1)">
            <a:extLst>
              <a:ext uri="{FF2B5EF4-FFF2-40B4-BE49-F238E27FC236}">
                <a16:creationId xmlns:a16="http://schemas.microsoft.com/office/drawing/2014/main" id="{785EF5A9-399A-0626-EFA8-9D12C18C6DD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01" b="813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485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 descr="WhatsApp Image 2026-01-24 at 06.40.13 (1)">
            <a:extLst>
              <a:ext uri="{FF2B5EF4-FFF2-40B4-BE49-F238E27FC236}">
                <a16:creationId xmlns:a16="http://schemas.microsoft.com/office/drawing/2014/main" id="{7D9351EF-AA8F-4D51-05C9-35C28DCD943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9" b="2038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696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upo de pessoas posando para foto com criança&#10;&#10;O conteúdo gerado por IA pode estar incorreto.">
            <a:extLst>
              <a:ext uri="{FF2B5EF4-FFF2-40B4-BE49-F238E27FC236}">
                <a16:creationId xmlns:a16="http://schemas.microsoft.com/office/drawing/2014/main" id="{BD63C881-E683-D06B-20B8-8D569CA88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56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upo de pessoas em pé&#10;&#10;O conteúdo gerado por IA pode estar incorreto.">
            <a:extLst>
              <a:ext uri="{FF2B5EF4-FFF2-40B4-BE49-F238E27FC236}">
                <a16:creationId xmlns:a16="http://schemas.microsoft.com/office/drawing/2014/main" id="{9286B391-0E07-0AD2-7F0D-BB10BC2279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605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 descr="Texto&#10;&#10;O conteúdo gerado por IA pode estar incorreto.">
            <a:extLst>
              <a:ext uri="{FF2B5EF4-FFF2-40B4-BE49-F238E27FC236}">
                <a16:creationId xmlns:a16="http://schemas.microsoft.com/office/drawing/2014/main" id="{221806E3-1C33-B045-23C8-87028E20CB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0" b="108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6AC3962-BD98-D6FE-CFA9-748DBF85DA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12"/>
            <a:ext cx="12188952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678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 descr="Grupo de pessoas sorrindo&#10;&#10;O conteúdo gerado por IA pode estar incorreto.">
            <a:extLst>
              <a:ext uri="{FF2B5EF4-FFF2-40B4-BE49-F238E27FC236}">
                <a16:creationId xmlns:a16="http://schemas.microsoft.com/office/drawing/2014/main" id="{B21BE579-7A05-B085-76F4-42976071B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1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058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C866A67-CFE1-1B24-07CC-9AF749A64A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6" r="1" b="15841"/>
          <a:stretch>
            <a:fillRect/>
          </a:stretch>
        </p:blipFill>
        <p:spPr>
          <a:xfrm>
            <a:off x="192528" y="171716"/>
            <a:ext cx="3793268" cy="6514565"/>
          </a:xfrm>
          <a:prstGeom prst="rect">
            <a:avLst/>
          </a:prstGeom>
        </p:spPr>
      </p:pic>
      <p:pic>
        <p:nvPicPr>
          <p:cNvPr id="3" name="Imagem 2" descr="Multidão de pessoas&#10;&#10;O conteúdo gerado por IA pode estar incorreto.">
            <a:extLst>
              <a:ext uri="{FF2B5EF4-FFF2-40B4-BE49-F238E27FC236}">
                <a16:creationId xmlns:a16="http://schemas.microsoft.com/office/drawing/2014/main" id="{0DA2E701-90B1-B074-97F5-F1E70DB5AE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54" b="-3"/>
          <a:stretch>
            <a:fillRect/>
          </a:stretch>
        </p:blipFill>
        <p:spPr>
          <a:xfrm>
            <a:off x="4184538" y="171716"/>
            <a:ext cx="3822924" cy="651456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8E5FDC7-BC31-5DAE-C0F3-92D87224E7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20" r="2" b="2916"/>
          <a:stretch>
            <a:fillRect/>
          </a:stretch>
        </p:blipFill>
        <p:spPr>
          <a:xfrm>
            <a:off x="8188032" y="171716"/>
            <a:ext cx="3799007" cy="651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539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WhatsApp Image 2026-01-24 at 06.40.15">
            <a:extLst>
              <a:ext uri="{FF2B5EF4-FFF2-40B4-BE49-F238E27FC236}">
                <a16:creationId xmlns:a16="http://schemas.microsoft.com/office/drawing/2014/main" id="{ED9AD66F-CC0D-CE73-CB0C-4F456E0CC1F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24" b="2099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75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 descr="WhatsApp Image 2026-01-24 at 06.40.13">
            <a:extLst>
              <a:ext uri="{FF2B5EF4-FFF2-40B4-BE49-F238E27FC236}">
                <a16:creationId xmlns:a16="http://schemas.microsoft.com/office/drawing/2014/main" id="{B0BCED1F-AEFC-4B6F-D24C-25B3293C343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45" b="936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8069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0CB77B9-8A0A-3053-DBBE-B8A95CBCD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3" name="Imagem 2" descr="WhatsApp Image 2026-01-24 at 06.40.14 (3)">
            <a:extLst>
              <a:ext uri="{FF2B5EF4-FFF2-40B4-BE49-F238E27FC236}">
                <a16:creationId xmlns:a16="http://schemas.microsoft.com/office/drawing/2014/main" id="{50D92FD1-D621-0E68-9011-A2377138D9E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7917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 descr="Grupo de pessoas posando para foto&#10;&#10;O conteúdo gerado por IA pode estar incorreto.">
            <a:extLst>
              <a:ext uri="{FF2B5EF4-FFF2-40B4-BE49-F238E27FC236}">
                <a16:creationId xmlns:a16="http://schemas.microsoft.com/office/drawing/2014/main" id="{27285FD7-F4C8-0D37-50EF-1E310D6705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41" b="9973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014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B78EDDD3-C548-48EF-B3CA-B290B1719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09DC212-3C34-7901-33DF-0332A8E46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0" r="22402" b="1"/>
          <a:stretch>
            <a:fillRect/>
          </a:stretch>
        </p:blipFill>
        <p:spPr>
          <a:xfrm>
            <a:off x="196731" y="166533"/>
            <a:ext cx="3809612" cy="652493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8D5368C-A7DC-2607-187C-A953ECB759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3351"/>
          <a:stretch>
            <a:fillRect/>
          </a:stretch>
        </p:blipFill>
        <p:spPr>
          <a:xfrm>
            <a:off x="4196497" y="166533"/>
            <a:ext cx="3797618" cy="652493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9B479B7-32B2-5B58-B767-05AF0D3AFF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40" r="2" b="21752"/>
          <a:stretch>
            <a:fillRect/>
          </a:stretch>
        </p:blipFill>
        <p:spPr>
          <a:xfrm>
            <a:off x="8183346" y="166533"/>
            <a:ext cx="3822808" cy="3160653"/>
          </a:xfrm>
          <a:prstGeom prst="rect">
            <a:avLst/>
          </a:prstGeom>
        </p:spPr>
      </p:pic>
      <p:pic>
        <p:nvPicPr>
          <p:cNvPr id="2" name="Imagem 1" descr="WhatsApp Image 2026-01-24 at 06.40.15 (1)">
            <a:extLst>
              <a:ext uri="{FF2B5EF4-FFF2-40B4-BE49-F238E27FC236}">
                <a16:creationId xmlns:a16="http://schemas.microsoft.com/office/drawing/2014/main" id="{D6202A99-B2A7-3071-9581-F5E1564428A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97" r="-2" b="31541"/>
          <a:stretch>
            <a:fillRect/>
          </a:stretch>
        </p:blipFill>
        <p:spPr>
          <a:xfrm>
            <a:off x="8183346" y="3506741"/>
            <a:ext cx="3822808" cy="318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341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88C6567-1178-43D6-93CB-616B402D2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9" r="10053" b="2"/>
          <a:stretch>
            <a:fillRect/>
          </a:stretch>
        </p:blipFill>
        <p:spPr>
          <a:xfrm>
            <a:off x="196731" y="170453"/>
            <a:ext cx="3794884" cy="651709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370CEA6-DA88-038A-7F84-B29EF452FD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26" r="2" b="18619"/>
          <a:stretch>
            <a:fillRect/>
          </a:stretch>
        </p:blipFill>
        <p:spPr>
          <a:xfrm>
            <a:off x="4184141" y="165371"/>
            <a:ext cx="3826711" cy="317654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FD6EF7E5-529E-C582-5F2B-1EC89A5444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94" r="2" b="21944"/>
          <a:stretch>
            <a:fillRect/>
          </a:stretch>
        </p:blipFill>
        <p:spPr>
          <a:xfrm>
            <a:off x="8193992" y="159910"/>
            <a:ext cx="3826711" cy="318196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7EE00DC-8181-7B4C-A1B9-A6109FFB5E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11" r="2" b="14357"/>
          <a:stretch>
            <a:fillRect/>
          </a:stretch>
        </p:blipFill>
        <p:spPr>
          <a:xfrm>
            <a:off x="4184141" y="3512234"/>
            <a:ext cx="3826711" cy="3175314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1910B5A-B4BD-9DFD-2290-8FCBC84FA4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6" r="2" b="28410"/>
          <a:stretch>
            <a:fillRect/>
          </a:stretch>
        </p:blipFill>
        <p:spPr>
          <a:xfrm>
            <a:off x="8193992" y="3505966"/>
            <a:ext cx="3826711" cy="318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720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 descr="WhatsApp Image 2026-01-24 at 06.40.14 (2)">
            <a:extLst>
              <a:ext uri="{FF2B5EF4-FFF2-40B4-BE49-F238E27FC236}">
                <a16:creationId xmlns:a16="http://schemas.microsoft.com/office/drawing/2014/main" id="{3C38B4B8-E9D6-B67E-9A72-2EAB24E05FC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41" b="6973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5788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 descr="WhatsApp Image 2026-01-24 at 06.40.14 (1)">
            <a:extLst>
              <a:ext uri="{FF2B5EF4-FFF2-40B4-BE49-F238E27FC236}">
                <a16:creationId xmlns:a16="http://schemas.microsoft.com/office/drawing/2014/main" id="{DA8E7830-95D8-2507-986C-D7BDA706444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3685"/>
          <a:stretch>
            <a:fillRect/>
          </a:stretch>
        </p:blipFill>
        <p:spPr>
          <a:xfrm>
            <a:off x="187387" y="170014"/>
            <a:ext cx="3805676" cy="651626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0B12EBB-F5FA-A7C5-AD48-837BBA7444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71" r="1" b="17977"/>
          <a:stretch>
            <a:fillRect/>
          </a:stretch>
        </p:blipFill>
        <p:spPr>
          <a:xfrm>
            <a:off x="4179224" y="170014"/>
            <a:ext cx="7825389" cy="651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471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A095FF2-0D81-D55B-BFF8-2C970F866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194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Captura de tela 2026-01-24 064013">
            <a:extLst>
              <a:ext uri="{FF2B5EF4-FFF2-40B4-BE49-F238E27FC236}">
                <a16:creationId xmlns:a16="http://schemas.microsoft.com/office/drawing/2014/main" id="{636BCF40-DA47-DBE5-5FDC-4EB2B8311A6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8" b="1400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88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5B97239-2685-48C8-8104-1D4E4E383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BF427AC-050E-A0F4-09B8-AF62F0164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19" r="-2" b="9469"/>
          <a:stretch>
            <a:fillRect/>
          </a:stretch>
        </p:blipFill>
        <p:spPr>
          <a:xfrm>
            <a:off x="321734" y="321733"/>
            <a:ext cx="5674894" cy="3030842"/>
          </a:xfrm>
          <a:prstGeom prst="rect">
            <a:avLst/>
          </a:prstGeom>
        </p:spPr>
      </p:pic>
      <p:pic>
        <p:nvPicPr>
          <p:cNvPr id="2" name="Imagem 1" descr="WhatsApp Image 2026-01-24 at 06.40.13">
            <a:extLst>
              <a:ext uri="{FF2B5EF4-FFF2-40B4-BE49-F238E27FC236}">
                <a16:creationId xmlns:a16="http://schemas.microsoft.com/office/drawing/2014/main" id="{F84B47B2-D270-D275-3DC8-6E0287E68F2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3" r="1" b="19037"/>
          <a:stretch>
            <a:fillRect/>
          </a:stretch>
        </p:blipFill>
        <p:spPr>
          <a:xfrm>
            <a:off x="321735" y="3524289"/>
            <a:ext cx="2676579" cy="277651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8F993D1-91F9-4782-8C0A-2E370AFA7F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5" r="17972" b="5"/>
          <a:stretch>
            <a:fillRect/>
          </a:stretch>
        </p:blipFill>
        <p:spPr>
          <a:xfrm>
            <a:off x="3159553" y="3514855"/>
            <a:ext cx="2837076" cy="278595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200A323-7D0B-41B3-8203-D583EB0E38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2" r="13453" b="-1"/>
          <a:stretch>
            <a:fillRect/>
          </a:stretch>
        </p:blipFill>
        <p:spPr>
          <a:xfrm>
            <a:off x="6195373" y="321733"/>
            <a:ext cx="5674892" cy="59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912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0431545-82D7-281F-D59B-8C4BB3A3F1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5" b="12720"/>
          <a:stretch>
            <a:fillRect/>
          </a:stretch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2" name="Imagem 1" descr="WhatsApp Image 2026-01-24 at 06.52.51">
            <a:extLst>
              <a:ext uri="{FF2B5EF4-FFF2-40B4-BE49-F238E27FC236}">
                <a16:creationId xmlns:a16="http://schemas.microsoft.com/office/drawing/2014/main" id="{66D06833-A89D-5C7D-B212-EF3C6AA660F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668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 descr="Multidão de pessoas&#10;&#10;O conteúdo gerado por IA pode estar incorreto.">
            <a:extLst>
              <a:ext uri="{FF2B5EF4-FFF2-40B4-BE49-F238E27FC236}">
                <a16:creationId xmlns:a16="http://schemas.microsoft.com/office/drawing/2014/main" id="{ADF4F64C-3662-386A-3AB1-B6C6A7FAAF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13" b="520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204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essoas sentadas na areia&#10;&#10;O conteúdo gerado por IA pode estar incorreto.">
            <a:extLst>
              <a:ext uri="{FF2B5EF4-FFF2-40B4-BE49-F238E27FC236}">
                <a16:creationId xmlns:a16="http://schemas.microsoft.com/office/drawing/2014/main" id="{C6B85589-52E3-AA1D-D103-727C9FC889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297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 descr="Multidão de pessoas&#10;&#10;O conteúdo gerado por IA pode estar incorreto.">
            <a:extLst>
              <a:ext uri="{FF2B5EF4-FFF2-40B4-BE49-F238E27FC236}">
                <a16:creationId xmlns:a16="http://schemas.microsoft.com/office/drawing/2014/main" id="{F1E85DDF-2F91-C79F-B129-33C71FDA8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3" b="1101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4802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0</Words>
  <Application>Microsoft Office PowerPoint</Application>
  <PresentationFormat>Widescreen</PresentationFormat>
  <Paragraphs>0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3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MATHEUS</dc:creator>
  <cp:lastModifiedBy>UCB - APO - Matheus Motta</cp:lastModifiedBy>
  <cp:revision>9</cp:revision>
  <dcterms:created xsi:type="dcterms:W3CDTF">2026-01-24T09:45:57Z</dcterms:created>
  <dcterms:modified xsi:type="dcterms:W3CDTF">2026-06-01T17:20:29Z</dcterms:modified>
</cp:coreProperties>
</file>