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68" r:id="rId4"/>
    <p:sldId id="257" r:id="rId5"/>
    <p:sldId id="266" r:id="rId6"/>
    <p:sldId id="270" r:id="rId7"/>
    <p:sldId id="259" r:id="rId8"/>
    <p:sldId id="269" r:id="rId9"/>
    <p:sldId id="265" r:id="rId10"/>
    <p:sldId id="277" r:id="rId11"/>
    <p:sldId id="271" r:id="rId12"/>
    <p:sldId id="276" r:id="rId13"/>
    <p:sldId id="279" r:id="rId14"/>
    <p:sldId id="260" r:id="rId15"/>
    <p:sldId id="267" r:id="rId16"/>
    <p:sldId id="264" r:id="rId17"/>
    <p:sldId id="282" r:id="rId18"/>
    <p:sldId id="284" r:id="rId19"/>
    <p:sldId id="285" r:id="rId20"/>
    <p:sldId id="287" r:id="rId21"/>
    <p:sldId id="286" r:id="rId22"/>
    <p:sldId id="283" r:id="rId23"/>
    <p:sldId id="258" r:id="rId24"/>
    <p:sldId id="275" r:id="rId25"/>
    <p:sldId id="281" r:id="rId26"/>
    <p:sldId id="261" r:id="rId27"/>
    <p:sldId id="263" r:id="rId28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BD302A-3C06-4B8B-8184-FC3DD3F1D455}" v="13" dt="2026-04-22T20:48:12.6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38" autoAdjust="0"/>
    <p:restoredTop sz="94679"/>
  </p:normalViewPr>
  <p:slideViewPr>
    <p:cSldViewPr snapToGrid="0">
      <p:cViewPr varScale="1">
        <p:scale>
          <a:sx n="67" d="100"/>
          <a:sy n="67" d="100"/>
        </p:scale>
        <p:origin x="176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045700-2110-43AD-AB00-B33207899853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134FE81-F6FC-4D04-879E-E885F9F8C432}">
      <dgm:prSet/>
      <dgm:spPr/>
      <dgm:t>
        <a:bodyPr/>
        <a:lstStyle/>
        <a:p>
          <a:r>
            <a:rPr lang="es-CL" dirty="0"/>
            <a:t>1- Bíblica</a:t>
          </a:r>
          <a:endParaRPr lang="en-US" dirty="0"/>
        </a:p>
      </dgm:t>
    </dgm:pt>
    <dgm:pt modelId="{6CFAA8AB-DB78-4B64-B47F-84242D7E1272}" type="parTrans" cxnId="{A337F806-A6BD-4729-9380-C3BA3EBD2EF2}">
      <dgm:prSet/>
      <dgm:spPr/>
      <dgm:t>
        <a:bodyPr/>
        <a:lstStyle/>
        <a:p>
          <a:endParaRPr lang="en-US"/>
        </a:p>
      </dgm:t>
    </dgm:pt>
    <dgm:pt modelId="{F11A47A1-3F30-4C55-9BD2-46CF21011421}" type="sibTrans" cxnId="{A337F806-A6BD-4729-9380-C3BA3EBD2EF2}">
      <dgm:prSet/>
      <dgm:spPr/>
      <dgm:t>
        <a:bodyPr/>
        <a:lstStyle/>
        <a:p>
          <a:endParaRPr lang="en-US"/>
        </a:p>
      </dgm:t>
    </dgm:pt>
    <dgm:pt modelId="{9A4F42EA-9FA3-4B18-A1EA-5A1469C2B41E}">
      <dgm:prSet/>
      <dgm:spPr/>
      <dgm:t>
        <a:bodyPr/>
        <a:lstStyle/>
        <a:p>
          <a:r>
            <a:rPr lang="es-CL" dirty="0"/>
            <a:t>2- </a:t>
          </a:r>
          <a:r>
            <a:rPr lang="es-CL" dirty="0" err="1"/>
            <a:t>Criativa</a:t>
          </a:r>
          <a:r>
            <a:rPr lang="es-CL" dirty="0"/>
            <a:t> </a:t>
          </a:r>
          <a:endParaRPr lang="en-US" dirty="0"/>
        </a:p>
      </dgm:t>
    </dgm:pt>
    <dgm:pt modelId="{B80E1DF3-9BBF-4B33-AA2C-8DC46A25C9FF}" type="parTrans" cxnId="{E3125C36-0987-4EB7-A969-2723E416BA6F}">
      <dgm:prSet/>
      <dgm:spPr/>
      <dgm:t>
        <a:bodyPr/>
        <a:lstStyle/>
        <a:p>
          <a:endParaRPr lang="en-US"/>
        </a:p>
      </dgm:t>
    </dgm:pt>
    <dgm:pt modelId="{62F29C4D-39B3-4F3B-A54B-C05A315B7932}" type="sibTrans" cxnId="{E3125C36-0987-4EB7-A969-2723E416BA6F}">
      <dgm:prSet/>
      <dgm:spPr/>
      <dgm:t>
        <a:bodyPr/>
        <a:lstStyle/>
        <a:p>
          <a:endParaRPr lang="en-US"/>
        </a:p>
      </dgm:t>
    </dgm:pt>
    <dgm:pt modelId="{00C7D6B7-4244-4206-8C28-D2C8EECF7D35}">
      <dgm:prSet/>
      <dgm:spPr/>
      <dgm:t>
        <a:bodyPr/>
        <a:lstStyle/>
        <a:p>
          <a:r>
            <a:rPr lang="es-CL" dirty="0"/>
            <a:t>3- Relevante</a:t>
          </a:r>
          <a:endParaRPr lang="en-US" dirty="0"/>
        </a:p>
      </dgm:t>
    </dgm:pt>
    <dgm:pt modelId="{9EEED3A2-3D1B-471E-B4AC-EF869EA476E3}" type="parTrans" cxnId="{46B8481D-17A9-41D5-ACE3-89E912053E92}">
      <dgm:prSet/>
      <dgm:spPr/>
      <dgm:t>
        <a:bodyPr/>
        <a:lstStyle/>
        <a:p>
          <a:endParaRPr lang="en-US"/>
        </a:p>
      </dgm:t>
    </dgm:pt>
    <dgm:pt modelId="{FE7E5AAA-DE9E-4631-9ED9-E0DF60BC6479}" type="sibTrans" cxnId="{46B8481D-17A9-41D5-ACE3-89E912053E92}">
      <dgm:prSet/>
      <dgm:spPr/>
      <dgm:t>
        <a:bodyPr/>
        <a:lstStyle/>
        <a:p>
          <a:endParaRPr lang="en-US"/>
        </a:p>
      </dgm:t>
    </dgm:pt>
    <dgm:pt modelId="{A133D38D-45B6-4D29-AEF7-96BF0C85CEAD}">
      <dgm:prSet/>
      <dgm:spPr/>
      <dgm:t>
        <a:bodyPr/>
        <a:lstStyle/>
        <a:p>
          <a:r>
            <a:rPr lang="es-CL" dirty="0"/>
            <a:t>4- </a:t>
          </a:r>
          <a:r>
            <a:rPr lang="es-CL" dirty="0" err="1"/>
            <a:t>Afetiva</a:t>
          </a:r>
          <a:endParaRPr lang="en-US" dirty="0"/>
        </a:p>
      </dgm:t>
    </dgm:pt>
    <dgm:pt modelId="{34E780C3-39B1-4095-AF4E-3504F62E7C99}" type="parTrans" cxnId="{B072977A-66E8-49BD-8BE8-9601377014D3}">
      <dgm:prSet/>
      <dgm:spPr/>
      <dgm:t>
        <a:bodyPr/>
        <a:lstStyle/>
        <a:p>
          <a:endParaRPr lang="en-US"/>
        </a:p>
      </dgm:t>
    </dgm:pt>
    <dgm:pt modelId="{06E2D763-308F-4E07-8A9D-60FB73298151}" type="sibTrans" cxnId="{B072977A-66E8-49BD-8BE8-9601377014D3}">
      <dgm:prSet/>
      <dgm:spPr/>
      <dgm:t>
        <a:bodyPr/>
        <a:lstStyle/>
        <a:p>
          <a:endParaRPr lang="en-US"/>
        </a:p>
      </dgm:t>
    </dgm:pt>
    <dgm:pt modelId="{65DE7EE9-D4C2-4FC9-908D-DF19A33D5EBC}">
      <dgm:prSet/>
      <dgm:spPr/>
      <dgm:t>
        <a:bodyPr/>
        <a:lstStyle/>
        <a:p>
          <a:r>
            <a:rPr lang="es-CL" dirty="0"/>
            <a:t>5- Participativa </a:t>
          </a:r>
          <a:endParaRPr lang="en-US" dirty="0"/>
        </a:p>
      </dgm:t>
    </dgm:pt>
    <dgm:pt modelId="{DBB7B770-88CE-45FB-91BE-4FF4A1313B3F}" type="parTrans" cxnId="{325DEDB3-A60F-4FC8-9A4F-9F53CC83BFF7}">
      <dgm:prSet/>
      <dgm:spPr/>
      <dgm:t>
        <a:bodyPr/>
        <a:lstStyle/>
        <a:p>
          <a:endParaRPr lang="en-US"/>
        </a:p>
      </dgm:t>
    </dgm:pt>
    <dgm:pt modelId="{E25C8834-4B02-43F2-9A08-C0AE9FFBAF09}" type="sibTrans" cxnId="{325DEDB3-A60F-4FC8-9A4F-9F53CC83BFF7}">
      <dgm:prSet/>
      <dgm:spPr/>
      <dgm:t>
        <a:bodyPr/>
        <a:lstStyle/>
        <a:p>
          <a:endParaRPr lang="en-US"/>
        </a:p>
      </dgm:t>
    </dgm:pt>
    <dgm:pt modelId="{491BD6D8-9F7D-4BB1-AC66-52CF59A78F59}">
      <dgm:prSet/>
      <dgm:spPr/>
      <dgm:t>
        <a:bodyPr/>
        <a:lstStyle/>
        <a:p>
          <a:pPr algn="ctr"/>
          <a:r>
            <a:rPr lang="es-CL" b="1" dirty="0">
              <a:solidFill>
                <a:schemeClr val="accent2">
                  <a:lumMod val="50000"/>
                </a:schemeClr>
              </a:solidFill>
              <a:latin typeface="+mj-lt"/>
            </a:rPr>
            <a:t>O foco </a:t>
          </a:r>
          <a:r>
            <a:rPr lang="es-CL" b="1" dirty="0" err="1">
              <a:solidFill>
                <a:schemeClr val="accent2">
                  <a:lumMod val="50000"/>
                </a:schemeClr>
              </a:solidFill>
              <a:latin typeface="+mj-lt"/>
            </a:rPr>
            <a:t>não</a:t>
          </a:r>
          <a:r>
            <a:rPr lang="es-CL" b="1" dirty="0">
              <a:solidFill>
                <a:schemeClr val="accent2">
                  <a:lumMod val="50000"/>
                </a:schemeClr>
              </a:solidFill>
              <a:latin typeface="+mj-lt"/>
            </a:rPr>
            <a:t> é </a:t>
          </a:r>
          <a:r>
            <a:rPr lang="es-CL" b="1" dirty="0" err="1">
              <a:solidFill>
                <a:schemeClr val="accent2">
                  <a:lumMod val="50000"/>
                </a:schemeClr>
              </a:solidFill>
              <a:latin typeface="+mj-lt"/>
            </a:rPr>
            <a:t>entretenimento</a:t>
          </a:r>
          <a:r>
            <a:rPr lang="es-CL" b="1" dirty="0">
              <a:solidFill>
                <a:schemeClr val="accent2">
                  <a:lumMod val="50000"/>
                </a:schemeClr>
              </a:solidFill>
              <a:latin typeface="+mj-lt"/>
            </a:rPr>
            <a:t>, mas </a:t>
          </a:r>
          <a:r>
            <a:rPr lang="es-CL" b="1" dirty="0" err="1">
              <a:solidFill>
                <a:schemeClr val="accent2">
                  <a:lumMod val="50000"/>
                </a:schemeClr>
              </a:solidFill>
              <a:latin typeface="+mj-lt"/>
            </a:rPr>
            <a:t>tranformação</a:t>
          </a:r>
          <a:r>
            <a:rPr lang="es-CL" b="1" dirty="0">
              <a:solidFill>
                <a:schemeClr val="accent2">
                  <a:lumMod val="50000"/>
                </a:schemeClr>
              </a:solidFill>
              <a:latin typeface="+mj-lt"/>
            </a:rPr>
            <a:t> de vidas</a:t>
          </a:r>
          <a:endParaRPr lang="en-US" b="1" dirty="0">
            <a:solidFill>
              <a:schemeClr val="accent2">
                <a:lumMod val="50000"/>
              </a:schemeClr>
            </a:solidFill>
            <a:latin typeface="+mj-lt"/>
          </a:endParaRPr>
        </a:p>
      </dgm:t>
    </dgm:pt>
    <dgm:pt modelId="{8FB8C612-815A-4444-B647-A97A451BB69C}" type="parTrans" cxnId="{8AA82CB2-73AE-4BD6-8F8B-0EEF37CC0171}">
      <dgm:prSet/>
      <dgm:spPr/>
      <dgm:t>
        <a:bodyPr/>
        <a:lstStyle/>
        <a:p>
          <a:endParaRPr lang="en-US"/>
        </a:p>
      </dgm:t>
    </dgm:pt>
    <dgm:pt modelId="{D37C28A4-E86D-439B-9B9F-A7F1433852D8}" type="sibTrans" cxnId="{8AA82CB2-73AE-4BD6-8F8B-0EEF37CC0171}">
      <dgm:prSet/>
      <dgm:spPr/>
      <dgm:t>
        <a:bodyPr/>
        <a:lstStyle/>
        <a:p>
          <a:endParaRPr lang="en-US"/>
        </a:p>
      </dgm:t>
    </dgm:pt>
    <dgm:pt modelId="{1AD36EF1-2650-E94C-ADA0-304D50642191}">
      <dgm:prSet phldrT="[Texto]"/>
      <dgm:spPr/>
      <dgm:t>
        <a:bodyPr/>
        <a:lstStyle/>
        <a:p>
          <a:endParaRPr lang="pt-BR" dirty="0"/>
        </a:p>
      </dgm:t>
    </dgm:pt>
    <dgm:pt modelId="{FBB02DA0-8CED-B44E-AA53-5BFD85E52789}" type="parTrans" cxnId="{F3A3142E-7DA0-CB4A-A29B-0158D5B97C2C}">
      <dgm:prSet/>
      <dgm:spPr/>
      <dgm:t>
        <a:bodyPr/>
        <a:lstStyle/>
        <a:p>
          <a:endParaRPr lang="pt-BR"/>
        </a:p>
      </dgm:t>
    </dgm:pt>
    <dgm:pt modelId="{02CF69DF-C3B0-3944-ADB1-2C688695CB38}" type="sibTrans" cxnId="{F3A3142E-7DA0-CB4A-A29B-0158D5B97C2C}">
      <dgm:prSet/>
      <dgm:spPr/>
      <dgm:t>
        <a:bodyPr/>
        <a:lstStyle/>
        <a:p>
          <a:endParaRPr lang="pt-BR"/>
        </a:p>
      </dgm:t>
    </dgm:pt>
    <dgm:pt modelId="{D143AFD7-838B-2B45-B04A-ADCE7CDA3DF0}">
      <dgm:prSet phldrT="[Texto]" custT="1"/>
      <dgm:spPr/>
      <dgm:t>
        <a:bodyPr/>
        <a:lstStyle/>
        <a:p>
          <a:pPr algn="ctr"/>
          <a:r>
            <a:rPr lang="pt-BR" sz="2600" b="1" dirty="0">
              <a:solidFill>
                <a:schemeClr val="accent2">
                  <a:lumMod val="50000"/>
                </a:schemeClr>
              </a:solidFill>
              <a:latin typeface="+mj-lt"/>
            </a:rPr>
            <a:t> </a:t>
          </a:r>
          <a:r>
            <a:rPr lang="pt-BR" sz="2800" b="1" dirty="0">
              <a:solidFill>
                <a:schemeClr val="accent2">
                  <a:lumMod val="50000"/>
                </a:schemeClr>
              </a:solidFill>
              <a:latin typeface="+mj-lt"/>
            </a:rPr>
            <a:t>É apresentar Jesus às crianças de maneira</a:t>
          </a:r>
          <a:r>
            <a:rPr lang="pt-BR" sz="2800" dirty="0"/>
            <a:t>:</a:t>
          </a:r>
          <a:endParaRPr lang="pt-BR" sz="2600" dirty="0"/>
        </a:p>
      </dgm:t>
    </dgm:pt>
    <dgm:pt modelId="{F90A0F60-268A-3A44-B732-753156A131D2}" type="parTrans" cxnId="{FE599D34-FFD3-3742-8D13-74F7EA6BB1CE}">
      <dgm:prSet/>
      <dgm:spPr/>
      <dgm:t>
        <a:bodyPr/>
        <a:lstStyle/>
        <a:p>
          <a:endParaRPr lang="pt-BR"/>
        </a:p>
      </dgm:t>
    </dgm:pt>
    <dgm:pt modelId="{65BC15E3-DB11-0F42-9864-2DB120310527}" type="sibTrans" cxnId="{FE599D34-FFD3-3742-8D13-74F7EA6BB1CE}">
      <dgm:prSet/>
      <dgm:spPr/>
      <dgm:t>
        <a:bodyPr/>
        <a:lstStyle/>
        <a:p>
          <a:endParaRPr lang="pt-BR"/>
        </a:p>
      </dgm:t>
    </dgm:pt>
    <dgm:pt modelId="{532BFFAE-B8EA-AA4D-A1CD-FB5503AF2081}" type="pres">
      <dgm:prSet presAssocID="{EA045700-2110-43AD-AB00-B33207899853}" presName="vert0" presStyleCnt="0">
        <dgm:presLayoutVars>
          <dgm:dir/>
          <dgm:animOne val="branch"/>
          <dgm:animLvl val="lvl"/>
        </dgm:presLayoutVars>
      </dgm:prSet>
      <dgm:spPr/>
    </dgm:pt>
    <dgm:pt modelId="{9F5792D4-173D-A247-BDA9-96E985D67AF6}" type="pres">
      <dgm:prSet presAssocID="{D143AFD7-838B-2B45-B04A-ADCE7CDA3DF0}" presName="thickLine" presStyleLbl="alignNode1" presStyleIdx="0" presStyleCnt="8"/>
      <dgm:spPr/>
    </dgm:pt>
    <dgm:pt modelId="{F40BAC0D-86D9-7742-9E56-752A899EE25D}" type="pres">
      <dgm:prSet presAssocID="{D143AFD7-838B-2B45-B04A-ADCE7CDA3DF0}" presName="horz1" presStyleCnt="0"/>
      <dgm:spPr/>
    </dgm:pt>
    <dgm:pt modelId="{5B66C6F3-C6BD-294D-98DB-FD8D4F96D6A3}" type="pres">
      <dgm:prSet presAssocID="{D143AFD7-838B-2B45-B04A-ADCE7CDA3DF0}" presName="tx1" presStyleLbl="revTx" presStyleIdx="0" presStyleCnt="8"/>
      <dgm:spPr/>
    </dgm:pt>
    <dgm:pt modelId="{77161C8A-4606-CE45-AF3E-6F7884AD3C22}" type="pres">
      <dgm:prSet presAssocID="{D143AFD7-838B-2B45-B04A-ADCE7CDA3DF0}" presName="vert1" presStyleCnt="0"/>
      <dgm:spPr/>
    </dgm:pt>
    <dgm:pt modelId="{F0152180-FEEF-C641-8588-E12158B295F7}" type="pres">
      <dgm:prSet presAssocID="{1AD36EF1-2650-E94C-ADA0-304D50642191}" presName="thickLine" presStyleLbl="alignNode1" presStyleIdx="1" presStyleCnt="8"/>
      <dgm:spPr/>
    </dgm:pt>
    <dgm:pt modelId="{D4711B6C-4091-8B4C-9650-DA85648E9D5D}" type="pres">
      <dgm:prSet presAssocID="{1AD36EF1-2650-E94C-ADA0-304D50642191}" presName="horz1" presStyleCnt="0"/>
      <dgm:spPr/>
    </dgm:pt>
    <dgm:pt modelId="{5C8EA874-E0DA-8A42-BAB2-D5A715403140}" type="pres">
      <dgm:prSet presAssocID="{1AD36EF1-2650-E94C-ADA0-304D50642191}" presName="tx1" presStyleLbl="revTx" presStyleIdx="1" presStyleCnt="8"/>
      <dgm:spPr/>
    </dgm:pt>
    <dgm:pt modelId="{841234C4-9370-7546-89AA-E3D74D1B66E3}" type="pres">
      <dgm:prSet presAssocID="{1AD36EF1-2650-E94C-ADA0-304D50642191}" presName="vert1" presStyleCnt="0"/>
      <dgm:spPr/>
    </dgm:pt>
    <dgm:pt modelId="{BBAA7876-2ACD-774E-9F05-3DECA69F6093}" type="pres">
      <dgm:prSet presAssocID="{5134FE81-F6FC-4D04-879E-E885F9F8C432}" presName="thickLine" presStyleLbl="alignNode1" presStyleIdx="2" presStyleCnt="8"/>
      <dgm:spPr/>
    </dgm:pt>
    <dgm:pt modelId="{E05AE57B-1394-E546-8713-93DEA9BC7E00}" type="pres">
      <dgm:prSet presAssocID="{5134FE81-F6FC-4D04-879E-E885F9F8C432}" presName="horz1" presStyleCnt="0"/>
      <dgm:spPr/>
    </dgm:pt>
    <dgm:pt modelId="{04188379-3BFB-8041-A17C-4BA4D17E31DD}" type="pres">
      <dgm:prSet presAssocID="{5134FE81-F6FC-4D04-879E-E885F9F8C432}" presName="tx1" presStyleLbl="revTx" presStyleIdx="2" presStyleCnt="8"/>
      <dgm:spPr/>
    </dgm:pt>
    <dgm:pt modelId="{53632A06-0E06-024B-BD48-0842558EC6FA}" type="pres">
      <dgm:prSet presAssocID="{5134FE81-F6FC-4D04-879E-E885F9F8C432}" presName="vert1" presStyleCnt="0"/>
      <dgm:spPr/>
    </dgm:pt>
    <dgm:pt modelId="{1E155158-8E0E-1D41-B900-CFC1E569C3A6}" type="pres">
      <dgm:prSet presAssocID="{9A4F42EA-9FA3-4B18-A1EA-5A1469C2B41E}" presName="thickLine" presStyleLbl="alignNode1" presStyleIdx="3" presStyleCnt="8"/>
      <dgm:spPr/>
    </dgm:pt>
    <dgm:pt modelId="{F039C54F-2FD6-6F4F-9C5B-2BAC94466BC3}" type="pres">
      <dgm:prSet presAssocID="{9A4F42EA-9FA3-4B18-A1EA-5A1469C2B41E}" presName="horz1" presStyleCnt="0"/>
      <dgm:spPr/>
    </dgm:pt>
    <dgm:pt modelId="{B42ACA3D-BE2C-BC43-8B12-872A72D79AC1}" type="pres">
      <dgm:prSet presAssocID="{9A4F42EA-9FA3-4B18-A1EA-5A1469C2B41E}" presName="tx1" presStyleLbl="revTx" presStyleIdx="3" presStyleCnt="8"/>
      <dgm:spPr/>
    </dgm:pt>
    <dgm:pt modelId="{B422D80C-4C41-2842-840A-4277E46FBD10}" type="pres">
      <dgm:prSet presAssocID="{9A4F42EA-9FA3-4B18-A1EA-5A1469C2B41E}" presName="vert1" presStyleCnt="0"/>
      <dgm:spPr/>
    </dgm:pt>
    <dgm:pt modelId="{00E4ECE9-3562-F842-9908-E34864277794}" type="pres">
      <dgm:prSet presAssocID="{00C7D6B7-4244-4206-8C28-D2C8EECF7D35}" presName="thickLine" presStyleLbl="alignNode1" presStyleIdx="4" presStyleCnt="8"/>
      <dgm:spPr/>
    </dgm:pt>
    <dgm:pt modelId="{CD658922-E73F-C441-9705-16A7B60E1623}" type="pres">
      <dgm:prSet presAssocID="{00C7D6B7-4244-4206-8C28-D2C8EECF7D35}" presName="horz1" presStyleCnt="0"/>
      <dgm:spPr/>
    </dgm:pt>
    <dgm:pt modelId="{061DC204-DE12-D24C-9C21-8E2D1F12ACE1}" type="pres">
      <dgm:prSet presAssocID="{00C7D6B7-4244-4206-8C28-D2C8EECF7D35}" presName="tx1" presStyleLbl="revTx" presStyleIdx="4" presStyleCnt="8"/>
      <dgm:spPr/>
    </dgm:pt>
    <dgm:pt modelId="{6AC326F2-527B-9245-80D4-9D24B6FA4906}" type="pres">
      <dgm:prSet presAssocID="{00C7D6B7-4244-4206-8C28-D2C8EECF7D35}" presName="vert1" presStyleCnt="0"/>
      <dgm:spPr/>
    </dgm:pt>
    <dgm:pt modelId="{C9639962-0943-254B-B0E1-1933F428D8CA}" type="pres">
      <dgm:prSet presAssocID="{A133D38D-45B6-4D29-AEF7-96BF0C85CEAD}" presName="thickLine" presStyleLbl="alignNode1" presStyleIdx="5" presStyleCnt="8"/>
      <dgm:spPr/>
    </dgm:pt>
    <dgm:pt modelId="{D35B5B8D-CB01-AF47-9A94-193A972CA9CE}" type="pres">
      <dgm:prSet presAssocID="{A133D38D-45B6-4D29-AEF7-96BF0C85CEAD}" presName="horz1" presStyleCnt="0"/>
      <dgm:spPr/>
    </dgm:pt>
    <dgm:pt modelId="{56D7CA96-2F99-AD43-B2A5-B565FE8FE430}" type="pres">
      <dgm:prSet presAssocID="{A133D38D-45B6-4D29-AEF7-96BF0C85CEAD}" presName="tx1" presStyleLbl="revTx" presStyleIdx="5" presStyleCnt="8"/>
      <dgm:spPr/>
    </dgm:pt>
    <dgm:pt modelId="{C23F892F-A2E4-4B40-BA53-CC744FD78303}" type="pres">
      <dgm:prSet presAssocID="{A133D38D-45B6-4D29-AEF7-96BF0C85CEAD}" presName="vert1" presStyleCnt="0"/>
      <dgm:spPr/>
    </dgm:pt>
    <dgm:pt modelId="{3A94DDE8-772C-5541-BC1E-53D20FF3F8B9}" type="pres">
      <dgm:prSet presAssocID="{65DE7EE9-D4C2-4FC9-908D-DF19A33D5EBC}" presName="thickLine" presStyleLbl="alignNode1" presStyleIdx="6" presStyleCnt="8"/>
      <dgm:spPr/>
    </dgm:pt>
    <dgm:pt modelId="{78D91645-97CE-414F-9368-8C5BAD6339E5}" type="pres">
      <dgm:prSet presAssocID="{65DE7EE9-D4C2-4FC9-908D-DF19A33D5EBC}" presName="horz1" presStyleCnt="0"/>
      <dgm:spPr/>
    </dgm:pt>
    <dgm:pt modelId="{8F370543-6141-3140-BC28-4DFBD271F1A4}" type="pres">
      <dgm:prSet presAssocID="{65DE7EE9-D4C2-4FC9-908D-DF19A33D5EBC}" presName="tx1" presStyleLbl="revTx" presStyleIdx="6" presStyleCnt="8"/>
      <dgm:spPr/>
    </dgm:pt>
    <dgm:pt modelId="{C1942FA8-FBBD-E74F-824D-A27C31424EFE}" type="pres">
      <dgm:prSet presAssocID="{65DE7EE9-D4C2-4FC9-908D-DF19A33D5EBC}" presName="vert1" presStyleCnt="0"/>
      <dgm:spPr/>
    </dgm:pt>
    <dgm:pt modelId="{68A36C78-177A-7D4F-B880-A316BE34B188}" type="pres">
      <dgm:prSet presAssocID="{491BD6D8-9F7D-4BB1-AC66-52CF59A78F59}" presName="thickLine" presStyleLbl="alignNode1" presStyleIdx="7" presStyleCnt="8"/>
      <dgm:spPr/>
    </dgm:pt>
    <dgm:pt modelId="{C6592809-30D5-6345-A6CA-96C4EE51DC5B}" type="pres">
      <dgm:prSet presAssocID="{491BD6D8-9F7D-4BB1-AC66-52CF59A78F59}" presName="horz1" presStyleCnt="0"/>
      <dgm:spPr/>
    </dgm:pt>
    <dgm:pt modelId="{28954B3B-2451-FF46-9230-AF6E8A7C1B0B}" type="pres">
      <dgm:prSet presAssocID="{491BD6D8-9F7D-4BB1-AC66-52CF59A78F59}" presName="tx1" presStyleLbl="revTx" presStyleIdx="7" presStyleCnt="8"/>
      <dgm:spPr/>
    </dgm:pt>
    <dgm:pt modelId="{949E9B9E-9C0A-9942-9D8E-3596B6AB51B1}" type="pres">
      <dgm:prSet presAssocID="{491BD6D8-9F7D-4BB1-AC66-52CF59A78F59}" presName="vert1" presStyleCnt="0"/>
      <dgm:spPr/>
    </dgm:pt>
  </dgm:ptLst>
  <dgm:cxnLst>
    <dgm:cxn modelId="{A337F806-A6BD-4729-9380-C3BA3EBD2EF2}" srcId="{EA045700-2110-43AD-AB00-B33207899853}" destId="{5134FE81-F6FC-4D04-879E-E885F9F8C432}" srcOrd="2" destOrd="0" parTransId="{6CFAA8AB-DB78-4B64-B47F-84242D7E1272}" sibTransId="{F11A47A1-3F30-4C55-9BD2-46CF21011421}"/>
    <dgm:cxn modelId="{D5F2321B-5F48-D14F-B27B-77EDDDEAE04A}" type="presOf" srcId="{D143AFD7-838B-2B45-B04A-ADCE7CDA3DF0}" destId="{5B66C6F3-C6BD-294D-98DB-FD8D4F96D6A3}" srcOrd="0" destOrd="0" presId="urn:microsoft.com/office/officeart/2008/layout/LinedList"/>
    <dgm:cxn modelId="{46B8481D-17A9-41D5-ACE3-89E912053E92}" srcId="{EA045700-2110-43AD-AB00-B33207899853}" destId="{00C7D6B7-4244-4206-8C28-D2C8EECF7D35}" srcOrd="4" destOrd="0" parTransId="{9EEED3A2-3D1B-471E-B4AC-EF869EA476E3}" sibTransId="{FE7E5AAA-DE9E-4631-9ED9-E0DF60BC6479}"/>
    <dgm:cxn modelId="{F3A3142E-7DA0-CB4A-A29B-0158D5B97C2C}" srcId="{EA045700-2110-43AD-AB00-B33207899853}" destId="{1AD36EF1-2650-E94C-ADA0-304D50642191}" srcOrd="1" destOrd="0" parTransId="{FBB02DA0-8CED-B44E-AA53-5BFD85E52789}" sibTransId="{02CF69DF-C3B0-3944-ADB1-2C688695CB38}"/>
    <dgm:cxn modelId="{FE599D34-FFD3-3742-8D13-74F7EA6BB1CE}" srcId="{EA045700-2110-43AD-AB00-B33207899853}" destId="{D143AFD7-838B-2B45-B04A-ADCE7CDA3DF0}" srcOrd="0" destOrd="0" parTransId="{F90A0F60-268A-3A44-B732-753156A131D2}" sibTransId="{65BC15E3-DB11-0F42-9864-2DB120310527}"/>
    <dgm:cxn modelId="{E3125C36-0987-4EB7-A969-2723E416BA6F}" srcId="{EA045700-2110-43AD-AB00-B33207899853}" destId="{9A4F42EA-9FA3-4B18-A1EA-5A1469C2B41E}" srcOrd="3" destOrd="0" parTransId="{B80E1DF3-9BBF-4B33-AA2C-8DC46A25C9FF}" sibTransId="{62F29C4D-39B3-4F3B-A54B-C05A315B7932}"/>
    <dgm:cxn modelId="{A4C71640-03F5-D940-91AE-97E958B0BC5F}" type="presOf" srcId="{9A4F42EA-9FA3-4B18-A1EA-5A1469C2B41E}" destId="{B42ACA3D-BE2C-BC43-8B12-872A72D79AC1}" srcOrd="0" destOrd="0" presId="urn:microsoft.com/office/officeart/2008/layout/LinedList"/>
    <dgm:cxn modelId="{306D2251-ABE5-C948-9375-99E289CF62BA}" type="presOf" srcId="{1AD36EF1-2650-E94C-ADA0-304D50642191}" destId="{5C8EA874-E0DA-8A42-BAB2-D5A715403140}" srcOrd="0" destOrd="0" presId="urn:microsoft.com/office/officeart/2008/layout/LinedList"/>
    <dgm:cxn modelId="{6C60565B-F6A2-344F-89CB-6AA547DBA6CB}" type="presOf" srcId="{EA045700-2110-43AD-AB00-B33207899853}" destId="{532BFFAE-B8EA-AA4D-A1CD-FB5503AF2081}" srcOrd="0" destOrd="0" presId="urn:microsoft.com/office/officeart/2008/layout/LinedList"/>
    <dgm:cxn modelId="{E6F9CA69-9DCE-224B-AAB1-084902E3697C}" type="presOf" srcId="{491BD6D8-9F7D-4BB1-AC66-52CF59A78F59}" destId="{28954B3B-2451-FF46-9230-AF6E8A7C1B0B}" srcOrd="0" destOrd="0" presId="urn:microsoft.com/office/officeart/2008/layout/LinedList"/>
    <dgm:cxn modelId="{31840A77-AEE0-AB46-B3CB-E3C97476387A}" type="presOf" srcId="{A133D38D-45B6-4D29-AEF7-96BF0C85CEAD}" destId="{56D7CA96-2F99-AD43-B2A5-B565FE8FE430}" srcOrd="0" destOrd="0" presId="urn:microsoft.com/office/officeart/2008/layout/LinedList"/>
    <dgm:cxn modelId="{B072977A-66E8-49BD-8BE8-9601377014D3}" srcId="{EA045700-2110-43AD-AB00-B33207899853}" destId="{A133D38D-45B6-4D29-AEF7-96BF0C85CEAD}" srcOrd="5" destOrd="0" parTransId="{34E780C3-39B1-4095-AF4E-3504F62E7C99}" sibTransId="{06E2D763-308F-4E07-8A9D-60FB73298151}"/>
    <dgm:cxn modelId="{9957C97C-CDD6-C843-92B0-986D3E0FDD25}" type="presOf" srcId="{00C7D6B7-4244-4206-8C28-D2C8EECF7D35}" destId="{061DC204-DE12-D24C-9C21-8E2D1F12ACE1}" srcOrd="0" destOrd="0" presId="urn:microsoft.com/office/officeart/2008/layout/LinedList"/>
    <dgm:cxn modelId="{6D82527D-7FFD-0F42-97CD-E2B51158B6F7}" type="presOf" srcId="{5134FE81-F6FC-4D04-879E-E885F9F8C432}" destId="{04188379-3BFB-8041-A17C-4BA4D17E31DD}" srcOrd="0" destOrd="0" presId="urn:microsoft.com/office/officeart/2008/layout/LinedList"/>
    <dgm:cxn modelId="{8AA82CB2-73AE-4BD6-8F8B-0EEF37CC0171}" srcId="{EA045700-2110-43AD-AB00-B33207899853}" destId="{491BD6D8-9F7D-4BB1-AC66-52CF59A78F59}" srcOrd="7" destOrd="0" parTransId="{8FB8C612-815A-4444-B647-A97A451BB69C}" sibTransId="{D37C28A4-E86D-439B-9B9F-A7F1433852D8}"/>
    <dgm:cxn modelId="{325DEDB3-A60F-4FC8-9A4F-9F53CC83BFF7}" srcId="{EA045700-2110-43AD-AB00-B33207899853}" destId="{65DE7EE9-D4C2-4FC9-908D-DF19A33D5EBC}" srcOrd="6" destOrd="0" parTransId="{DBB7B770-88CE-45FB-91BE-4FF4A1313B3F}" sibTransId="{E25C8834-4B02-43F2-9A08-C0AE9FFBAF09}"/>
    <dgm:cxn modelId="{7EE006DE-C5C5-3340-BECD-4FD3BA363125}" type="presOf" srcId="{65DE7EE9-D4C2-4FC9-908D-DF19A33D5EBC}" destId="{8F370543-6141-3140-BC28-4DFBD271F1A4}" srcOrd="0" destOrd="0" presId="urn:microsoft.com/office/officeart/2008/layout/LinedList"/>
    <dgm:cxn modelId="{D52C9083-D87A-4C46-90A2-D41EB4A9C15E}" type="presParOf" srcId="{532BFFAE-B8EA-AA4D-A1CD-FB5503AF2081}" destId="{9F5792D4-173D-A247-BDA9-96E985D67AF6}" srcOrd="0" destOrd="0" presId="urn:microsoft.com/office/officeart/2008/layout/LinedList"/>
    <dgm:cxn modelId="{C5C5EF38-4059-474A-ADD2-3EE27C4DF85A}" type="presParOf" srcId="{532BFFAE-B8EA-AA4D-A1CD-FB5503AF2081}" destId="{F40BAC0D-86D9-7742-9E56-752A899EE25D}" srcOrd="1" destOrd="0" presId="urn:microsoft.com/office/officeart/2008/layout/LinedList"/>
    <dgm:cxn modelId="{92FA54FD-2657-EE43-A08F-E8F9A98A8278}" type="presParOf" srcId="{F40BAC0D-86D9-7742-9E56-752A899EE25D}" destId="{5B66C6F3-C6BD-294D-98DB-FD8D4F96D6A3}" srcOrd="0" destOrd="0" presId="urn:microsoft.com/office/officeart/2008/layout/LinedList"/>
    <dgm:cxn modelId="{A3BCC573-69A4-5C40-BFF0-7A16E59A613E}" type="presParOf" srcId="{F40BAC0D-86D9-7742-9E56-752A899EE25D}" destId="{77161C8A-4606-CE45-AF3E-6F7884AD3C22}" srcOrd="1" destOrd="0" presId="urn:microsoft.com/office/officeart/2008/layout/LinedList"/>
    <dgm:cxn modelId="{794CCE4B-37C1-CD45-B58F-DFDFB5133F46}" type="presParOf" srcId="{532BFFAE-B8EA-AA4D-A1CD-FB5503AF2081}" destId="{F0152180-FEEF-C641-8588-E12158B295F7}" srcOrd="2" destOrd="0" presId="urn:microsoft.com/office/officeart/2008/layout/LinedList"/>
    <dgm:cxn modelId="{32DF8F93-31BF-8D49-A5FF-373CAF073944}" type="presParOf" srcId="{532BFFAE-B8EA-AA4D-A1CD-FB5503AF2081}" destId="{D4711B6C-4091-8B4C-9650-DA85648E9D5D}" srcOrd="3" destOrd="0" presId="urn:microsoft.com/office/officeart/2008/layout/LinedList"/>
    <dgm:cxn modelId="{280ECAFA-1F45-8D45-A406-86281AA5670B}" type="presParOf" srcId="{D4711B6C-4091-8B4C-9650-DA85648E9D5D}" destId="{5C8EA874-E0DA-8A42-BAB2-D5A715403140}" srcOrd="0" destOrd="0" presId="urn:microsoft.com/office/officeart/2008/layout/LinedList"/>
    <dgm:cxn modelId="{2194980A-B510-0A43-B97F-7CC612529F7E}" type="presParOf" srcId="{D4711B6C-4091-8B4C-9650-DA85648E9D5D}" destId="{841234C4-9370-7546-89AA-E3D74D1B66E3}" srcOrd="1" destOrd="0" presId="urn:microsoft.com/office/officeart/2008/layout/LinedList"/>
    <dgm:cxn modelId="{7EAAF421-1BBD-E74A-8F7F-36113CA8573B}" type="presParOf" srcId="{532BFFAE-B8EA-AA4D-A1CD-FB5503AF2081}" destId="{BBAA7876-2ACD-774E-9F05-3DECA69F6093}" srcOrd="4" destOrd="0" presId="urn:microsoft.com/office/officeart/2008/layout/LinedList"/>
    <dgm:cxn modelId="{FFD8F984-B33F-A540-BF9C-08DC1E56E9E7}" type="presParOf" srcId="{532BFFAE-B8EA-AA4D-A1CD-FB5503AF2081}" destId="{E05AE57B-1394-E546-8713-93DEA9BC7E00}" srcOrd="5" destOrd="0" presId="urn:microsoft.com/office/officeart/2008/layout/LinedList"/>
    <dgm:cxn modelId="{15139F89-3071-844D-B7C3-33A391097112}" type="presParOf" srcId="{E05AE57B-1394-E546-8713-93DEA9BC7E00}" destId="{04188379-3BFB-8041-A17C-4BA4D17E31DD}" srcOrd="0" destOrd="0" presId="urn:microsoft.com/office/officeart/2008/layout/LinedList"/>
    <dgm:cxn modelId="{A3EA56D7-4443-674D-9F2B-FF29A16DF525}" type="presParOf" srcId="{E05AE57B-1394-E546-8713-93DEA9BC7E00}" destId="{53632A06-0E06-024B-BD48-0842558EC6FA}" srcOrd="1" destOrd="0" presId="urn:microsoft.com/office/officeart/2008/layout/LinedList"/>
    <dgm:cxn modelId="{A0B8492A-27BB-3542-AD14-EBAA1F4CF7CD}" type="presParOf" srcId="{532BFFAE-B8EA-AA4D-A1CD-FB5503AF2081}" destId="{1E155158-8E0E-1D41-B900-CFC1E569C3A6}" srcOrd="6" destOrd="0" presId="urn:microsoft.com/office/officeart/2008/layout/LinedList"/>
    <dgm:cxn modelId="{60D21A48-AE63-F740-990D-E8F9E97A4A78}" type="presParOf" srcId="{532BFFAE-B8EA-AA4D-A1CD-FB5503AF2081}" destId="{F039C54F-2FD6-6F4F-9C5B-2BAC94466BC3}" srcOrd="7" destOrd="0" presId="urn:microsoft.com/office/officeart/2008/layout/LinedList"/>
    <dgm:cxn modelId="{E17799A7-B627-7D4F-B455-DB08B68EF41E}" type="presParOf" srcId="{F039C54F-2FD6-6F4F-9C5B-2BAC94466BC3}" destId="{B42ACA3D-BE2C-BC43-8B12-872A72D79AC1}" srcOrd="0" destOrd="0" presId="urn:microsoft.com/office/officeart/2008/layout/LinedList"/>
    <dgm:cxn modelId="{CCF51967-8E43-704D-B218-D58038B36A59}" type="presParOf" srcId="{F039C54F-2FD6-6F4F-9C5B-2BAC94466BC3}" destId="{B422D80C-4C41-2842-840A-4277E46FBD10}" srcOrd="1" destOrd="0" presId="urn:microsoft.com/office/officeart/2008/layout/LinedList"/>
    <dgm:cxn modelId="{CB0F5466-820D-574E-95E4-E1B30B6F7B06}" type="presParOf" srcId="{532BFFAE-B8EA-AA4D-A1CD-FB5503AF2081}" destId="{00E4ECE9-3562-F842-9908-E34864277794}" srcOrd="8" destOrd="0" presId="urn:microsoft.com/office/officeart/2008/layout/LinedList"/>
    <dgm:cxn modelId="{A0637FFC-C791-D447-AE48-93C9FF49FA9D}" type="presParOf" srcId="{532BFFAE-B8EA-AA4D-A1CD-FB5503AF2081}" destId="{CD658922-E73F-C441-9705-16A7B60E1623}" srcOrd="9" destOrd="0" presId="urn:microsoft.com/office/officeart/2008/layout/LinedList"/>
    <dgm:cxn modelId="{5BCBEF03-2F72-8E48-948A-E45C82B21D2C}" type="presParOf" srcId="{CD658922-E73F-C441-9705-16A7B60E1623}" destId="{061DC204-DE12-D24C-9C21-8E2D1F12ACE1}" srcOrd="0" destOrd="0" presId="urn:microsoft.com/office/officeart/2008/layout/LinedList"/>
    <dgm:cxn modelId="{5E3D3805-2A9C-2A41-8ED7-AC989DB98740}" type="presParOf" srcId="{CD658922-E73F-C441-9705-16A7B60E1623}" destId="{6AC326F2-527B-9245-80D4-9D24B6FA4906}" srcOrd="1" destOrd="0" presId="urn:microsoft.com/office/officeart/2008/layout/LinedList"/>
    <dgm:cxn modelId="{762FCD12-09B9-784D-99C4-3830D7B4C5A7}" type="presParOf" srcId="{532BFFAE-B8EA-AA4D-A1CD-FB5503AF2081}" destId="{C9639962-0943-254B-B0E1-1933F428D8CA}" srcOrd="10" destOrd="0" presId="urn:microsoft.com/office/officeart/2008/layout/LinedList"/>
    <dgm:cxn modelId="{E5E23C3A-B891-424D-A94D-6E95F9DA5A83}" type="presParOf" srcId="{532BFFAE-B8EA-AA4D-A1CD-FB5503AF2081}" destId="{D35B5B8D-CB01-AF47-9A94-193A972CA9CE}" srcOrd="11" destOrd="0" presId="urn:microsoft.com/office/officeart/2008/layout/LinedList"/>
    <dgm:cxn modelId="{351DFCC6-CE17-9D4C-A1DE-2B99D7444475}" type="presParOf" srcId="{D35B5B8D-CB01-AF47-9A94-193A972CA9CE}" destId="{56D7CA96-2F99-AD43-B2A5-B565FE8FE430}" srcOrd="0" destOrd="0" presId="urn:microsoft.com/office/officeart/2008/layout/LinedList"/>
    <dgm:cxn modelId="{5FDC210B-5D0B-3240-83C2-249BDFB4E6F7}" type="presParOf" srcId="{D35B5B8D-CB01-AF47-9A94-193A972CA9CE}" destId="{C23F892F-A2E4-4B40-BA53-CC744FD78303}" srcOrd="1" destOrd="0" presId="urn:microsoft.com/office/officeart/2008/layout/LinedList"/>
    <dgm:cxn modelId="{7DACA1A9-A969-134E-8D0E-182FC0257F22}" type="presParOf" srcId="{532BFFAE-B8EA-AA4D-A1CD-FB5503AF2081}" destId="{3A94DDE8-772C-5541-BC1E-53D20FF3F8B9}" srcOrd="12" destOrd="0" presId="urn:microsoft.com/office/officeart/2008/layout/LinedList"/>
    <dgm:cxn modelId="{B84DAE6B-AC3A-4E44-9A19-41AB4C6E48CF}" type="presParOf" srcId="{532BFFAE-B8EA-AA4D-A1CD-FB5503AF2081}" destId="{78D91645-97CE-414F-9368-8C5BAD6339E5}" srcOrd="13" destOrd="0" presId="urn:microsoft.com/office/officeart/2008/layout/LinedList"/>
    <dgm:cxn modelId="{8951E5D8-F3A3-C44A-8D46-B2A26AD61116}" type="presParOf" srcId="{78D91645-97CE-414F-9368-8C5BAD6339E5}" destId="{8F370543-6141-3140-BC28-4DFBD271F1A4}" srcOrd="0" destOrd="0" presId="urn:microsoft.com/office/officeart/2008/layout/LinedList"/>
    <dgm:cxn modelId="{13B6DF64-0A5D-2640-BACF-5F3DCFA68E8F}" type="presParOf" srcId="{78D91645-97CE-414F-9368-8C5BAD6339E5}" destId="{C1942FA8-FBBD-E74F-824D-A27C31424EFE}" srcOrd="1" destOrd="0" presId="urn:microsoft.com/office/officeart/2008/layout/LinedList"/>
    <dgm:cxn modelId="{74EDB7A0-29E7-4041-91DF-7A17410EDD10}" type="presParOf" srcId="{532BFFAE-B8EA-AA4D-A1CD-FB5503AF2081}" destId="{68A36C78-177A-7D4F-B880-A316BE34B188}" srcOrd="14" destOrd="0" presId="urn:microsoft.com/office/officeart/2008/layout/LinedList"/>
    <dgm:cxn modelId="{539DABD1-29B4-F74B-8D14-0487A782A8E5}" type="presParOf" srcId="{532BFFAE-B8EA-AA4D-A1CD-FB5503AF2081}" destId="{C6592809-30D5-6345-A6CA-96C4EE51DC5B}" srcOrd="15" destOrd="0" presId="urn:microsoft.com/office/officeart/2008/layout/LinedList"/>
    <dgm:cxn modelId="{1AA55F5B-BB37-764A-BD50-48515EEA4E16}" type="presParOf" srcId="{C6592809-30D5-6345-A6CA-96C4EE51DC5B}" destId="{28954B3B-2451-FF46-9230-AF6E8A7C1B0B}" srcOrd="0" destOrd="0" presId="urn:microsoft.com/office/officeart/2008/layout/LinedList"/>
    <dgm:cxn modelId="{9F65E990-5A47-EE41-8261-B8F726B902DE}" type="presParOf" srcId="{C6592809-30D5-6345-A6CA-96C4EE51DC5B}" destId="{949E9B9E-9C0A-9942-9D8E-3596B6AB51B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2B8629-5FF7-421C-AACC-5EB6D1D94291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4C3C452-4D49-41D0-82E2-7F99BDCA16CC}">
      <dgm:prSet/>
      <dgm:spPr/>
      <dgm:t>
        <a:bodyPr/>
        <a:lstStyle/>
        <a:p>
          <a:r>
            <a:rPr lang="es-CL" b="1"/>
            <a:t>As crianças são preciosas para Jesus. </a:t>
          </a:r>
          <a:endParaRPr lang="en-US"/>
        </a:p>
      </dgm:t>
    </dgm:pt>
    <dgm:pt modelId="{23C10AA5-6C58-4B5E-9645-09BDFB087DD3}" type="parTrans" cxnId="{CCBB6CC2-42E5-4F39-B4C2-43D96A30A900}">
      <dgm:prSet/>
      <dgm:spPr/>
      <dgm:t>
        <a:bodyPr/>
        <a:lstStyle/>
        <a:p>
          <a:endParaRPr lang="en-US"/>
        </a:p>
      </dgm:t>
    </dgm:pt>
    <dgm:pt modelId="{DFEF0273-B6A5-4588-9166-751500AEBE38}" type="sibTrans" cxnId="{CCBB6CC2-42E5-4F39-B4C2-43D96A30A900}">
      <dgm:prSet/>
      <dgm:spPr/>
      <dgm:t>
        <a:bodyPr/>
        <a:lstStyle/>
        <a:p>
          <a:endParaRPr lang="en-US"/>
        </a:p>
      </dgm:t>
    </dgm:pt>
    <dgm:pt modelId="{55C55694-3B4F-40C6-93F8-F7E200471289}">
      <dgm:prSet/>
      <dgm:spPr/>
      <dgm:t>
        <a:bodyPr/>
        <a:lstStyle/>
        <a:p>
          <a:r>
            <a:rPr lang="es-CL" b="1" dirty="0" err="1"/>
            <a:t>Muitas</a:t>
          </a:r>
          <a:r>
            <a:rPr lang="es-CL" b="1" dirty="0"/>
            <a:t> </a:t>
          </a:r>
          <a:r>
            <a:rPr lang="es-CL" b="1" dirty="0" err="1"/>
            <a:t>decisões</a:t>
          </a:r>
          <a:r>
            <a:rPr lang="es-CL" b="1" dirty="0"/>
            <a:t> </a:t>
          </a:r>
          <a:r>
            <a:rPr lang="es-CL" b="1" dirty="0" err="1"/>
            <a:t>espirituais</a:t>
          </a:r>
          <a:r>
            <a:rPr lang="es-CL" b="1" dirty="0"/>
            <a:t> </a:t>
          </a:r>
          <a:r>
            <a:rPr lang="es-CL" b="1" dirty="0" err="1"/>
            <a:t>acontecem</a:t>
          </a:r>
          <a:r>
            <a:rPr lang="es-CL" b="1" dirty="0"/>
            <a:t> </a:t>
          </a:r>
          <a:r>
            <a:rPr lang="es-CL" b="1" dirty="0" err="1"/>
            <a:t>na</a:t>
          </a:r>
          <a:r>
            <a:rPr lang="es-CL" b="1" dirty="0"/>
            <a:t> </a:t>
          </a:r>
          <a:r>
            <a:rPr lang="es-CL" b="1" dirty="0" err="1"/>
            <a:t>infância</a:t>
          </a:r>
          <a:r>
            <a:rPr lang="es-CL" b="1" dirty="0"/>
            <a:t>.</a:t>
          </a:r>
          <a:endParaRPr lang="en-US" dirty="0"/>
        </a:p>
      </dgm:t>
    </dgm:pt>
    <dgm:pt modelId="{426716CD-98ED-4505-BD99-4F4A9BBCB121}" type="parTrans" cxnId="{813439C7-D822-411C-B043-56E39CD30989}">
      <dgm:prSet/>
      <dgm:spPr/>
      <dgm:t>
        <a:bodyPr/>
        <a:lstStyle/>
        <a:p>
          <a:endParaRPr lang="en-US"/>
        </a:p>
      </dgm:t>
    </dgm:pt>
    <dgm:pt modelId="{6BD0346C-421D-4D74-8558-665A50F8B54B}" type="sibTrans" cxnId="{813439C7-D822-411C-B043-56E39CD30989}">
      <dgm:prSet/>
      <dgm:spPr/>
      <dgm:t>
        <a:bodyPr/>
        <a:lstStyle/>
        <a:p>
          <a:endParaRPr lang="en-US"/>
        </a:p>
      </dgm:t>
    </dgm:pt>
    <dgm:pt modelId="{FD56F720-F023-4D53-B1C8-402DBC54B35A}">
      <dgm:prSet/>
      <dgm:spPr/>
      <dgm:t>
        <a:bodyPr/>
        <a:lstStyle/>
        <a:p>
          <a:r>
            <a:rPr lang="es-CL" b="1" dirty="0"/>
            <a:t>Crianças </a:t>
          </a:r>
          <a:r>
            <a:rPr lang="es-CL" b="1" dirty="0" err="1"/>
            <a:t>influenciam</a:t>
          </a:r>
          <a:r>
            <a:rPr lang="es-CL" b="1" dirty="0"/>
            <a:t> </a:t>
          </a:r>
          <a:r>
            <a:rPr lang="es-CL" b="1" dirty="0" err="1"/>
            <a:t>pais</a:t>
          </a:r>
          <a:r>
            <a:rPr lang="es-CL" b="1" dirty="0"/>
            <a:t>, </a:t>
          </a:r>
          <a:r>
            <a:rPr lang="es-CL" b="1" dirty="0" err="1"/>
            <a:t>irmãos</a:t>
          </a:r>
          <a:r>
            <a:rPr lang="es-CL" b="1" dirty="0"/>
            <a:t> e amigos.</a:t>
          </a:r>
          <a:endParaRPr lang="en-US" dirty="0"/>
        </a:p>
      </dgm:t>
    </dgm:pt>
    <dgm:pt modelId="{31715EE5-107F-4D08-96A4-4155B7EA7308}" type="parTrans" cxnId="{34CDEE0A-D9AA-4A03-B65E-FB0463899303}">
      <dgm:prSet/>
      <dgm:spPr/>
      <dgm:t>
        <a:bodyPr/>
        <a:lstStyle/>
        <a:p>
          <a:endParaRPr lang="en-US"/>
        </a:p>
      </dgm:t>
    </dgm:pt>
    <dgm:pt modelId="{2AEF40B5-BFF2-4D33-B15A-BD45CCE80924}" type="sibTrans" cxnId="{34CDEE0A-D9AA-4A03-B65E-FB0463899303}">
      <dgm:prSet/>
      <dgm:spPr/>
      <dgm:t>
        <a:bodyPr/>
        <a:lstStyle/>
        <a:p>
          <a:endParaRPr lang="en-US"/>
        </a:p>
      </dgm:t>
    </dgm:pt>
    <dgm:pt modelId="{55632858-F241-4727-8FB3-4D71A1BE326C}">
      <dgm:prSet/>
      <dgm:spPr/>
      <dgm:t>
        <a:bodyPr/>
        <a:lstStyle/>
        <a:p>
          <a:r>
            <a:rPr lang="es-CL" b="1"/>
            <a:t>O discipulado começa desde cedo. </a:t>
          </a:r>
          <a:endParaRPr lang="en-US"/>
        </a:p>
      </dgm:t>
    </dgm:pt>
    <dgm:pt modelId="{65D767F2-A8B4-4CAD-ABC9-7C99199CFC0F}" type="parTrans" cxnId="{6B211E6F-E835-4ECB-9828-ABFE9003F416}">
      <dgm:prSet/>
      <dgm:spPr/>
      <dgm:t>
        <a:bodyPr/>
        <a:lstStyle/>
        <a:p>
          <a:endParaRPr lang="en-US"/>
        </a:p>
      </dgm:t>
    </dgm:pt>
    <dgm:pt modelId="{6CB128B1-2CB9-485E-A0F8-4CF558A22987}" type="sibTrans" cxnId="{6B211E6F-E835-4ECB-9828-ABFE9003F416}">
      <dgm:prSet/>
      <dgm:spPr/>
      <dgm:t>
        <a:bodyPr/>
        <a:lstStyle/>
        <a:p>
          <a:endParaRPr lang="en-US"/>
        </a:p>
      </dgm:t>
    </dgm:pt>
    <dgm:pt modelId="{E14D721D-5D0C-0341-B495-BA8370ACE70D}" type="pres">
      <dgm:prSet presAssocID="{462B8629-5FF7-421C-AACC-5EB6D1D94291}" presName="matrix" presStyleCnt="0">
        <dgm:presLayoutVars>
          <dgm:chMax val="1"/>
          <dgm:dir/>
          <dgm:resizeHandles val="exact"/>
        </dgm:presLayoutVars>
      </dgm:prSet>
      <dgm:spPr/>
    </dgm:pt>
    <dgm:pt modelId="{09A1F55E-38CB-3C48-8707-E50C2F2DD1A5}" type="pres">
      <dgm:prSet presAssocID="{462B8629-5FF7-421C-AACC-5EB6D1D94291}" presName="diamond" presStyleLbl="bgShp" presStyleIdx="0" presStyleCnt="1"/>
      <dgm:spPr/>
    </dgm:pt>
    <dgm:pt modelId="{0B888F82-3A60-2F48-85F8-C98B072100B7}" type="pres">
      <dgm:prSet presAssocID="{462B8629-5FF7-421C-AACC-5EB6D1D94291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F92535F0-9F81-924B-9104-13BFDD8E1567}" type="pres">
      <dgm:prSet presAssocID="{462B8629-5FF7-421C-AACC-5EB6D1D94291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46F6C14-0A81-F343-A695-2DC6AA8B1F50}" type="pres">
      <dgm:prSet presAssocID="{462B8629-5FF7-421C-AACC-5EB6D1D94291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BE93288C-1E5C-0B4D-89D0-7AAFFE73738D}" type="pres">
      <dgm:prSet presAssocID="{462B8629-5FF7-421C-AACC-5EB6D1D94291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4CDEE0A-D9AA-4A03-B65E-FB0463899303}" srcId="{462B8629-5FF7-421C-AACC-5EB6D1D94291}" destId="{FD56F720-F023-4D53-B1C8-402DBC54B35A}" srcOrd="2" destOrd="0" parTransId="{31715EE5-107F-4D08-96A4-4155B7EA7308}" sibTransId="{2AEF40B5-BFF2-4D33-B15A-BD45CCE80924}"/>
    <dgm:cxn modelId="{808D1F37-08F3-B544-B47C-1AC30BD836D5}" type="presOf" srcId="{462B8629-5FF7-421C-AACC-5EB6D1D94291}" destId="{E14D721D-5D0C-0341-B495-BA8370ACE70D}" srcOrd="0" destOrd="0" presId="urn:microsoft.com/office/officeart/2005/8/layout/matrix3"/>
    <dgm:cxn modelId="{98C74E46-4840-5641-8D1F-93AE235F2C85}" type="presOf" srcId="{55632858-F241-4727-8FB3-4D71A1BE326C}" destId="{BE93288C-1E5C-0B4D-89D0-7AAFFE73738D}" srcOrd="0" destOrd="0" presId="urn:microsoft.com/office/officeart/2005/8/layout/matrix3"/>
    <dgm:cxn modelId="{2A0C8E46-B5D4-5C46-AD90-98F75AD212F4}" type="presOf" srcId="{55C55694-3B4F-40C6-93F8-F7E200471289}" destId="{F92535F0-9F81-924B-9104-13BFDD8E1567}" srcOrd="0" destOrd="0" presId="urn:microsoft.com/office/officeart/2005/8/layout/matrix3"/>
    <dgm:cxn modelId="{6B211E6F-E835-4ECB-9828-ABFE9003F416}" srcId="{462B8629-5FF7-421C-AACC-5EB6D1D94291}" destId="{55632858-F241-4727-8FB3-4D71A1BE326C}" srcOrd="3" destOrd="0" parTransId="{65D767F2-A8B4-4CAD-ABC9-7C99199CFC0F}" sibTransId="{6CB128B1-2CB9-485E-A0F8-4CF558A22987}"/>
    <dgm:cxn modelId="{844994C0-F5BB-2C4A-A4EC-CD794E7C6EE4}" type="presOf" srcId="{24C3C452-4D49-41D0-82E2-7F99BDCA16CC}" destId="{0B888F82-3A60-2F48-85F8-C98B072100B7}" srcOrd="0" destOrd="0" presId="urn:microsoft.com/office/officeart/2005/8/layout/matrix3"/>
    <dgm:cxn modelId="{CCBB6CC2-42E5-4F39-B4C2-43D96A30A900}" srcId="{462B8629-5FF7-421C-AACC-5EB6D1D94291}" destId="{24C3C452-4D49-41D0-82E2-7F99BDCA16CC}" srcOrd="0" destOrd="0" parTransId="{23C10AA5-6C58-4B5E-9645-09BDFB087DD3}" sibTransId="{DFEF0273-B6A5-4588-9166-751500AEBE38}"/>
    <dgm:cxn modelId="{813439C7-D822-411C-B043-56E39CD30989}" srcId="{462B8629-5FF7-421C-AACC-5EB6D1D94291}" destId="{55C55694-3B4F-40C6-93F8-F7E200471289}" srcOrd="1" destOrd="0" parTransId="{426716CD-98ED-4505-BD99-4F4A9BBCB121}" sibTransId="{6BD0346C-421D-4D74-8558-665A50F8B54B}"/>
    <dgm:cxn modelId="{F18AC3EF-D71C-9841-B0F1-1E71ECA7961E}" type="presOf" srcId="{FD56F720-F023-4D53-B1C8-402DBC54B35A}" destId="{F46F6C14-0A81-F343-A695-2DC6AA8B1F50}" srcOrd="0" destOrd="0" presId="urn:microsoft.com/office/officeart/2005/8/layout/matrix3"/>
    <dgm:cxn modelId="{FC953C1A-3133-7D46-B38D-568CAC066389}" type="presParOf" srcId="{E14D721D-5D0C-0341-B495-BA8370ACE70D}" destId="{09A1F55E-38CB-3C48-8707-E50C2F2DD1A5}" srcOrd="0" destOrd="0" presId="urn:microsoft.com/office/officeart/2005/8/layout/matrix3"/>
    <dgm:cxn modelId="{0AFBD037-F986-8441-8E2B-8BB06AD6CBD0}" type="presParOf" srcId="{E14D721D-5D0C-0341-B495-BA8370ACE70D}" destId="{0B888F82-3A60-2F48-85F8-C98B072100B7}" srcOrd="1" destOrd="0" presId="urn:microsoft.com/office/officeart/2005/8/layout/matrix3"/>
    <dgm:cxn modelId="{88F9E096-59F7-1846-A18A-B69851592CEE}" type="presParOf" srcId="{E14D721D-5D0C-0341-B495-BA8370ACE70D}" destId="{F92535F0-9F81-924B-9104-13BFDD8E1567}" srcOrd="2" destOrd="0" presId="urn:microsoft.com/office/officeart/2005/8/layout/matrix3"/>
    <dgm:cxn modelId="{9AF8741C-13A0-A445-AB78-268ED45C2A57}" type="presParOf" srcId="{E14D721D-5D0C-0341-B495-BA8370ACE70D}" destId="{F46F6C14-0A81-F343-A695-2DC6AA8B1F50}" srcOrd="3" destOrd="0" presId="urn:microsoft.com/office/officeart/2005/8/layout/matrix3"/>
    <dgm:cxn modelId="{4851205B-0BAC-534A-B85C-F23B91EE79A5}" type="presParOf" srcId="{E14D721D-5D0C-0341-B495-BA8370ACE70D}" destId="{BE93288C-1E5C-0B4D-89D0-7AAFFE73738D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9B54BD-18FA-443E-8D2D-1DCA13F3BA4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4421227-40A3-4D65-8164-74BF117D3763}">
      <dgm:prSet/>
      <dgm:spPr/>
      <dgm:t>
        <a:bodyPr/>
        <a:lstStyle/>
        <a:p>
          <a:r>
            <a:rPr lang="es-CL" dirty="0" err="1"/>
            <a:t>Tenha</a:t>
          </a:r>
          <a:r>
            <a:rPr lang="es-CL" dirty="0"/>
            <a:t> em mente </a:t>
          </a:r>
          <a:r>
            <a:rPr lang="es-CL" dirty="0" err="1"/>
            <a:t>alguns</a:t>
          </a:r>
          <a:r>
            <a:rPr lang="es-CL" dirty="0"/>
            <a:t> </a:t>
          </a:r>
          <a:r>
            <a:rPr lang="es-CL" dirty="0" err="1"/>
            <a:t>passos</a:t>
          </a:r>
          <a:r>
            <a:rPr lang="es-CL" dirty="0"/>
            <a:t>:</a:t>
          </a:r>
          <a:endParaRPr lang="en-US" dirty="0"/>
        </a:p>
      </dgm:t>
    </dgm:pt>
    <dgm:pt modelId="{55CB5DEC-981E-448B-AF2A-80305B8D13B0}" type="parTrans" cxnId="{5D771ADE-A7DE-4AD7-9C82-3C2B36E7D910}">
      <dgm:prSet/>
      <dgm:spPr/>
      <dgm:t>
        <a:bodyPr/>
        <a:lstStyle/>
        <a:p>
          <a:endParaRPr lang="en-US"/>
        </a:p>
      </dgm:t>
    </dgm:pt>
    <dgm:pt modelId="{33645F37-69CC-4741-88A0-1521C8B50F5E}" type="sibTrans" cxnId="{5D771ADE-A7DE-4AD7-9C82-3C2B36E7D910}">
      <dgm:prSet/>
      <dgm:spPr/>
      <dgm:t>
        <a:bodyPr/>
        <a:lstStyle/>
        <a:p>
          <a:endParaRPr lang="en-US"/>
        </a:p>
      </dgm:t>
    </dgm:pt>
    <dgm:pt modelId="{497DFAE3-3979-4EE2-91A0-2B0B49F1A039}">
      <dgm:prSet/>
      <dgm:spPr/>
      <dgm:t>
        <a:bodyPr/>
        <a:lstStyle/>
        <a:p>
          <a:r>
            <a:rPr lang="es-CL"/>
            <a:t>1- Dê a oportunidade de se entregar a Jesus, sem precioná-la.</a:t>
          </a:r>
          <a:endParaRPr lang="en-US"/>
        </a:p>
      </dgm:t>
    </dgm:pt>
    <dgm:pt modelId="{1E60C362-1D55-4060-A48C-C9AABB491290}" type="parTrans" cxnId="{8B8212DF-DE0E-43F4-821A-7253B5CCDA8B}">
      <dgm:prSet/>
      <dgm:spPr/>
      <dgm:t>
        <a:bodyPr/>
        <a:lstStyle/>
        <a:p>
          <a:endParaRPr lang="en-US"/>
        </a:p>
      </dgm:t>
    </dgm:pt>
    <dgm:pt modelId="{21D5C8D6-C869-479E-A0B5-4056FF31B560}" type="sibTrans" cxnId="{8B8212DF-DE0E-43F4-821A-7253B5CCDA8B}">
      <dgm:prSet/>
      <dgm:spPr/>
      <dgm:t>
        <a:bodyPr/>
        <a:lstStyle/>
        <a:p>
          <a:endParaRPr lang="en-US"/>
        </a:p>
      </dgm:t>
    </dgm:pt>
    <dgm:pt modelId="{366B421A-3FB5-4F7F-B488-391B795FC4AD}">
      <dgm:prSet/>
      <dgm:spPr/>
      <dgm:t>
        <a:bodyPr/>
        <a:lstStyle/>
        <a:p>
          <a:r>
            <a:rPr lang="es-CL" dirty="0"/>
            <a:t>2- O compromiso </a:t>
          </a:r>
          <a:r>
            <a:rPr lang="es-CL" dirty="0" err="1"/>
            <a:t>verdadeiro</a:t>
          </a:r>
          <a:r>
            <a:rPr lang="es-CL" dirty="0"/>
            <a:t> com </a:t>
          </a:r>
          <a:r>
            <a:rPr lang="es-CL" dirty="0" err="1"/>
            <a:t>Jesus</a:t>
          </a:r>
          <a:r>
            <a:rPr lang="es-CL" dirty="0"/>
            <a:t> </a:t>
          </a:r>
          <a:r>
            <a:rPr lang="es-CL" dirty="0" err="1"/>
            <a:t>não</a:t>
          </a:r>
          <a:r>
            <a:rPr lang="es-CL" dirty="0"/>
            <a:t> é </a:t>
          </a:r>
          <a:r>
            <a:rPr lang="es-CL" dirty="0" err="1"/>
            <a:t>feito</a:t>
          </a:r>
          <a:r>
            <a:rPr lang="es-CL" dirty="0"/>
            <a:t> em grupo, mas individual. </a:t>
          </a:r>
          <a:endParaRPr lang="en-US" dirty="0"/>
        </a:p>
      </dgm:t>
    </dgm:pt>
    <dgm:pt modelId="{B1DD7C3B-E13D-4AE2-A3F9-27908D0AD2CA}" type="parTrans" cxnId="{4488C754-DE9D-4337-9813-352D7E9677E3}">
      <dgm:prSet/>
      <dgm:spPr/>
      <dgm:t>
        <a:bodyPr/>
        <a:lstStyle/>
        <a:p>
          <a:endParaRPr lang="en-US"/>
        </a:p>
      </dgm:t>
    </dgm:pt>
    <dgm:pt modelId="{3BCDFBBE-3C4A-43A9-809D-676108A435EA}" type="sibTrans" cxnId="{4488C754-DE9D-4337-9813-352D7E9677E3}">
      <dgm:prSet/>
      <dgm:spPr/>
      <dgm:t>
        <a:bodyPr/>
        <a:lstStyle/>
        <a:p>
          <a:endParaRPr lang="en-US"/>
        </a:p>
      </dgm:t>
    </dgm:pt>
    <dgm:pt modelId="{6E28868E-AA97-44A7-9051-476A0579578B}">
      <dgm:prSet/>
      <dgm:spPr/>
      <dgm:t>
        <a:bodyPr/>
        <a:lstStyle/>
        <a:p>
          <a:r>
            <a:rPr lang="es-CL" dirty="0"/>
            <a:t>3- As crianças </a:t>
          </a:r>
          <a:r>
            <a:rPr lang="es-CL" dirty="0" err="1"/>
            <a:t>podem</a:t>
          </a:r>
          <a:r>
            <a:rPr lang="es-CL" dirty="0"/>
            <a:t>, com </a:t>
          </a:r>
          <a:r>
            <a:rPr lang="es-CL" dirty="0" err="1"/>
            <a:t>suas</a:t>
          </a:r>
          <a:r>
            <a:rPr lang="es-CL" dirty="0"/>
            <a:t> </a:t>
          </a:r>
          <a:r>
            <a:rPr lang="es-CL" dirty="0" err="1"/>
            <a:t>próprias</a:t>
          </a:r>
          <a:r>
            <a:rPr lang="es-CL" dirty="0"/>
            <a:t> </a:t>
          </a:r>
          <a:r>
            <a:rPr lang="es-CL" dirty="0" err="1"/>
            <a:t>palavras</a:t>
          </a:r>
          <a:r>
            <a:rPr lang="es-CL" dirty="0"/>
            <a:t>, manifestar o </a:t>
          </a:r>
          <a:r>
            <a:rPr lang="es-CL" dirty="0" err="1"/>
            <a:t>desejo</a:t>
          </a:r>
          <a:r>
            <a:rPr lang="es-CL" dirty="0"/>
            <a:t> de </a:t>
          </a:r>
          <a:r>
            <a:rPr lang="es-CL" dirty="0" err="1"/>
            <a:t>pertencer</a:t>
          </a:r>
          <a:r>
            <a:rPr lang="es-CL" dirty="0"/>
            <a:t> a </a:t>
          </a:r>
          <a:r>
            <a:rPr lang="es-CL" dirty="0" err="1"/>
            <a:t>Jesus</a:t>
          </a:r>
          <a:r>
            <a:rPr lang="es-CL" dirty="0"/>
            <a:t>.</a:t>
          </a:r>
          <a:endParaRPr lang="en-US" dirty="0"/>
        </a:p>
      </dgm:t>
    </dgm:pt>
    <dgm:pt modelId="{E776163F-2EC0-4548-B1DF-4DB82E1E1926}" type="parTrans" cxnId="{BC3FE165-8CA6-4DFD-B63B-1C9720C5BDE3}">
      <dgm:prSet/>
      <dgm:spPr/>
      <dgm:t>
        <a:bodyPr/>
        <a:lstStyle/>
        <a:p>
          <a:endParaRPr lang="en-US"/>
        </a:p>
      </dgm:t>
    </dgm:pt>
    <dgm:pt modelId="{7B1B52B6-7261-4E72-B1E3-0A2DECF9313B}" type="sibTrans" cxnId="{BC3FE165-8CA6-4DFD-B63B-1C9720C5BDE3}">
      <dgm:prSet/>
      <dgm:spPr/>
      <dgm:t>
        <a:bodyPr/>
        <a:lstStyle/>
        <a:p>
          <a:endParaRPr lang="en-US"/>
        </a:p>
      </dgm:t>
    </dgm:pt>
    <dgm:pt modelId="{0E156B46-A224-4DE4-A01C-A746C3611CD6}">
      <dgm:prSet/>
      <dgm:spPr/>
      <dgm:t>
        <a:bodyPr/>
        <a:lstStyle/>
        <a:p>
          <a:r>
            <a:rPr lang="es-CL" dirty="0"/>
            <a:t>4- As crianças </a:t>
          </a:r>
          <a:r>
            <a:rPr lang="es-CL" dirty="0" err="1"/>
            <a:t>nem</a:t>
          </a:r>
          <a:r>
            <a:rPr lang="es-CL" dirty="0"/>
            <a:t> </a:t>
          </a:r>
          <a:r>
            <a:rPr lang="es-CL" dirty="0" err="1"/>
            <a:t>sempre</a:t>
          </a:r>
          <a:r>
            <a:rPr lang="es-CL" dirty="0"/>
            <a:t> </a:t>
          </a:r>
          <a:r>
            <a:rPr lang="es-CL" dirty="0" err="1"/>
            <a:t>compreendem</a:t>
          </a:r>
          <a:r>
            <a:rPr lang="es-CL" dirty="0"/>
            <a:t> </a:t>
          </a:r>
          <a:r>
            <a:rPr lang="es-CL" dirty="0" err="1"/>
            <a:t>ideias</a:t>
          </a:r>
          <a:r>
            <a:rPr lang="es-CL" dirty="0"/>
            <a:t> </a:t>
          </a:r>
          <a:r>
            <a:rPr lang="es-CL" dirty="0" err="1"/>
            <a:t>abtratas</a:t>
          </a:r>
          <a:r>
            <a:rPr lang="es-CL" dirty="0"/>
            <a:t>, como </a:t>
          </a:r>
          <a:r>
            <a:rPr lang="es-CL" dirty="0" err="1"/>
            <a:t>um</a:t>
          </a:r>
          <a:r>
            <a:rPr lang="es-CL" dirty="0"/>
            <a:t> </a:t>
          </a:r>
          <a:r>
            <a:rPr lang="es-CL" dirty="0" err="1"/>
            <a:t>compromisso</a:t>
          </a:r>
          <a:r>
            <a:rPr lang="es-CL" dirty="0"/>
            <a:t> com </a:t>
          </a:r>
          <a:r>
            <a:rPr lang="es-CL" dirty="0" err="1"/>
            <a:t>Jesus</a:t>
          </a:r>
          <a:r>
            <a:rPr lang="es-CL" dirty="0"/>
            <a:t>. </a:t>
          </a:r>
          <a:r>
            <a:rPr lang="es-CL" dirty="0" err="1"/>
            <a:t>Peça</a:t>
          </a:r>
          <a:r>
            <a:rPr lang="es-CL" dirty="0"/>
            <a:t> a </a:t>
          </a:r>
          <a:r>
            <a:rPr lang="es-CL" dirty="0" err="1"/>
            <a:t>elas</a:t>
          </a:r>
          <a:r>
            <a:rPr lang="es-CL" dirty="0"/>
            <a:t> que </a:t>
          </a:r>
          <a:r>
            <a:rPr lang="es-CL" dirty="0" err="1"/>
            <a:t>compartilhem</a:t>
          </a:r>
          <a:r>
            <a:rPr lang="es-CL" dirty="0"/>
            <a:t> o que </a:t>
          </a:r>
          <a:r>
            <a:rPr lang="es-CL" dirty="0" err="1"/>
            <a:t>acreditam</a:t>
          </a:r>
          <a:r>
            <a:rPr lang="es-CL" dirty="0"/>
            <a:t> sobre </a:t>
          </a:r>
          <a:r>
            <a:rPr lang="es-CL" dirty="0" err="1"/>
            <a:t>Jesus</a:t>
          </a:r>
          <a:r>
            <a:rPr lang="es-CL" dirty="0"/>
            <a:t> e </a:t>
          </a:r>
          <a:r>
            <a:rPr lang="es-CL" dirty="0" err="1"/>
            <a:t>salvação</a:t>
          </a:r>
          <a:r>
            <a:rPr lang="es-CL" dirty="0"/>
            <a:t>.</a:t>
          </a:r>
          <a:endParaRPr lang="en-US" dirty="0"/>
        </a:p>
      </dgm:t>
    </dgm:pt>
    <dgm:pt modelId="{7690A712-8519-4E8A-990A-7542C82E037E}" type="parTrans" cxnId="{5115DF73-0E64-4A32-979B-F36A57D535F2}">
      <dgm:prSet/>
      <dgm:spPr/>
      <dgm:t>
        <a:bodyPr/>
        <a:lstStyle/>
        <a:p>
          <a:endParaRPr lang="en-US"/>
        </a:p>
      </dgm:t>
    </dgm:pt>
    <dgm:pt modelId="{5D1E5F38-1F4C-4284-9142-E0FC6593300D}" type="sibTrans" cxnId="{5115DF73-0E64-4A32-979B-F36A57D535F2}">
      <dgm:prSet/>
      <dgm:spPr/>
      <dgm:t>
        <a:bodyPr/>
        <a:lstStyle/>
        <a:p>
          <a:endParaRPr lang="en-US"/>
        </a:p>
      </dgm:t>
    </dgm:pt>
    <dgm:pt modelId="{715BF623-1CAC-4043-B717-C45D33957628}">
      <dgm:prSet/>
      <dgm:spPr/>
      <dgm:t>
        <a:bodyPr/>
        <a:lstStyle/>
        <a:p>
          <a:r>
            <a:rPr lang="es-CL" dirty="0"/>
            <a:t>5- </a:t>
          </a:r>
          <a:r>
            <a:rPr lang="es-CL" dirty="0" err="1"/>
            <a:t>Receber</a:t>
          </a:r>
          <a:r>
            <a:rPr lang="es-CL" dirty="0"/>
            <a:t> a </a:t>
          </a:r>
          <a:r>
            <a:rPr lang="es-CL" dirty="0" err="1"/>
            <a:t>Jesus</a:t>
          </a:r>
          <a:r>
            <a:rPr lang="es-CL" dirty="0"/>
            <a:t> no </a:t>
          </a:r>
          <a:r>
            <a:rPr lang="es-CL" dirty="0" err="1"/>
            <a:t>coração</a:t>
          </a:r>
          <a:r>
            <a:rPr lang="es-CL" dirty="0"/>
            <a:t> </a:t>
          </a:r>
          <a:r>
            <a:rPr lang="es-CL" dirty="0" err="1"/>
            <a:t>não</a:t>
          </a:r>
          <a:r>
            <a:rPr lang="es-CL" dirty="0"/>
            <a:t> é </a:t>
          </a:r>
          <a:r>
            <a:rPr lang="es-CL" dirty="0" err="1"/>
            <a:t>um</a:t>
          </a:r>
          <a:r>
            <a:rPr lang="es-CL" dirty="0"/>
            <a:t> evento que </a:t>
          </a:r>
          <a:r>
            <a:rPr lang="es-CL" dirty="0" err="1"/>
            <a:t>ocorre</a:t>
          </a:r>
          <a:r>
            <a:rPr lang="es-CL" dirty="0"/>
            <a:t> </a:t>
          </a:r>
          <a:r>
            <a:rPr lang="es-CL" dirty="0" err="1"/>
            <a:t>uma</a:t>
          </a:r>
          <a:r>
            <a:rPr lang="es-CL" dirty="0"/>
            <a:t> vez </a:t>
          </a:r>
          <a:r>
            <a:rPr lang="es-CL" dirty="0" err="1"/>
            <a:t>na</a:t>
          </a:r>
          <a:r>
            <a:rPr lang="es-CL" dirty="0"/>
            <a:t> vida; é </a:t>
          </a:r>
          <a:r>
            <a:rPr lang="es-CL" dirty="0" err="1"/>
            <a:t>necessário</a:t>
          </a:r>
          <a:r>
            <a:rPr lang="es-CL" dirty="0"/>
            <a:t> renovar </a:t>
          </a:r>
          <a:r>
            <a:rPr lang="es-CL" dirty="0" err="1"/>
            <a:t>sempre</a:t>
          </a:r>
          <a:r>
            <a:rPr lang="es-CL" dirty="0"/>
            <a:t> o </a:t>
          </a:r>
          <a:r>
            <a:rPr lang="es-CL" dirty="0" err="1"/>
            <a:t>compromisso</a:t>
          </a:r>
          <a:r>
            <a:rPr lang="es-CL" dirty="0"/>
            <a:t>  com Deus. </a:t>
          </a:r>
          <a:endParaRPr lang="en-US" dirty="0"/>
        </a:p>
      </dgm:t>
    </dgm:pt>
    <dgm:pt modelId="{B2A374A8-F958-4089-9065-15963C439773}" type="parTrans" cxnId="{E8DA9A96-3EB1-4533-ACB4-6B3FA7D7D137}">
      <dgm:prSet/>
      <dgm:spPr/>
      <dgm:t>
        <a:bodyPr/>
        <a:lstStyle/>
        <a:p>
          <a:endParaRPr lang="en-US"/>
        </a:p>
      </dgm:t>
    </dgm:pt>
    <dgm:pt modelId="{48D627EC-43F9-456A-8180-B6921DBF87CE}" type="sibTrans" cxnId="{E8DA9A96-3EB1-4533-ACB4-6B3FA7D7D137}">
      <dgm:prSet/>
      <dgm:spPr/>
      <dgm:t>
        <a:bodyPr/>
        <a:lstStyle/>
        <a:p>
          <a:endParaRPr lang="en-US"/>
        </a:p>
      </dgm:t>
    </dgm:pt>
    <dgm:pt modelId="{B9BCACFC-B0A3-4783-A758-0811D9191E14}">
      <dgm:prSet/>
      <dgm:spPr/>
      <dgm:t>
        <a:bodyPr/>
        <a:lstStyle/>
        <a:p>
          <a:r>
            <a:rPr lang="es-CL" dirty="0"/>
            <a:t>6- </a:t>
          </a:r>
          <a:r>
            <a:rPr lang="es-CL" dirty="0" err="1"/>
            <a:t>Você</a:t>
          </a:r>
          <a:r>
            <a:rPr lang="es-CL" dirty="0"/>
            <a:t> e a </a:t>
          </a:r>
          <a:r>
            <a:rPr lang="es-CL" dirty="0" err="1"/>
            <a:t>criança</a:t>
          </a:r>
          <a:r>
            <a:rPr lang="es-CL" dirty="0"/>
            <a:t> </a:t>
          </a:r>
          <a:r>
            <a:rPr lang="es-CL" dirty="0" err="1"/>
            <a:t>precisam</a:t>
          </a:r>
          <a:r>
            <a:rPr lang="es-CL" dirty="0"/>
            <a:t> conversar com os </a:t>
          </a:r>
          <a:r>
            <a:rPr lang="es-CL" dirty="0" err="1"/>
            <a:t>pais</a:t>
          </a:r>
          <a:r>
            <a:rPr lang="es-CL" dirty="0"/>
            <a:t> e familiares sobre o amor e a entrega dela a Cristo. Essa pode ser a </a:t>
          </a:r>
          <a:r>
            <a:rPr lang="es-CL" dirty="0" err="1"/>
            <a:t>oportunidade</a:t>
          </a:r>
          <a:r>
            <a:rPr lang="es-CL" dirty="0"/>
            <a:t> de </a:t>
          </a:r>
          <a:r>
            <a:rPr lang="es-CL" dirty="0" err="1"/>
            <a:t>apresentar</a:t>
          </a:r>
          <a:r>
            <a:rPr lang="es-CL" dirty="0"/>
            <a:t> o </a:t>
          </a:r>
          <a:r>
            <a:rPr lang="es-CL" dirty="0" err="1"/>
            <a:t>evangelho</a:t>
          </a:r>
          <a:r>
            <a:rPr lang="es-CL" dirty="0"/>
            <a:t> a todos da </a:t>
          </a:r>
          <a:r>
            <a:rPr lang="es-CL" dirty="0" err="1"/>
            <a:t>família</a:t>
          </a:r>
          <a:r>
            <a:rPr lang="es-CL" dirty="0"/>
            <a:t>. </a:t>
          </a:r>
          <a:endParaRPr lang="en-US" dirty="0"/>
        </a:p>
      </dgm:t>
    </dgm:pt>
    <dgm:pt modelId="{286AC0EA-8936-411A-B7A5-E57895A3F9A5}" type="parTrans" cxnId="{DC5A609F-F9FF-45B2-88BB-12F6FB9E8556}">
      <dgm:prSet/>
      <dgm:spPr/>
      <dgm:t>
        <a:bodyPr/>
        <a:lstStyle/>
        <a:p>
          <a:endParaRPr lang="en-US"/>
        </a:p>
      </dgm:t>
    </dgm:pt>
    <dgm:pt modelId="{F03A3CE1-8119-47EB-9952-EF4E0C89E19C}" type="sibTrans" cxnId="{DC5A609F-F9FF-45B2-88BB-12F6FB9E8556}">
      <dgm:prSet/>
      <dgm:spPr/>
      <dgm:t>
        <a:bodyPr/>
        <a:lstStyle/>
        <a:p>
          <a:endParaRPr lang="en-US"/>
        </a:p>
      </dgm:t>
    </dgm:pt>
    <dgm:pt modelId="{C20934A5-DCE1-DC47-84EF-43AF7AC30AAF}" type="pres">
      <dgm:prSet presAssocID="{D29B54BD-18FA-443E-8D2D-1DCA13F3BA4B}" presName="diagram" presStyleCnt="0">
        <dgm:presLayoutVars>
          <dgm:dir/>
          <dgm:resizeHandles val="exact"/>
        </dgm:presLayoutVars>
      </dgm:prSet>
      <dgm:spPr/>
    </dgm:pt>
    <dgm:pt modelId="{32995833-FB21-194B-9DDB-AD5A15B40360}" type="pres">
      <dgm:prSet presAssocID="{44421227-40A3-4D65-8164-74BF117D3763}" presName="node" presStyleLbl="node1" presStyleIdx="0" presStyleCnt="7">
        <dgm:presLayoutVars>
          <dgm:bulletEnabled val="1"/>
        </dgm:presLayoutVars>
      </dgm:prSet>
      <dgm:spPr/>
    </dgm:pt>
    <dgm:pt modelId="{A21DE616-513B-554D-A8CF-36615A749A12}" type="pres">
      <dgm:prSet presAssocID="{33645F37-69CC-4741-88A0-1521C8B50F5E}" presName="sibTrans" presStyleCnt="0"/>
      <dgm:spPr/>
    </dgm:pt>
    <dgm:pt modelId="{783182BF-7656-7742-9AFC-409A3E61DD1C}" type="pres">
      <dgm:prSet presAssocID="{497DFAE3-3979-4EE2-91A0-2B0B49F1A039}" presName="node" presStyleLbl="node1" presStyleIdx="1" presStyleCnt="7">
        <dgm:presLayoutVars>
          <dgm:bulletEnabled val="1"/>
        </dgm:presLayoutVars>
      </dgm:prSet>
      <dgm:spPr/>
    </dgm:pt>
    <dgm:pt modelId="{FB28D13B-B602-3C40-9415-53FD305F6A68}" type="pres">
      <dgm:prSet presAssocID="{21D5C8D6-C869-479E-A0B5-4056FF31B560}" presName="sibTrans" presStyleCnt="0"/>
      <dgm:spPr/>
    </dgm:pt>
    <dgm:pt modelId="{A2B32BC1-E105-1047-BFA4-3871CD7861E3}" type="pres">
      <dgm:prSet presAssocID="{366B421A-3FB5-4F7F-B488-391B795FC4AD}" presName="node" presStyleLbl="node1" presStyleIdx="2" presStyleCnt="7">
        <dgm:presLayoutVars>
          <dgm:bulletEnabled val="1"/>
        </dgm:presLayoutVars>
      </dgm:prSet>
      <dgm:spPr/>
    </dgm:pt>
    <dgm:pt modelId="{26F4D924-D657-CA4A-9608-6AE514541367}" type="pres">
      <dgm:prSet presAssocID="{3BCDFBBE-3C4A-43A9-809D-676108A435EA}" presName="sibTrans" presStyleCnt="0"/>
      <dgm:spPr/>
    </dgm:pt>
    <dgm:pt modelId="{24DED62B-D515-F24C-A99D-24B03454E9C0}" type="pres">
      <dgm:prSet presAssocID="{6E28868E-AA97-44A7-9051-476A0579578B}" presName="node" presStyleLbl="node1" presStyleIdx="3" presStyleCnt="7">
        <dgm:presLayoutVars>
          <dgm:bulletEnabled val="1"/>
        </dgm:presLayoutVars>
      </dgm:prSet>
      <dgm:spPr/>
    </dgm:pt>
    <dgm:pt modelId="{E52C2F22-0880-3544-B657-3F50CC87A3EB}" type="pres">
      <dgm:prSet presAssocID="{7B1B52B6-7261-4E72-B1E3-0A2DECF9313B}" presName="sibTrans" presStyleCnt="0"/>
      <dgm:spPr/>
    </dgm:pt>
    <dgm:pt modelId="{00900969-E4E2-AF44-9166-51972E029B07}" type="pres">
      <dgm:prSet presAssocID="{0E156B46-A224-4DE4-A01C-A746C3611CD6}" presName="node" presStyleLbl="node1" presStyleIdx="4" presStyleCnt="7">
        <dgm:presLayoutVars>
          <dgm:bulletEnabled val="1"/>
        </dgm:presLayoutVars>
      </dgm:prSet>
      <dgm:spPr/>
    </dgm:pt>
    <dgm:pt modelId="{DA0DF4D6-A8C4-C347-8410-E0EFF3FC9B06}" type="pres">
      <dgm:prSet presAssocID="{5D1E5F38-1F4C-4284-9142-E0FC6593300D}" presName="sibTrans" presStyleCnt="0"/>
      <dgm:spPr/>
    </dgm:pt>
    <dgm:pt modelId="{45FD62F7-4041-1D41-85DC-BB732E1ABEA9}" type="pres">
      <dgm:prSet presAssocID="{715BF623-1CAC-4043-B717-C45D33957628}" presName="node" presStyleLbl="node1" presStyleIdx="5" presStyleCnt="7">
        <dgm:presLayoutVars>
          <dgm:bulletEnabled val="1"/>
        </dgm:presLayoutVars>
      </dgm:prSet>
      <dgm:spPr/>
    </dgm:pt>
    <dgm:pt modelId="{A6F48868-822E-DF42-A281-AF48AC2E51AC}" type="pres">
      <dgm:prSet presAssocID="{48D627EC-43F9-456A-8180-B6921DBF87CE}" presName="sibTrans" presStyleCnt="0"/>
      <dgm:spPr/>
    </dgm:pt>
    <dgm:pt modelId="{9EC92250-B3DE-FC45-AF7D-EEB2ECB67B89}" type="pres">
      <dgm:prSet presAssocID="{B9BCACFC-B0A3-4783-A758-0811D9191E14}" presName="node" presStyleLbl="node1" presStyleIdx="6" presStyleCnt="7">
        <dgm:presLayoutVars>
          <dgm:bulletEnabled val="1"/>
        </dgm:presLayoutVars>
      </dgm:prSet>
      <dgm:spPr/>
    </dgm:pt>
  </dgm:ptLst>
  <dgm:cxnLst>
    <dgm:cxn modelId="{9F069202-05EE-FA41-B318-650634E3C285}" type="presOf" srcId="{B9BCACFC-B0A3-4783-A758-0811D9191E14}" destId="{9EC92250-B3DE-FC45-AF7D-EEB2ECB67B89}" srcOrd="0" destOrd="0" presId="urn:microsoft.com/office/officeart/2005/8/layout/default"/>
    <dgm:cxn modelId="{A4AE384E-18B4-4F42-B4CC-B9E797AC3C91}" type="presOf" srcId="{497DFAE3-3979-4EE2-91A0-2B0B49F1A039}" destId="{783182BF-7656-7742-9AFC-409A3E61DD1C}" srcOrd="0" destOrd="0" presId="urn:microsoft.com/office/officeart/2005/8/layout/default"/>
    <dgm:cxn modelId="{4488C754-DE9D-4337-9813-352D7E9677E3}" srcId="{D29B54BD-18FA-443E-8D2D-1DCA13F3BA4B}" destId="{366B421A-3FB5-4F7F-B488-391B795FC4AD}" srcOrd="2" destOrd="0" parTransId="{B1DD7C3B-E13D-4AE2-A3F9-27908D0AD2CA}" sibTransId="{3BCDFBBE-3C4A-43A9-809D-676108A435EA}"/>
    <dgm:cxn modelId="{3B0FFF54-822B-394C-9EC1-F9DD2A186A66}" type="presOf" srcId="{44421227-40A3-4D65-8164-74BF117D3763}" destId="{32995833-FB21-194B-9DDB-AD5A15B40360}" srcOrd="0" destOrd="0" presId="urn:microsoft.com/office/officeart/2005/8/layout/default"/>
    <dgm:cxn modelId="{BC3FE165-8CA6-4DFD-B63B-1C9720C5BDE3}" srcId="{D29B54BD-18FA-443E-8D2D-1DCA13F3BA4B}" destId="{6E28868E-AA97-44A7-9051-476A0579578B}" srcOrd="3" destOrd="0" parTransId="{E776163F-2EC0-4548-B1DF-4DB82E1E1926}" sibTransId="{7B1B52B6-7261-4E72-B1E3-0A2DECF9313B}"/>
    <dgm:cxn modelId="{6F662A73-A4EB-5744-A008-3D3FCC3C1132}" type="presOf" srcId="{0E156B46-A224-4DE4-A01C-A746C3611CD6}" destId="{00900969-E4E2-AF44-9166-51972E029B07}" srcOrd="0" destOrd="0" presId="urn:microsoft.com/office/officeart/2005/8/layout/default"/>
    <dgm:cxn modelId="{5115DF73-0E64-4A32-979B-F36A57D535F2}" srcId="{D29B54BD-18FA-443E-8D2D-1DCA13F3BA4B}" destId="{0E156B46-A224-4DE4-A01C-A746C3611CD6}" srcOrd="4" destOrd="0" parTransId="{7690A712-8519-4E8A-990A-7542C82E037E}" sibTransId="{5D1E5F38-1F4C-4284-9142-E0FC6593300D}"/>
    <dgm:cxn modelId="{966CA281-39F8-1C44-A3F2-531937534232}" type="presOf" srcId="{715BF623-1CAC-4043-B717-C45D33957628}" destId="{45FD62F7-4041-1D41-85DC-BB732E1ABEA9}" srcOrd="0" destOrd="0" presId="urn:microsoft.com/office/officeart/2005/8/layout/default"/>
    <dgm:cxn modelId="{E8DA9A96-3EB1-4533-ACB4-6B3FA7D7D137}" srcId="{D29B54BD-18FA-443E-8D2D-1DCA13F3BA4B}" destId="{715BF623-1CAC-4043-B717-C45D33957628}" srcOrd="5" destOrd="0" parTransId="{B2A374A8-F958-4089-9065-15963C439773}" sibTransId="{48D627EC-43F9-456A-8180-B6921DBF87CE}"/>
    <dgm:cxn modelId="{DC5A609F-F9FF-45B2-88BB-12F6FB9E8556}" srcId="{D29B54BD-18FA-443E-8D2D-1DCA13F3BA4B}" destId="{B9BCACFC-B0A3-4783-A758-0811D9191E14}" srcOrd="6" destOrd="0" parTransId="{286AC0EA-8936-411A-B7A5-E57895A3F9A5}" sibTransId="{F03A3CE1-8119-47EB-9952-EF4E0C89E19C}"/>
    <dgm:cxn modelId="{5F7268BB-CD6E-5E47-ABCA-93256FED96DD}" type="presOf" srcId="{366B421A-3FB5-4F7F-B488-391B795FC4AD}" destId="{A2B32BC1-E105-1047-BFA4-3871CD7861E3}" srcOrd="0" destOrd="0" presId="urn:microsoft.com/office/officeart/2005/8/layout/default"/>
    <dgm:cxn modelId="{5D771ADE-A7DE-4AD7-9C82-3C2B36E7D910}" srcId="{D29B54BD-18FA-443E-8D2D-1DCA13F3BA4B}" destId="{44421227-40A3-4D65-8164-74BF117D3763}" srcOrd="0" destOrd="0" parTransId="{55CB5DEC-981E-448B-AF2A-80305B8D13B0}" sibTransId="{33645F37-69CC-4741-88A0-1521C8B50F5E}"/>
    <dgm:cxn modelId="{8B8212DF-DE0E-43F4-821A-7253B5CCDA8B}" srcId="{D29B54BD-18FA-443E-8D2D-1DCA13F3BA4B}" destId="{497DFAE3-3979-4EE2-91A0-2B0B49F1A039}" srcOrd="1" destOrd="0" parTransId="{1E60C362-1D55-4060-A48C-C9AABB491290}" sibTransId="{21D5C8D6-C869-479E-A0B5-4056FF31B560}"/>
    <dgm:cxn modelId="{EFC3AAEB-D810-CD42-8CD3-61B8385D4B4F}" type="presOf" srcId="{6E28868E-AA97-44A7-9051-476A0579578B}" destId="{24DED62B-D515-F24C-A99D-24B03454E9C0}" srcOrd="0" destOrd="0" presId="urn:microsoft.com/office/officeart/2005/8/layout/default"/>
    <dgm:cxn modelId="{CEA3A5F4-57DD-DD4C-8C62-E5DD4789303A}" type="presOf" srcId="{D29B54BD-18FA-443E-8D2D-1DCA13F3BA4B}" destId="{C20934A5-DCE1-DC47-84EF-43AF7AC30AAF}" srcOrd="0" destOrd="0" presId="urn:microsoft.com/office/officeart/2005/8/layout/default"/>
    <dgm:cxn modelId="{2FAC9D26-8DBB-9646-89E5-5BE4F904947C}" type="presParOf" srcId="{C20934A5-DCE1-DC47-84EF-43AF7AC30AAF}" destId="{32995833-FB21-194B-9DDB-AD5A15B40360}" srcOrd="0" destOrd="0" presId="urn:microsoft.com/office/officeart/2005/8/layout/default"/>
    <dgm:cxn modelId="{76239E46-BE3A-D241-82EB-C5C169AFFF5F}" type="presParOf" srcId="{C20934A5-DCE1-DC47-84EF-43AF7AC30AAF}" destId="{A21DE616-513B-554D-A8CF-36615A749A12}" srcOrd="1" destOrd="0" presId="urn:microsoft.com/office/officeart/2005/8/layout/default"/>
    <dgm:cxn modelId="{A56FFD24-B8BA-7E44-9962-3EDC9FAC707F}" type="presParOf" srcId="{C20934A5-DCE1-DC47-84EF-43AF7AC30AAF}" destId="{783182BF-7656-7742-9AFC-409A3E61DD1C}" srcOrd="2" destOrd="0" presId="urn:microsoft.com/office/officeart/2005/8/layout/default"/>
    <dgm:cxn modelId="{995F2B4E-489F-8F4E-A796-64FBB52FA59E}" type="presParOf" srcId="{C20934A5-DCE1-DC47-84EF-43AF7AC30AAF}" destId="{FB28D13B-B602-3C40-9415-53FD305F6A68}" srcOrd="3" destOrd="0" presId="urn:microsoft.com/office/officeart/2005/8/layout/default"/>
    <dgm:cxn modelId="{22B8C9C9-968E-3C42-8777-1361FD772775}" type="presParOf" srcId="{C20934A5-DCE1-DC47-84EF-43AF7AC30AAF}" destId="{A2B32BC1-E105-1047-BFA4-3871CD7861E3}" srcOrd="4" destOrd="0" presId="urn:microsoft.com/office/officeart/2005/8/layout/default"/>
    <dgm:cxn modelId="{6602B2D6-4EC2-E444-A1A7-BEC15F665F70}" type="presParOf" srcId="{C20934A5-DCE1-DC47-84EF-43AF7AC30AAF}" destId="{26F4D924-D657-CA4A-9608-6AE514541367}" srcOrd="5" destOrd="0" presId="urn:microsoft.com/office/officeart/2005/8/layout/default"/>
    <dgm:cxn modelId="{C15D70D0-AF98-E344-B7AE-B6426B802FFD}" type="presParOf" srcId="{C20934A5-DCE1-DC47-84EF-43AF7AC30AAF}" destId="{24DED62B-D515-F24C-A99D-24B03454E9C0}" srcOrd="6" destOrd="0" presId="urn:microsoft.com/office/officeart/2005/8/layout/default"/>
    <dgm:cxn modelId="{98063CE0-A3BF-874D-AB3D-15A02E589783}" type="presParOf" srcId="{C20934A5-DCE1-DC47-84EF-43AF7AC30AAF}" destId="{E52C2F22-0880-3544-B657-3F50CC87A3EB}" srcOrd="7" destOrd="0" presId="urn:microsoft.com/office/officeart/2005/8/layout/default"/>
    <dgm:cxn modelId="{701C2934-88DA-EB4A-A6EC-37520770CB64}" type="presParOf" srcId="{C20934A5-DCE1-DC47-84EF-43AF7AC30AAF}" destId="{00900969-E4E2-AF44-9166-51972E029B07}" srcOrd="8" destOrd="0" presId="urn:microsoft.com/office/officeart/2005/8/layout/default"/>
    <dgm:cxn modelId="{898BEFCA-FB3A-5440-B890-3B150C12D3A1}" type="presParOf" srcId="{C20934A5-DCE1-DC47-84EF-43AF7AC30AAF}" destId="{DA0DF4D6-A8C4-C347-8410-E0EFF3FC9B06}" srcOrd="9" destOrd="0" presId="urn:microsoft.com/office/officeart/2005/8/layout/default"/>
    <dgm:cxn modelId="{46B98DA2-82DD-0545-87B6-F573386B0527}" type="presParOf" srcId="{C20934A5-DCE1-DC47-84EF-43AF7AC30AAF}" destId="{45FD62F7-4041-1D41-85DC-BB732E1ABEA9}" srcOrd="10" destOrd="0" presId="urn:microsoft.com/office/officeart/2005/8/layout/default"/>
    <dgm:cxn modelId="{706E97CA-9D8A-8244-98DB-609B93E19732}" type="presParOf" srcId="{C20934A5-DCE1-DC47-84EF-43AF7AC30AAF}" destId="{A6F48868-822E-DF42-A281-AF48AC2E51AC}" srcOrd="11" destOrd="0" presId="urn:microsoft.com/office/officeart/2005/8/layout/default"/>
    <dgm:cxn modelId="{6BD4BC16-D356-544F-9661-C8FE71BF765B}" type="presParOf" srcId="{C20934A5-DCE1-DC47-84EF-43AF7AC30AAF}" destId="{9EC92250-B3DE-FC45-AF7D-EEB2ECB67B89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04BAB0-5122-497F-9F34-45C45E9E222B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F2441B1-28D7-4FF3-9CB5-9BDE8279B226}">
      <dgm:prSet/>
      <dgm:spPr/>
      <dgm:t>
        <a:bodyPr/>
        <a:lstStyle/>
        <a:p>
          <a:r>
            <a:rPr lang="pt-BR"/>
            <a:t>Ama a Jesus </a:t>
          </a:r>
          <a:endParaRPr lang="en-US"/>
        </a:p>
      </dgm:t>
    </dgm:pt>
    <dgm:pt modelId="{A8D4A659-AA46-4763-A19F-8A52EFB0AE06}" type="parTrans" cxnId="{532BC8BC-3E81-47E3-A936-7F15517F02E7}">
      <dgm:prSet/>
      <dgm:spPr/>
      <dgm:t>
        <a:bodyPr/>
        <a:lstStyle/>
        <a:p>
          <a:endParaRPr lang="en-US"/>
        </a:p>
      </dgm:t>
    </dgm:pt>
    <dgm:pt modelId="{CEFB14CB-B4EE-4FD4-A2CA-EE5E6C227DD2}" type="sibTrans" cxnId="{532BC8BC-3E81-47E3-A936-7F15517F02E7}">
      <dgm:prSet/>
      <dgm:spPr/>
      <dgm:t>
        <a:bodyPr/>
        <a:lstStyle/>
        <a:p>
          <a:endParaRPr lang="en-US"/>
        </a:p>
      </dgm:t>
    </dgm:pt>
    <dgm:pt modelId="{E73C3399-0D1A-4349-8B49-BDA6D505A605}">
      <dgm:prSet/>
      <dgm:spPr/>
      <dgm:t>
        <a:bodyPr/>
        <a:lstStyle/>
        <a:p>
          <a:r>
            <a:rPr lang="pt-BR"/>
            <a:t>Ama crianças </a:t>
          </a:r>
          <a:endParaRPr lang="en-US"/>
        </a:p>
      </dgm:t>
    </dgm:pt>
    <dgm:pt modelId="{104AE2FB-D7BF-4F9B-81CF-C9B19F1B195E}" type="parTrans" cxnId="{5905DF59-F151-4A61-AF5B-7C96E99DDB19}">
      <dgm:prSet/>
      <dgm:spPr/>
      <dgm:t>
        <a:bodyPr/>
        <a:lstStyle/>
        <a:p>
          <a:endParaRPr lang="en-US"/>
        </a:p>
      </dgm:t>
    </dgm:pt>
    <dgm:pt modelId="{5C1FDA97-F4C0-44CD-AC2A-6363F478EDDD}" type="sibTrans" cxnId="{5905DF59-F151-4A61-AF5B-7C96E99DDB19}">
      <dgm:prSet/>
      <dgm:spPr/>
      <dgm:t>
        <a:bodyPr/>
        <a:lstStyle/>
        <a:p>
          <a:endParaRPr lang="en-US"/>
        </a:p>
      </dgm:t>
    </dgm:pt>
    <dgm:pt modelId="{EB4F5027-2320-4215-9A11-1AAD40218EAA}">
      <dgm:prSet/>
      <dgm:spPr/>
      <dgm:t>
        <a:bodyPr/>
        <a:lstStyle/>
        <a:p>
          <a:r>
            <a:rPr lang="pt-BR"/>
            <a:t>É um exemplo cristão </a:t>
          </a:r>
          <a:endParaRPr lang="en-US"/>
        </a:p>
      </dgm:t>
    </dgm:pt>
    <dgm:pt modelId="{DD75375D-3C6E-4E5C-83E7-F2762980D7CB}" type="parTrans" cxnId="{DF40C0BD-C885-4844-8A72-BE068B17F76E}">
      <dgm:prSet/>
      <dgm:spPr/>
      <dgm:t>
        <a:bodyPr/>
        <a:lstStyle/>
        <a:p>
          <a:endParaRPr lang="en-US"/>
        </a:p>
      </dgm:t>
    </dgm:pt>
    <dgm:pt modelId="{0EB96968-874F-4323-B858-5B3708F671C7}" type="sibTrans" cxnId="{DF40C0BD-C885-4844-8A72-BE068B17F76E}">
      <dgm:prSet/>
      <dgm:spPr/>
      <dgm:t>
        <a:bodyPr/>
        <a:lstStyle/>
        <a:p>
          <a:endParaRPr lang="en-US"/>
        </a:p>
      </dgm:t>
    </dgm:pt>
    <dgm:pt modelId="{72E99632-D6F5-43C7-9CCB-76D638E3FFE6}">
      <dgm:prSet/>
      <dgm:spPr/>
      <dgm:t>
        <a:bodyPr/>
        <a:lstStyle/>
        <a:p>
          <a:r>
            <a:rPr lang="pt-BR"/>
            <a:t>Tem espírito missionário</a:t>
          </a:r>
          <a:endParaRPr lang="en-US"/>
        </a:p>
      </dgm:t>
    </dgm:pt>
    <dgm:pt modelId="{A5B45ABC-9A5F-4F9E-ACBF-9995ACF7EE34}" type="parTrans" cxnId="{512FF19E-AEBE-4052-B9F6-38DF97BAB3E1}">
      <dgm:prSet/>
      <dgm:spPr/>
      <dgm:t>
        <a:bodyPr/>
        <a:lstStyle/>
        <a:p>
          <a:endParaRPr lang="en-US"/>
        </a:p>
      </dgm:t>
    </dgm:pt>
    <dgm:pt modelId="{8ED282EB-CCB0-4508-8A45-AA783932930D}" type="sibTrans" cxnId="{512FF19E-AEBE-4052-B9F6-38DF97BAB3E1}">
      <dgm:prSet/>
      <dgm:spPr/>
      <dgm:t>
        <a:bodyPr/>
        <a:lstStyle/>
        <a:p>
          <a:endParaRPr lang="en-US"/>
        </a:p>
      </dgm:t>
    </dgm:pt>
    <dgm:pt modelId="{1B40BDE8-1AEE-4FDB-AE00-869F0DECDFC6}">
      <dgm:prSet/>
      <dgm:spPr/>
      <dgm:t>
        <a:bodyPr/>
        <a:lstStyle/>
        <a:p>
          <a:r>
            <a:rPr lang="pt-BR"/>
            <a:t>Trabalha em equipe </a:t>
          </a:r>
          <a:endParaRPr lang="en-US"/>
        </a:p>
      </dgm:t>
    </dgm:pt>
    <dgm:pt modelId="{D9D1FAD5-8FAC-4B47-9097-7409111C1D6E}" type="parTrans" cxnId="{7F3DB62B-5FC0-4EA9-B5C3-9BB59655B07A}">
      <dgm:prSet/>
      <dgm:spPr/>
      <dgm:t>
        <a:bodyPr/>
        <a:lstStyle/>
        <a:p>
          <a:endParaRPr lang="en-US"/>
        </a:p>
      </dgm:t>
    </dgm:pt>
    <dgm:pt modelId="{650BF0DA-5F21-4F25-980E-0AE851691505}" type="sibTrans" cxnId="{7F3DB62B-5FC0-4EA9-B5C3-9BB59655B07A}">
      <dgm:prSet/>
      <dgm:spPr/>
      <dgm:t>
        <a:bodyPr/>
        <a:lstStyle/>
        <a:p>
          <a:endParaRPr lang="en-US"/>
        </a:p>
      </dgm:t>
    </dgm:pt>
    <dgm:pt modelId="{CA661643-5805-463A-9EC8-80336F2D6732}">
      <dgm:prSet/>
      <dgm:spPr/>
      <dgm:t>
        <a:bodyPr/>
        <a:lstStyle/>
        <a:p>
          <a:r>
            <a:rPr lang="pt-BR"/>
            <a:t>Busca capacitação constante </a:t>
          </a:r>
          <a:endParaRPr lang="en-US"/>
        </a:p>
      </dgm:t>
    </dgm:pt>
    <dgm:pt modelId="{99802BDB-8DF8-4E42-9211-766A801B0566}" type="parTrans" cxnId="{6749A81B-62B4-4734-B69D-9E71EB25EFE3}">
      <dgm:prSet/>
      <dgm:spPr/>
      <dgm:t>
        <a:bodyPr/>
        <a:lstStyle/>
        <a:p>
          <a:endParaRPr lang="en-US"/>
        </a:p>
      </dgm:t>
    </dgm:pt>
    <dgm:pt modelId="{13852C5B-F581-4D72-BAD5-35DF3EE458CD}" type="sibTrans" cxnId="{6749A81B-62B4-4734-B69D-9E71EB25EFE3}">
      <dgm:prSet/>
      <dgm:spPr/>
      <dgm:t>
        <a:bodyPr/>
        <a:lstStyle/>
        <a:p>
          <a:endParaRPr lang="en-US"/>
        </a:p>
      </dgm:t>
    </dgm:pt>
    <dgm:pt modelId="{CE292E7A-40FF-1C49-A34F-F502316FF974}" type="pres">
      <dgm:prSet presAssocID="{B404BAB0-5122-497F-9F34-45C45E9E222B}" presName="linear" presStyleCnt="0">
        <dgm:presLayoutVars>
          <dgm:dir/>
          <dgm:animLvl val="lvl"/>
          <dgm:resizeHandles val="exact"/>
        </dgm:presLayoutVars>
      </dgm:prSet>
      <dgm:spPr/>
    </dgm:pt>
    <dgm:pt modelId="{FFAFD010-8E96-EA44-B3C5-3B30F76B0AE1}" type="pres">
      <dgm:prSet presAssocID="{AF2441B1-28D7-4FF3-9CB5-9BDE8279B226}" presName="parentLin" presStyleCnt="0"/>
      <dgm:spPr/>
    </dgm:pt>
    <dgm:pt modelId="{D2AE4571-6AF7-A144-A6B1-D98EF105967C}" type="pres">
      <dgm:prSet presAssocID="{AF2441B1-28D7-4FF3-9CB5-9BDE8279B226}" presName="parentLeftMargin" presStyleLbl="node1" presStyleIdx="0" presStyleCnt="6"/>
      <dgm:spPr/>
    </dgm:pt>
    <dgm:pt modelId="{A34ACE28-4249-B54E-B200-3ADC94077FC7}" type="pres">
      <dgm:prSet presAssocID="{AF2441B1-28D7-4FF3-9CB5-9BDE8279B22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991D790E-AF7F-5A45-AE4B-886C075892BF}" type="pres">
      <dgm:prSet presAssocID="{AF2441B1-28D7-4FF3-9CB5-9BDE8279B226}" presName="negativeSpace" presStyleCnt="0"/>
      <dgm:spPr/>
    </dgm:pt>
    <dgm:pt modelId="{DD44CB9B-CE7F-8844-8D7C-83B873EC29A2}" type="pres">
      <dgm:prSet presAssocID="{AF2441B1-28D7-4FF3-9CB5-9BDE8279B226}" presName="childText" presStyleLbl="conFgAcc1" presStyleIdx="0" presStyleCnt="6">
        <dgm:presLayoutVars>
          <dgm:bulletEnabled val="1"/>
        </dgm:presLayoutVars>
      </dgm:prSet>
      <dgm:spPr/>
    </dgm:pt>
    <dgm:pt modelId="{3B56C88A-B7D3-ED42-B579-7DB4A014E9D9}" type="pres">
      <dgm:prSet presAssocID="{CEFB14CB-B4EE-4FD4-A2CA-EE5E6C227DD2}" presName="spaceBetweenRectangles" presStyleCnt="0"/>
      <dgm:spPr/>
    </dgm:pt>
    <dgm:pt modelId="{764DB2E8-81AB-4743-9000-55839ED4E222}" type="pres">
      <dgm:prSet presAssocID="{E73C3399-0D1A-4349-8B49-BDA6D505A605}" presName="parentLin" presStyleCnt="0"/>
      <dgm:spPr/>
    </dgm:pt>
    <dgm:pt modelId="{A0713FFE-6B58-1545-9304-15D81EBAFEDB}" type="pres">
      <dgm:prSet presAssocID="{E73C3399-0D1A-4349-8B49-BDA6D505A605}" presName="parentLeftMargin" presStyleLbl="node1" presStyleIdx="0" presStyleCnt="6"/>
      <dgm:spPr/>
    </dgm:pt>
    <dgm:pt modelId="{87DBEAAF-7532-A946-89C8-088867DC1464}" type="pres">
      <dgm:prSet presAssocID="{E73C3399-0D1A-4349-8B49-BDA6D505A60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6B6E3C37-85F0-844A-B208-C6A5014F4614}" type="pres">
      <dgm:prSet presAssocID="{E73C3399-0D1A-4349-8B49-BDA6D505A605}" presName="negativeSpace" presStyleCnt="0"/>
      <dgm:spPr/>
    </dgm:pt>
    <dgm:pt modelId="{C59E882F-33DF-E446-9768-FB80A6821A17}" type="pres">
      <dgm:prSet presAssocID="{E73C3399-0D1A-4349-8B49-BDA6D505A605}" presName="childText" presStyleLbl="conFgAcc1" presStyleIdx="1" presStyleCnt="6">
        <dgm:presLayoutVars>
          <dgm:bulletEnabled val="1"/>
        </dgm:presLayoutVars>
      </dgm:prSet>
      <dgm:spPr/>
    </dgm:pt>
    <dgm:pt modelId="{89745FD3-51A1-6C48-8F91-5B3CC6281F29}" type="pres">
      <dgm:prSet presAssocID="{5C1FDA97-F4C0-44CD-AC2A-6363F478EDDD}" presName="spaceBetweenRectangles" presStyleCnt="0"/>
      <dgm:spPr/>
    </dgm:pt>
    <dgm:pt modelId="{F009C4BB-044E-B942-B1CA-75E0FBCF4F32}" type="pres">
      <dgm:prSet presAssocID="{EB4F5027-2320-4215-9A11-1AAD40218EAA}" presName="parentLin" presStyleCnt="0"/>
      <dgm:spPr/>
    </dgm:pt>
    <dgm:pt modelId="{E9921D6F-A250-DB49-80FD-6211EBDB4D47}" type="pres">
      <dgm:prSet presAssocID="{EB4F5027-2320-4215-9A11-1AAD40218EAA}" presName="parentLeftMargin" presStyleLbl="node1" presStyleIdx="1" presStyleCnt="6"/>
      <dgm:spPr/>
    </dgm:pt>
    <dgm:pt modelId="{B83D985B-6BB1-534B-B6CF-C78B573895A2}" type="pres">
      <dgm:prSet presAssocID="{EB4F5027-2320-4215-9A11-1AAD40218EAA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FD16C9B2-BE3F-C546-8DFF-A7A7D33C5A77}" type="pres">
      <dgm:prSet presAssocID="{EB4F5027-2320-4215-9A11-1AAD40218EAA}" presName="negativeSpace" presStyleCnt="0"/>
      <dgm:spPr/>
    </dgm:pt>
    <dgm:pt modelId="{EE378A72-A682-1640-9D22-BCEBAC0D225C}" type="pres">
      <dgm:prSet presAssocID="{EB4F5027-2320-4215-9A11-1AAD40218EAA}" presName="childText" presStyleLbl="conFgAcc1" presStyleIdx="2" presStyleCnt="6">
        <dgm:presLayoutVars>
          <dgm:bulletEnabled val="1"/>
        </dgm:presLayoutVars>
      </dgm:prSet>
      <dgm:spPr/>
    </dgm:pt>
    <dgm:pt modelId="{D759A4D8-FB3F-B241-8360-D6261A859769}" type="pres">
      <dgm:prSet presAssocID="{0EB96968-874F-4323-B858-5B3708F671C7}" presName="spaceBetweenRectangles" presStyleCnt="0"/>
      <dgm:spPr/>
    </dgm:pt>
    <dgm:pt modelId="{E4111C8A-363A-B846-8922-78C4E5D88C29}" type="pres">
      <dgm:prSet presAssocID="{72E99632-D6F5-43C7-9CCB-76D638E3FFE6}" presName="parentLin" presStyleCnt="0"/>
      <dgm:spPr/>
    </dgm:pt>
    <dgm:pt modelId="{6F812BCB-C8BB-4442-BC94-7BF712E724D0}" type="pres">
      <dgm:prSet presAssocID="{72E99632-D6F5-43C7-9CCB-76D638E3FFE6}" presName="parentLeftMargin" presStyleLbl="node1" presStyleIdx="2" presStyleCnt="6"/>
      <dgm:spPr/>
    </dgm:pt>
    <dgm:pt modelId="{850AF728-7BC6-8E4F-9CA4-9EA85797E466}" type="pres">
      <dgm:prSet presAssocID="{72E99632-D6F5-43C7-9CCB-76D638E3FFE6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6D4EF296-028C-2942-97AB-55FBBD8D68E6}" type="pres">
      <dgm:prSet presAssocID="{72E99632-D6F5-43C7-9CCB-76D638E3FFE6}" presName="negativeSpace" presStyleCnt="0"/>
      <dgm:spPr/>
    </dgm:pt>
    <dgm:pt modelId="{19B55A50-1550-E742-A0F5-72368DD99262}" type="pres">
      <dgm:prSet presAssocID="{72E99632-D6F5-43C7-9CCB-76D638E3FFE6}" presName="childText" presStyleLbl="conFgAcc1" presStyleIdx="3" presStyleCnt="6">
        <dgm:presLayoutVars>
          <dgm:bulletEnabled val="1"/>
        </dgm:presLayoutVars>
      </dgm:prSet>
      <dgm:spPr/>
    </dgm:pt>
    <dgm:pt modelId="{FD12715C-12EF-FA46-96BC-DFE5A66AEE19}" type="pres">
      <dgm:prSet presAssocID="{8ED282EB-CCB0-4508-8A45-AA783932930D}" presName="spaceBetweenRectangles" presStyleCnt="0"/>
      <dgm:spPr/>
    </dgm:pt>
    <dgm:pt modelId="{E04D6E6C-C736-064E-A7FF-D35C09D3ACEE}" type="pres">
      <dgm:prSet presAssocID="{1B40BDE8-1AEE-4FDB-AE00-869F0DECDFC6}" presName="parentLin" presStyleCnt="0"/>
      <dgm:spPr/>
    </dgm:pt>
    <dgm:pt modelId="{BBFB1B5A-A7EA-F648-ACD6-8D36CAD12239}" type="pres">
      <dgm:prSet presAssocID="{1B40BDE8-1AEE-4FDB-AE00-869F0DECDFC6}" presName="parentLeftMargin" presStyleLbl="node1" presStyleIdx="3" presStyleCnt="6"/>
      <dgm:spPr/>
    </dgm:pt>
    <dgm:pt modelId="{C69E3A58-AC50-994F-9BC7-146CFE2B5D00}" type="pres">
      <dgm:prSet presAssocID="{1B40BDE8-1AEE-4FDB-AE00-869F0DECDFC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6C2E62B3-07D5-B24E-9FAD-9A30E7246DBB}" type="pres">
      <dgm:prSet presAssocID="{1B40BDE8-1AEE-4FDB-AE00-869F0DECDFC6}" presName="negativeSpace" presStyleCnt="0"/>
      <dgm:spPr/>
    </dgm:pt>
    <dgm:pt modelId="{6D3C9946-872E-DA4A-927E-ABED14F3C4B4}" type="pres">
      <dgm:prSet presAssocID="{1B40BDE8-1AEE-4FDB-AE00-869F0DECDFC6}" presName="childText" presStyleLbl="conFgAcc1" presStyleIdx="4" presStyleCnt="6">
        <dgm:presLayoutVars>
          <dgm:bulletEnabled val="1"/>
        </dgm:presLayoutVars>
      </dgm:prSet>
      <dgm:spPr/>
    </dgm:pt>
    <dgm:pt modelId="{3E1B5F99-F2E3-4946-AE48-62E7483D44F1}" type="pres">
      <dgm:prSet presAssocID="{650BF0DA-5F21-4F25-980E-0AE851691505}" presName="spaceBetweenRectangles" presStyleCnt="0"/>
      <dgm:spPr/>
    </dgm:pt>
    <dgm:pt modelId="{3BDC4340-76AC-8B41-8FB7-793486C5C56E}" type="pres">
      <dgm:prSet presAssocID="{CA661643-5805-463A-9EC8-80336F2D6732}" presName="parentLin" presStyleCnt="0"/>
      <dgm:spPr/>
    </dgm:pt>
    <dgm:pt modelId="{B34CB03C-FE0E-854F-9459-7664466FDDCE}" type="pres">
      <dgm:prSet presAssocID="{CA661643-5805-463A-9EC8-80336F2D6732}" presName="parentLeftMargin" presStyleLbl="node1" presStyleIdx="4" presStyleCnt="6"/>
      <dgm:spPr/>
    </dgm:pt>
    <dgm:pt modelId="{E36009A0-063A-1C42-8450-C7B89E631331}" type="pres">
      <dgm:prSet presAssocID="{CA661643-5805-463A-9EC8-80336F2D6732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187B2430-D906-CC4D-ABD6-9E5F59E3012D}" type="pres">
      <dgm:prSet presAssocID="{CA661643-5805-463A-9EC8-80336F2D6732}" presName="negativeSpace" presStyleCnt="0"/>
      <dgm:spPr/>
    </dgm:pt>
    <dgm:pt modelId="{8338FA5D-6C5F-314D-B023-4EA213A09CE2}" type="pres">
      <dgm:prSet presAssocID="{CA661643-5805-463A-9EC8-80336F2D6732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ABF4EE03-1515-0B49-9E3D-48EDE751CAF1}" type="presOf" srcId="{E73C3399-0D1A-4349-8B49-BDA6D505A605}" destId="{87DBEAAF-7532-A946-89C8-088867DC1464}" srcOrd="1" destOrd="0" presId="urn:microsoft.com/office/officeart/2005/8/layout/list1"/>
    <dgm:cxn modelId="{6749A81B-62B4-4734-B69D-9E71EB25EFE3}" srcId="{B404BAB0-5122-497F-9F34-45C45E9E222B}" destId="{CA661643-5805-463A-9EC8-80336F2D6732}" srcOrd="5" destOrd="0" parTransId="{99802BDB-8DF8-4E42-9211-766A801B0566}" sibTransId="{13852C5B-F581-4D72-BAD5-35DF3EE458CD}"/>
    <dgm:cxn modelId="{43CB131F-E636-2C41-A66D-A772EA0F51E4}" type="presOf" srcId="{CA661643-5805-463A-9EC8-80336F2D6732}" destId="{B34CB03C-FE0E-854F-9459-7664466FDDCE}" srcOrd="0" destOrd="0" presId="urn:microsoft.com/office/officeart/2005/8/layout/list1"/>
    <dgm:cxn modelId="{7F3DB62B-5FC0-4EA9-B5C3-9BB59655B07A}" srcId="{B404BAB0-5122-497F-9F34-45C45E9E222B}" destId="{1B40BDE8-1AEE-4FDB-AE00-869F0DECDFC6}" srcOrd="4" destOrd="0" parTransId="{D9D1FAD5-8FAC-4B47-9097-7409111C1D6E}" sibTransId="{650BF0DA-5F21-4F25-980E-0AE851691505}"/>
    <dgm:cxn modelId="{210E343E-D126-104A-BBB1-C8B64C6A4921}" type="presOf" srcId="{1B40BDE8-1AEE-4FDB-AE00-869F0DECDFC6}" destId="{C69E3A58-AC50-994F-9BC7-146CFE2B5D00}" srcOrd="1" destOrd="0" presId="urn:microsoft.com/office/officeart/2005/8/layout/list1"/>
    <dgm:cxn modelId="{619E8C48-F200-9940-B6A5-8D3FF97FF99A}" type="presOf" srcId="{AF2441B1-28D7-4FF3-9CB5-9BDE8279B226}" destId="{D2AE4571-6AF7-A144-A6B1-D98EF105967C}" srcOrd="0" destOrd="0" presId="urn:microsoft.com/office/officeart/2005/8/layout/list1"/>
    <dgm:cxn modelId="{5905DF59-F151-4A61-AF5B-7C96E99DDB19}" srcId="{B404BAB0-5122-497F-9F34-45C45E9E222B}" destId="{E73C3399-0D1A-4349-8B49-BDA6D505A605}" srcOrd="1" destOrd="0" parTransId="{104AE2FB-D7BF-4F9B-81CF-C9B19F1B195E}" sibTransId="{5C1FDA97-F4C0-44CD-AC2A-6363F478EDDD}"/>
    <dgm:cxn modelId="{7BB6995F-1B30-604E-AE3B-F907FB6EED8A}" type="presOf" srcId="{72E99632-D6F5-43C7-9CCB-76D638E3FFE6}" destId="{850AF728-7BC6-8E4F-9CA4-9EA85797E466}" srcOrd="1" destOrd="0" presId="urn:microsoft.com/office/officeart/2005/8/layout/list1"/>
    <dgm:cxn modelId="{819F476B-0525-1A48-9D5E-C89B11BC705C}" type="presOf" srcId="{1B40BDE8-1AEE-4FDB-AE00-869F0DECDFC6}" destId="{BBFB1B5A-A7EA-F648-ACD6-8D36CAD12239}" srcOrd="0" destOrd="0" presId="urn:microsoft.com/office/officeart/2005/8/layout/list1"/>
    <dgm:cxn modelId="{B067276D-6A4C-0F45-83D8-4643008A4906}" type="presOf" srcId="{CA661643-5805-463A-9EC8-80336F2D6732}" destId="{E36009A0-063A-1C42-8450-C7B89E631331}" srcOrd="1" destOrd="0" presId="urn:microsoft.com/office/officeart/2005/8/layout/list1"/>
    <dgm:cxn modelId="{C4D24270-F234-1247-B64D-5ECDDD3B83CB}" type="presOf" srcId="{EB4F5027-2320-4215-9A11-1AAD40218EAA}" destId="{E9921D6F-A250-DB49-80FD-6211EBDB4D47}" srcOrd="0" destOrd="0" presId="urn:microsoft.com/office/officeart/2005/8/layout/list1"/>
    <dgm:cxn modelId="{7F14367F-6497-2143-B587-0FC123AC3A6E}" type="presOf" srcId="{B404BAB0-5122-497F-9F34-45C45E9E222B}" destId="{CE292E7A-40FF-1C49-A34F-F502316FF974}" srcOrd="0" destOrd="0" presId="urn:microsoft.com/office/officeart/2005/8/layout/list1"/>
    <dgm:cxn modelId="{512FF19E-AEBE-4052-B9F6-38DF97BAB3E1}" srcId="{B404BAB0-5122-497F-9F34-45C45E9E222B}" destId="{72E99632-D6F5-43C7-9CCB-76D638E3FFE6}" srcOrd="3" destOrd="0" parTransId="{A5B45ABC-9A5F-4F9E-ACBF-9995ACF7EE34}" sibTransId="{8ED282EB-CCB0-4508-8A45-AA783932930D}"/>
    <dgm:cxn modelId="{11FFE7A7-3007-864E-8BAC-E1879925638B}" type="presOf" srcId="{E73C3399-0D1A-4349-8B49-BDA6D505A605}" destId="{A0713FFE-6B58-1545-9304-15D81EBAFEDB}" srcOrd="0" destOrd="0" presId="urn:microsoft.com/office/officeart/2005/8/layout/list1"/>
    <dgm:cxn modelId="{532BC8BC-3E81-47E3-A936-7F15517F02E7}" srcId="{B404BAB0-5122-497F-9F34-45C45E9E222B}" destId="{AF2441B1-28D7-4FF3-9CB5-9BDE8279B226}" srcOrd="0" destOrd="0" parTransId="{A8D4A659-AA46-4763-A19F-8A52EFB0AE06}" sibTransId="{CEFB14CB-B4EE-4FD4-A2CA-EE5E6C227DD2}"/>
    <dgm:cxn modelId="{DF40C0BD-C885-4844-8A72-BE068B17F76E}" srcId="{B404BAB0-5122-497F-9F34-45C45E9E222B}" destId="{EB4F5027-2320-4215-9A11-1AAD40218EAA}" srcOrd="2" destOrd="0" parTransId="{DD75375D-3C6E-4E5C-83E7-F2762980D7CB}" sibTransId="{0EB96968-874F-4323-B858-5B3708F671C7}"/>
    <dgm:cxn modelId="{885960D4-B934-1C48-AF2B-8D89DB0422C5}" type="presOf" srcId="{AF2441B1-28D7-4FF3-9CB5-9BDE8279B226}" destId="{A34ACE28-4249-B54E-B200-3ADC94077FC7}" srcOrd="1" destOrd="0" presId="urn:microsoft.com/office/officeart/2005/8/layout/list1"/>
    <dgm:cxn modelId="{0859C4EA-00A7-344E-A876-7C5C9475BB78}" type="presOf" srcId="{EB4F5027-2320-4215-9A11-1AAD40218EAA}" destId="{B83D985B-6BB1-534B-B6CF-C78B573895A2}" srcOrd="1" destOrd="0" presId="urn:microsoft.com/office/officeart/2005/8/layout/list1"/>
    <dgm:cxn modelId="{440A94F9-783E-914A-8CD7-B5EA45FA2D27}" type="presOf" srcId="{72E99632-D6F5-43C7-9CCB-76D638E3FFE6}" destId="{6F812BCB-C8BB-4442-BC94-7BF712E724D0}" srcOrd="0" destOrd="0" presId="urn:microsoft.com/office/officeart/2005/8/layout/list1"/>
    <dgm:cxn modelId="{6B92BD6B-6A42-AF4D-A3EA-8E378A21D32C}" type="presParOf" srcId="{CE292E7A-40FF-1C49-A34F-F502316FF974}" destId="{FFAFD010-8E96-EA44-B3C5-3B30F76B0AE1}" srcOrd="0" destOrd="0" presId="urn:microsoft.com/office/officeart/2005/8/layout/list1"/>
    <dgm:cxn modelId="{7F61CE03-3FA1-C74F-9507-3EC0A8E29869}" type="presParOf" srcId="{FFAFD010-8E96-EA44-B3C5-3B30F76B0AE1}" destId="{D2AE4571-6AF7-A144-A6B1-D98EF105967C}" srcOrd="0" destOrd="0" presId="urn:microsoft.com/office/officeart/2005/8/layout/list1"/>
    <dgm:cxn modelId="{08D46B79-6C3B-6F43-8B42-CE70CDD5CFB9}" type="presParOf" srcId="{FFAFD010-8E96-EA44-B3C5-3B30F76B0AE1}" destId="{A34ACE28-4249-B54E-B200-3ADC94077FC7}" srcOrd="1" destOrd="0" presId="urn:microsoft.com/office/officeart/2005/8/layout/list1"/>
    <dgm:cxn modelId="{08CABC65-E7FA-254A-AB24-07C7AB7F9AB4}" type="presParOf" srcId="{CE292E7A-40FF-1C49-A34F-F502316FF974}" destId="{991D790E-AF7F-5A45-AE4B-886C075892BF}" srcOrd="1" destOrd="0" presId="urn:microsoft.com/office/officeart/2005/8/layout/list1"/>
    <dgm:cxn modelId="{DDCB8C9F-0919-B94C-8B13-4C93CC64A1E9}" type="presParOf" srcId="{CE292E7A-40FF-1C49-A34F-F502316FF974}" destId="{DD44CB9B-CE7F-8844-8D7C-83B873EC29A2}" srcOrd="2" destOrd="0" presId="urn:microsoft.com/office/officeart/2005/8/layout/list1"/>
    <dgm:cxn modelId="{DB766D4F-8B88-0943-A53D-09FE1EC6E24C}" type="presParOf" srcId="{CE292E7A-40FF-1C49-A34F-F502316FF974}" destId="{3B56C88A-B7D3-ED42-B579-7DB4A014E9D9}" srcOrd="3" destOrd="0" presId="urn:microsoft.com/office/officeart/2005/8/layout/list1"/>
    <dgm:cxn modelId="{1C81EFDF-5451-334E-9386-A4618E44637A}" type="presParOf" srcId="{CE292E7A-40FF-1C49-A34F-F502316FF974}" destId="{764DB2E8-81AB-4743-9000-55839ED4E222}" srcOrd="4" destOrd="0" presId="urn:microsoft.com/office/officeart/2005/8/layout/list1"/>
    <dgm:cxn modelId="{562E3C82-66A9-C14F-AEA8-BA8A6FA5BCE0}" type="presParOf" srcId="{764DB2E8-81AB-4743-9000-55839ED4E222}" destId="{A0713FFE-6B58-1545-9304-15D81EBAFEDB}" srcOrd="0" destOrd="0" presId="urn:microsoft.com/office/officeart/2005/8/layout/list1"/>
    <dgm:cxn modelId="{02AADDF4-5DA0-4044-86D7-A013DB049D49}" type="presParOf" srcId="{764DB2E8-81AB-4743-9000-55839ED4E222}" destId="{87DBEAAF-7532-A946-89C8-088867DC1464}" srcOrd="1" destOrd="0" presId="urn:microsoft.com/office/officeart/2005/8/layout/list1"/>
    <dgm:cxn modelId="{6267F007-2DC3-C447-AF2A-33E75B401EBE}" type="presParOf" srcId="{CE292E7A-40FF-1C49-A34F-F502316FF974}" destId="{6B6E3C37-85F0-844A-B208-C6A5014F4614}" srcOrd="5" destOrd="0" presId="urn:microsoft.com/office/officeart/2005/8/layout/list1"/>
    <dgm:cxn modelId="{ED57DB7E-9B48-984D-A8D9-5B9F9F1CA6ED}" type="presParOf" srcId="{CE292E7A-40FF-1C49-A34F-F502316FF974}" destId="{C59E882F-33DF-E446-9768-FB80A6821A17}" srcOrd="6" destOrd="0" presId="urn:microsoft.com/office/officeart/2005/8/layout/list1"/>
    <dgm:cxn modelId="{0C55FEB2-AEC2-EF43-B26B-CB6CE4D76C38}" type="presParOf" srcId="{CE292E7A-40FF-1C49-A34F-F502316FF974}" destId="{89745FD3-51A1-6C48-8F91-5B3CC6281F29}" srcOrd="7" destOrd="0" presId="urn:microsoft.com/office/officeart/2005/8/layout/list1"/>
    <dgm:cxn modelId="{BDDF8D22-BA39-324D-B651-570432CEB839}" type="presParOf" srcId="{CE292E7A-40FF-1C49-A34F-F502316FF974}" destId="{F009C4BB-044E-B942-B1CA-75E0FBCF4F32}" srcOrd="8" destOrd="0" presId="urn:microsoft.com/office/officeart/2005/8/layout/list1"/>
    <dgm:cxn modelId="{8A058C20-990D-E14A-A3D3-06D6A8EE53BE}" type="presParOf" srcId="{F009C4BB-044E-B942-B1CA-75E0FBCF4F32}" destId="{E9921D6F-A250-DB49-80FD-6211EBDB4D47}" srcOrd="0" destOrd="0" presId="urn:microsoft.com/office/officeart/2005/8/layout/list1"/>
    <dgm:cxn modelId="{14A1AF59-6B6A-7344-9CF9-47205A28BE62}" type="presParOf" srcId="{F009C4BB-044E-B942-B1CA-75E0FBCF4F32}" destId="{B83D985B-6BB1-534B-B6CF-C78B573895A2}" srcOrd="1" destOrd="0" presId="urn:microsoft.com/office/officeart/2005/8/layout/list1"/>
    <dgm:cxn modelId="{17BD2ADE-B480-4F4F-8108-DEE1E6B1077E}" type="presParOf" srcId="{CE292E7A-40FF-1C49-A34F-F502316FF974}" destId="{FD16C9B2-BE3F-C546-8DFF-A7A7D33C5A77}" srcOrd="9" destOrd="0" presId="urn:microsoft.com/office/officeart/2005/8/layout/list1"/>
    <dgm:cxn modelId="{10DF94E8-AAB6-1B4C-BDD7-C190603E052A}" type="presParOf" srcId="{CE292E7A-40FF-1C49-A34F-F502316FF974}" destId="{EE378A72-A682-1640-9D22-BCEBAC0D225C}" srcOrd="10" destOrd="0" presId="urn:microsoft.com/office/officeart/2005/8/layout/list1"/>
    <dgm:cxn modelId="{B9D2F9E7-CDD2-C341-90A6-3D195F24DEBD}" type="presParOf" srcId="{CE292E7A-40FF-1C49-A34F-F502316FF974}" destId="{D759A4D8-FB3F-B241-8360-D6261A859769}" srcOrd="11" destOrd="0" presId="urn:microsoft.com/office/officeart/2005/8/layout/list1"/>
    <dgm:cxn modelId="{9F170618-C5B4-A944-A884-75A56ED75E7C}" type="presParOf" srcId="{CE292E7A-40FF-1C49-A34F-F502316FF974}" destId="{E4111C8A-363A-B846-8922-78C4E5D88C29}" srcOrd="12" destOrd="0" presId="urn:microsoft.com/office/officeart/2005/8/layout/list1"/>
    <dgm:cxn modelId="{8652CDBE-D16F-F64A-8D88-DBC19EC305CF}" type="presParOf" srcId="{E4111C8A-363A-B846-8922-78C4E5D88C29}" destId="{6F812BCB-C8BB-4442-BC94-7BF712E724D0}" srcOrd="0" destOrd="0" presId="urn:microsoft.com/office/officeart/2005/8/layout/list1"/>
    <dgm:cxn modelId="{6E1D4F60-D535-C045-BA9C-CA9D3901BD36}" type="presParOf" srcId="{E4111C8A-363A-B846-8922-78C4E5D88C29}" destId="{850AF728-7BC6-8E4F-9CA4-9EA85797E466}" srcOrd="1" destOrd="0" presId="urn:microsoft.com/office/officeart/2005/8/layout/list1"/>
    <dgm:cxn modelId="{C1B4F5BB-2657-6045-82FE-D4F06C8913B9}" type="presParOf" srcId="{CE292E7A-40FF-1C49-A34F-F502316FF974}" destId="{6D4EF296-028C-2942-97AB-55FBBD8D68E6}" srcOrd="13" destOrd="0" presId="urn:microsoft.com/office/officeart/2005/8/layout/list1"/>
    <dgm:cxn modelId="{E842346A-F95A-944C-B4E1-6E5EE1001363}" type="presParOf" srcId="{CE292E7A-40FF-1C49-A34F-F502316FF974}" destId="{19B55A50-1550-E742-A0F5-72368DD99262}" srcOrd="14" destOrd="0" presId="urn:microsoft.com/office/officeart/2005/8/layout/list1"/>
    <dgm:cxn modelId="{5ACC0BAF-D6D1-C041-AE61-E4535E47DB82}" type="presParOf" srcId="{CE292E7A-40FF-1C49-A34F-F502316FF974}" destId="{FD12715C-12EF-FA46-96BC-DFE5A66AEE19}" srcOrd="15" destOrd="0" presId="urn:microsoft.com/office/officeart/2005/8/layout/list1"/>
    <dgm:cxn modelId="{4EBB1F8F-A7A7-B340-A77E-39752CA29D49}" type="presParOf" srcId="{CE292E7A-40FF-1C49-A34F-F502316FF974}" destId="{E04D6E6C-C736-064E-A7FF-D35C09D3ACEE}" srcOrd="16" destOrd="0" presId="urn:microsoft.com/office/officeart/2005/8/layout/list1"/>
    <dgm:cxn modelId="{D7B15A7F-20E2-A14E-B1A9-7D8B65FF70B2}" type="presParOf" srcId="{E04D6E6C-C736-064E-A7FF-D35C09D3ACEE}" destId="{BBFB1B5A-A7EA-F648-ACD6-8D36CAD12239}" srcOrd="0" destOrd="0" presId="urn:microsoft.com/office/officeart/2005/8/layout/list1"/>
    <dgm:cxn modelId="{9A77BBAB-FD70-AD4F-9292-308818A45FC2}" type="presParOf" srcId="{E04D6E6C-C736-064E-A7FF-D35C09D3ACEE}" destId="{C69E3A58-AC50-994F-9BC7-146CFE2B5D00}" srcOrd="1" destOrd="0" presId="urn:microsoft.com/office/officeart/2005/8/layout/list1"/>
    <dgm:cxn modelId="{A4B1AAD4-2DA2-FD4F-A36A-390F36F9F661}" type="presParOf" srcId="{CE292E7A-40FF-1C49-A34F-F502316FF974}" destId="{6C2E62B3-07D5-B24E-9FAD-9A30E7246DBB}" srcOrd="17" destOrd="0" presId="urn:microsoft.com/office/officeart/2005/8/layout/list1"/>
    <dgm:cxn modelId="{2BD46636-39CA-6B43-B0EC-300C55C8AC63}" type="presParOf" srcId="{CE292E7A-40FF-1C49-A34F-F502316FF974}" destId="{6D3C9946-872E-DA4A-927E-ABED14F3C4B4}" srcOrd="18" destOrd="0" presId="urn:microsoft.com/office/officeart/2005/8/layout/list1"/>
    <dgm:cxn modelId="{45C1CD86-0FC7-434C-B9D9-40D4479C783A}" type="presParOf" srcId="{CE292E7A-40FF-1C49-A34F-F502316FF974}" destId="{3E1B5F99-F2E3-4946-AE48-62E7483D44F1}" srcOrd="19" destOrd="0" presId="urn:microsoft.com/office/officeart/2005/8/layout/list1"/>
    <dgm:cxn modelId="{AD0F6CF7-2956-954B-AD02-E322232D3A5C}" type="presParOf" srcId="{CE292E7A-40FF-1C49-A34F-F502316FF974}" destId="{3BDC4340-76AC-8B41-8FB7-793486C5C56E}" srcOrd="20" destOrd="0" presId="urn:microsoft.com/office/officeart/2005/8/layout/list1"/>
    <dgm:cxn modelId="{71B12AAC-7369-4D46-9AEC-B21F3F7A52A1}" type="presParOf" srcId="{3BDC4340-76AC-8B41-8FB7-793486C5C56E}" destId="{B34CB03C-FE0E-854F-9459-7664466FDDCE}" srcOrd="0" destOrd="0" presId="urn:microsoft.com/office/officeart/2005/8/layout/list1"/>
    <dgm:cxn modelId="{97A79708-9650-434A-9D4F-029CDB850958}" type="presParOf" srcId="{3BDC4340-76AC-8B41-8FB7-793486C5C56E}" destId="{E36009A0-063A-1C42-8450-C7B89E631331}" srcOrd="1" destOrd="0" presId="urn:microsoft.com/office/officeart/2005/8/layout/list1"/>
    <dgm:cxn modelId="{149E3A76-6157-B244-BD30-3989F48CF85B}" type="presParOf" srcId="{CE292E7A-40FF-1C49-A34F-F502316FF974}" destId="{187B2430-D906-CC4D-ABD6-9E5F59E3012D}" srcOrd="21" destOrd="0" presId="urn:microsoft.com/office/officeart/2005/8/layout/list1"/>
    <dgm:cxn modelId="{30CC4418-EF69-434E-9CEA-9840DA166CB4}" type="presParOf" srcId="{CE292E7A-40FF-1C49-A34F-F502316FF974}" destId="{8338FA5D-6C5F-314D-B023-4EA213A09CE2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5792D4-173D-A247-BDA9-96E985D67AF6}">
      <dsp:nvSpPr>
        <dsp:cNvPr id="0" name=""/>
        <dsp:cNvSpPr/>
      </dsp:nvSpPr>
      <dsp:spPr>
        <a:xfrm>
          <a:off x="0" y="0"/>
          <a:ext cx="1111794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66C6F3-C6BD-294D-98DB-FD8D4F96D6A3}">
      <dsp:nvSpPr>
        <dsp:cNvPr id="0" name=""/>
        <dsp:cNvSpPr/>
      </dsp:nvSpPr>
      <dsp:spPr>
        <a:xfrm>
          <a:off x="0" y="0"/>
          <a:ext cx="11117943" cy="561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b="1" kern="1200" dirty="0">
              <a:solidFill>
                <a:schemeClr val="accent2">
                  <a:lumMod val="50000"/>
                </a:schemeClr>
              </a:solidFill>
              <a:latin typeface="+mj-lt"/>
            </a:rPr>
            <a:t> </a:t>
          </a:r>
          <a:r>
            <a:rPr lang="pt-BR" sz="2800" b="1" kern="1200" dirty="0">
              <a:solidFill>
                <a:schemeClr val="accent2">
                  <a:lumMod val="50000"/>
                </a:schemeClr>
              </a:solidFill>
              <a:latin typeface="+mj-lt"/>
            </a:rPr>
            <a:t>É apresentar Jesus às crianças de maneira</a:t>
          </a:r>
          <a:r>
            <a:rPr lang="pt-BR" sz="2800" kern="1200" dirty="0"/>
            <a:t>:</a:t>
          </a:r>
          <a:endParaRPr lang="pt-BR" sz="2600" kern="1200" dirty="0"/>
        </a:p>
      </dsp:txBody>
      <dsp:txXfrm>
        <a:off x="0" y="0"/>
        <a:ext cx="11117943" cy="561011"/>
      </dsp:txXfrm>
    </dsp:sp>
    <dsp:sp modelId="{F0152180-FEEF-C641-8588-E12158B295F7}">
      <dsp:nvSpPr>
        <dsp:cNvPr id="0" name=""/>
        <dsp:cNvSpPr/>
      </dsp:nvSpPr>
      <dsp:spPr>
        <a:xfrm>
          <a:off x="0" y="561011"/>
          <a:ext cx="11117943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8EA874-E0DA-8A42-BAB2-D5A715403140}">
      <dsp:nvSpPr>
        <dsp:cNvPr id="0" name=""/>
        <dsp:cNvSpPr/>
      </dsp:nvSpPr>
      <dsp:spPr>
        <a:xfrm>
          <a:off x="0" y="561011"/>
          <a:ext cx="11117943" cy="561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600" kern="1200" dirty="0"/>
        </a:p>
      </dsp:txBody>
      <dsp:txXfrm>
        <a:off x="0" y="561011"/>
        <a:ext cx="11117943" cy="561011"/>
      </dsp:txXfrm>
    </dsp:sp>
    <dsp:sp modelId="{BBAA7876-2ACD-774E-9F05-3DECA69F6093}">
      <dsp:nvSpPr>
        <dsp:cNvPr id="0" name=""/>
        <dsp:cNvSpPr/>
      </dsp:nvSpPr>
      <dsp:spPr>
        <a:xfrm>
          <a:off x="0" y="1122022"/>
          <a:ext cx="11117943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188379-3BFB-8041-A17C-4BA4D17E31DD}">
      <dsp:nvSpPr>
        <dsp:cNvPr id="0" name=""/>
        <dsp:cNvSpPr/>
      </dsp:nvSpPr>
      <dsp:spPr>
        <a:xfrm>
          <a:off x="0" y="1122022"/>
          <a:ext cx="11117943" cy="561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600" kern="1200" dirty="0"/>
            <a:t>1- Bíblica</a:t>
          </a:r>
          <a:endParaRPr lang="en-US" sz="2600" kern="1200" dirty="0"/>
        </a:p>
      </dsp:txBody>
      <dsp:txXfrm>
        <a:off x="0" y="1122022"/>
        <a:ext cx="11117943" cy="561011"/>
      </dsp:txXfrm>
    </dsp:sp>
    <dsp:sp modelId="{1E155158-8E0E-1D41-B900-CFC1E569C3A6}">
      <dsp:nvSpPr>
        <dsp:cNvPr id="0" name=""/>
        <dsp:cNvSpPr/>
      </dsp:nvSpPr>
      <dsp:spPr>
        <a:xfrm>
          <a:off x="0" y="1683033"/>
          <a:ext cx="11117943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2ACA3D-BE2C-BC43-8B12-872A72D79AC1}">
      <dsp:nvSpPr>
        <dsp:cNvPr id="0" name=""/>
        <dsp:cNvSpPr/>
      </dsp:nvSpPr>
      <dsp:spPr>
        <a:xfrm>
          <a:off x="0" y="1683033"/>
          <a:ext cx="11117943" cy="561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600" kern="1200" dirty="0"/>
            <a:t>2- </a:t>
          </a:r>
          <a:r>
            <a:rPr lang="es-CL" sz="2600" kern="1200" dirty="0" err="1"/>
            <a:t>Criativa</a:t>
          </a:r>
          <a:r>
            <a:rPr lang="es-CL" sz="2600" kern="1200" dirty="0"/>
            <a:t> </a:t>
          </a:r>
          <a:endParaRPr lang="en-US" sz="2600" kern="1200" dirty="0"/>
        </a:p>
      </dsp:txBody>
      <dsp:txXfrm>
        <a:off x="0" y="1683033"/>
        <a:ext cx="11117943" cy="561011"/>
      </dsp:txXfrm>
    </dsp:sp>
    <dsp:sp modelId="{00E4ECE9-3562-F842-9908-E34864277794}">
      <dsp:nvSpPr>
        <dsp:cNvPr id="0" name=""/>
        <dsp:cNvSpPr/>
      </dsp:nvSpPr>
      <dsp:spPr>
        <a:xfrm>
          <a:off x="0" y="2244044"/>
          <a:ext cx="11117943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1DC204-DE12-D24C-9C21-8E2D1F12ACE1}">
      <dsp:nvSpPr>
        <dsp:cNvPr id="0" name=""/>
        <dsp:cNvSpPr/>
      </dsp:nvSpPr>
      <dsp:spPr>
        <a:xfrm>
          <a:off x="0" y="2244044"/>
          <a:ext cx="11117943" cy="561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600" kern="1200" dirty="0"/>
            <a:t>3- Relevante</a:t>
          </a:r>
          <a:endParaRPr lang="en-US" sz="2600" kern="1200" dirty="0"/>
        </a:p>
      </dsp:txBody>
      <dsp:txXfrm>
        <a:off x="0" y="2244044"/>
        <a:ext cx="11117943" cy="561011"/>
      </dsp:txXfrm>
    </dsp:sp>
    <dsp:sp modelId="{C9639962-0943-254B-B0E1-1933F428D8CA}">
      <dsp:nvSpPr>
        <dsp:cNvPr id="0" name=""/>
        <dsp:cNvSpPr/>
      </dsp:nvSpPr>
      <dsp:spPr>
        <a:xfrm>
          <a:off x="0" y="2805055"/>
          <a:ext cx="11117943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D7CA96-2F99-AD43-B2A5-B565FE8FE430}">
      <dsp:nvSpPr>
        <dsp:cNvPr id="0" name=""/>
        <dsp:cNvSpPr/>
      </dsp:nvSpPr>
      <dsp:spPr>
        <a:xfrm>
          <a:off x="0" y="2805055"/>
          <a:ext cx="11117943" cy="561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600" kern="1200" dirty="0"/>
            <a:t>4- </a:t>
          </a:r>
          <a:r>
            <a:rPr lang="es-CL" sz="2600" kern="1200" dirty="0" err="1"/>
            <a:t>Afetiva</a:t>
          </a:r>
          <a:endParaRPr lang="en-US" sz="2600" kern="1200" dirty="0"/>
        </a:p>
      </dsp:txBody>
      <dsp:txXfrm>
        <a:off x="0" y="2805055"/>
        <a:ext cx="11117943" cy="561011"/>
      </dsp:txXfrm>
    </dsp:sp>
    <dsp:sp modelId="{3A94DDE8-772C-5541-BC1E-53D20FF3F8B9}">
      <dsp:nvSpPr>
        <dsp:cNvPr id="0" name=""/>
        <dsp:cNvSpPr/>
      </dsp:nvSpPr>
      <dsp:spPr>
        <a:xfrm>
          <a:off x="0" y="3366066"/>
          <a:ext cx="11117943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370543-6141-3140-BC28-4DFBD271F1A4}">
      <dsp:nvSpPr>
        <dsp:cNvPr id="0" name=""/>
        <dsp:cNvSpPr/>
      </dsp:nvSpPr>
      <dsp:spPr>
        <a:xfrm>
          <a:off x="0" y="3366066"/>
          <a:ext cx="11117943" cy="561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600" kern="1200" dirty="0"/>
            <a:t>5- Participativa </a:t>
          </a:r>
          <a:endParaRPr lang="en-US" sz="2600" kern="1200" dirty="0"/>
        </a:p>
      </dsp:txBody>
      <dsp:txXfrm>
        <a:off x="0" y="3366066"/>
        <a:ext cx="11117943" cy="561011"/>
      </dsp:txXfrm>
    </dsp:sp>
    <dsp:sp modelId="{68A36C78-177A-7D4F-B880-A316BE34B188}">
      <dsp:nvSpPr>
        <dsp:cNvPr id="0" name=""/>
        <dsp:cNvSpPr/>
      </dsp:nvSpPr>
      <dsp:spPr>
        <a:xfrm>
          <a:off x="0" y="3927077"/>
          <a:ext cx="11117943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954B3B-2451-FF46-9230-AF6E8A7C1B0B}">
      <dsp:nvSpPr>
        <dsp:cNvPr id="0" name=""/>
        <dsp:cNvSpPr/>
      </dsp:nvSpPr>
      <dsp:spPr>
        <a:xfrm>
          <a:off x="0" y="3927077"/>
          <a:ext cx="11117943" cy="561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600" b="1" kern="1200" dirty="0">
              <a:solidFill>
                <a:schemeClr val="accent2">
                  <a:lumMod val="50000"/>
                </a:schemeClr>
              </a:solidFill>
              <a:latin typeface="+mj-lt"/>
            </a:rPr>
            <a:t>O foco </a:t>
          </a:r>
          <a:r>
            <a:rPr lang="es-CL" sz="2600" b="1" kern="1200" dirty="0" err="1">
              <a:solidFill>
                <a:schemeClr val="accent2">
                  <a:lumMod val="50000"/>
                </a:schemeClr>
              </a:solidFill>
              <a:latin typeface="+mj-lt"/>
            </a:rPr>
            <a:t>não</a:t>
          </a:r>
          <a:r>
            <a:rPr lang="es-CL" sz="2600" b="1" kern="1200" dirty="0">
              <a:solidFill>
                <a:schemeClr val="accent2">
                  <a:lumMod val="50000"/>
                </a:schemeClr>
              </a:solidFill>
              <a:latin typeface="+mj-lt"/>
            </a:rPr>
            <a:t> é </a:t>
          </a:r>
          <a:r>
            <a:rPr lang="es-CL" sz="2600" b="1" kern="1200" dirty="0" err="1">
              <a:solidFill>
                <a:schemeClr val="accent2">
                  <a:lumMod val="50000"/>
                </a:schemeClr>
              </a:solidFill>
              <a:latin typeface="+mj-lt"/>
            </a:rPr>
            <a:t>entretenimento</a:t>
          </a:r>
          <a:r>
            <a:rPr lang="es-CL" sz="2600" b="1" kern="1200" dirty="0">
              <a:solidFill>
                <a:schemeClr val="accent2">
                  <a:lumMod val="50000"/>
                </a:schemeClr>
              </a:solidFill>
              <a:latin typeface="+mj-lt"/>
            </a:rPr>
            <a:t>, mas </a:t>
          </a:r>
          <a:r>
            <a:rPr lang="es-CL" sz="2600" b="1" kern="1200" dirty="0" err="1">
              <a:solidFill>
                <a:schemeClr val="accent2">
                  <a:lumMod val="50000"/>
                </a:schemeClr>
              </a:solidFill>
              <a:latin typeface="+mj-lt"/>
            </a:rPr>
            <a:t>tranformação</a:t>
          </a:r>
          <a:r>
            <a:rPr lang="es-CL" sz="2600" b="1" kern="1200" dirty="0">
              <a:solidFill>
                <a:schemeClr val="accent2">
                  <a:lumMod val="50000"/>
                </a:schemeClr>
              </a:solidFill>
              <a:latin typeface="+mj-lt"/>
            </a:rPr>
            <a:t> de vidas</a:t>
          </a:r>
          <a:endParaRPr lang="en-US" sz="2600" b="1" kern="1200" dirty="0">
            <a:solidFill>
              <a:schemeClr val="accent2">
                <a:lumMod val="50000"/>
              </a:schemeClr>
            </a:solidFill>
            <a:latin typeface="+mj-lt"/>
          </a:endParaRPr>
        </a:p>
      </dsp:txBody>
      <dsp:txXfrm>
        <a:off x="0" y="3927077"/>
        <a:ext cx="11117943" cy="5610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A1F55E-38CB-3C48-8707-E50C2F2DD1A5}">
      <dsp:nvSpPr>
        <dsp:cNvPr id="0" name=""/>
        <dsp:cNvSpPr/>
      </dsp:nvSpPr>
      <dsp:spPr>
        <a:xfrm>
          <a:off x="379476" y="0"/>
          <a:ext cx="5504687" cy="5504687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888F82-3A60-2F48-85F8-C98B072100B7}">
      <dsp:nvSpPr>
        <dsp:cNvPr id="0" name=""/>
        <dsp:cNvSpPr/>
      </dsp:nvSpPr>
      <dsp:spPr>
        <a:xfrm>
          <a:off x="902421" y="522945"/>
          <a:ext cx="2146828" cy="214682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600" b="1" kern="1200"/>
            <a:t>As crianças são preciosas para Jesus. </a:t>
          </a:r>
          <a:endParaRPr lang="en-US" sz="2600" kern="1200"/>
        </a:p>
      </dsp:txBody>
      <dsp:txXfrm>
        <a:off x="1007221" y="627745"/>
        <a:ext cx="1937228" cy="1937228"/>
      </dsp:txXfrm>
    </dsp:sp>
    <dsp:sp modelId="{F92535F0-9F81-924B-9104-13BFDD8E1567}">
      <dsp:nvSpPr>
        <dsp:cNvPr id="0" name=""/>
        <dsp:cNvSpPr/>
      </dsp:nvSpPr>
      <dsp:spPr>
        <a:xfrm>
          <a:off x="3214390" y="522945"/>
          <a:ext cx="2146828" cy="214682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600" b="1" kern="1200" dirty="0" err="1"/>
            <a:t>Muitas</a:t>
          </a:r>
          <a:r>
            <a:rPr lang="es-CL" sz="2600" b="1" kern="1200" dirty="0"/>
            <a:t> </a:t>
          </a:r>
          <a:r>
            <a:rPr lang="es-CL" sz="2600" b="1" kern="1200" dirty="0" err="1"/>
            <a:t>decisões</a:t>
          </a:r>
          <a:r>
            <a:rPr lang="es-CL" sz="2600" b="1" kern="1200" dirty="0"/>
            <a:t> </a:t>
          </a:r>
          <a:r>
            <a:rPr lang="es-CL" sz="2600" b="1" kern="1200" dirty="0" err="1"/>
            <a:t>espirituais</a:t>
          </a:r>
          <a:r>
            <a:rPr lang="es-CL" sz="2600" b="1" kern="1200" dirty="0"/>
            <a:t> </a:t>
          </a:r>
          <a:r>
            <a:rPr lang="es-CL" sz="2600" b="1" kern="1200" dirty="0" err="1"/>
            <a:t>acontecem</a:t>
          </a:r>
          <a:r>
            <a:rPr lang="es-CL" sz="2600" b="1" kern="1200" dirty="0"/>
            <a:t> </a:t>
          </a:r>
          <a:r>
            <a:rPr lang="es-CL" sz="2600" b="1" kern="1200" dirty="0" err="1"/>
            <a:t>na</a:t>
          </a:r>
          <a:r>
            <a:rPr lang="es-CL" sz="2600" b="1" kern="1200" dirty="0"/>
            <a:t> </a:t>
          </a:r>
          <a:r>
            <a:rPr lang="es-CL" sz="2600" b="1" kern="1200" dirty="0" err="1"/>
            <a:t>infância</a:t>
          </a:r>
          <a:r>
            <a:rPr lang="es-CL" sz="2600" b="1" kern="1200" dirty="0"/>
            <a:t>.</a:t>
          </a:r>
          <a:endParaRPr lang="en-US" sz="2600" kern="1200" dirty="0"/>
        </a:p>
      </dsp:txBody>
      <dsp:txXfrm>
        <a:off x="3319190" y="627745"/>
        <a:ext cx="1937228" cy="1937228"/>
      </dsp:txXfrm>
    </dsp:sp>
    <dsp:sp modelId="{F46F6C14-0A81-F343-A695-2DC6AA8B1F50}">
      <dsp:nvSpPr>
        <dsp:cNvPr id="0" name=""/>
        <dsp:cNvSpPr/>
      </dsp:nvSpPr>
      <dsp:spPr>
        <a:xfrm>
          <a:off x="902421" y="2834914"/>
          <a:ext cx="2146828" cy="214682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600" b="1" kern="1200" dirty="0"/>
            <a:t>Crianças </a:t>
          </a:r>
          <a:r>
            <a:rPr lang="es-CL" sz="2600" b="1" kern="1200" dirty="0" err="1"/>
            <a:t>influenciam</a:t>
          </a:r>
          <a:r>
            <a:rPr lang="es-CL" sz="2600" b="1" kern="1200" dirty="0"/>
            <a:t> </a:t>
          </a:r>
          <a:r>
            <a:rPr lang="es-CL" sz="2600" b="1" kern="1200" dirty="0" err="1"/>
            <a:t>pais</a:t>
          </a:r>
          <a:r>
            <a:rPr lang="es-CL" sz="2600" b="1" kern="1200" dirty="0"/>
            <a:t>, </a:t>
          </a:r>
          <a:r>
            <a:rPr lang="es-CL" sz="2600" b="1" kern="1200" dirty="0" err="1"/>
            <a:t>irmãos</a:t>
          </a:r>
          <a:r>
            <a:rPr lang="es-CL" sz="2600" b="1" kern="1200" dirty="0"/>
            <a:t> e amigos.</a:t>
          </a:r>
          <a:endParaRPr lang="en-US" sz="2600" kern="1200" dirty="0"/>
        </a:p>
      </dsp:txBody>
      <dsp:txXfrm>
        <a:off x="1007221" y="2939714"/>
        <a:ext cx="1937228" cy="1937228"/>
      </dsp:txXfrm>
    </dsp:sp>
    <dsp:sp modelId="{BE93288C-1E5C-0B4D-89D0-7AAFFE73738D}">
      <dsp:nvSpPr>
        <dsp:cNvPr id="0" name=""/>
        <dsp:cNvSpPr/>
      </dsp:nvSpPr>
      <dsp:spPr>
        <a:xfrm>
          <a:off x="3214390" y="2834914"/>
          <a:ext cx="2146828" cy="214682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600" b="1" kern="1200"/>
            <a:t>O discipulado começa desde cedo. </a:t>
          </a:r>
          <a:endParaRPr lang="en-US" sz="2600" kern="1200"/>
        </a:p>
      </dsp:txBody>
      <dsp:txXfrm>
        <a:off x="3319190" y="2939714"/>
        <a:ext cx="1937228" cy="19372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995833-FB21-194B-9DDB-AD5A15B40360}">
      <dsp:nvSpPr>
        <dsp:cNvPr id="0" name=""/>
        <dsp:cNvSpPr/>
      </dsp:nvSpPr>
      <dsp:spPr>
        <a:xfrm>
          <a:off x="3571" y="799373"/>
          <a:ext cx="2833687" cy="17002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600" kern="1200" dirty="0" err="1"/>
            <a:t>Tenha</a:t>
          </a:r>
          <a:r>
            <a:rPr lang="es-CL" sz="1600" kern="1200" dirty="0"/>
            <a:t> em mente </a:t>
          </a:r>
          <a:r>
            <a:rPr lang="es-CL" sz="1600" kern="1200" dirty="0" err="1"/>
            <a:t>alguns</a:t>
          </a:r>
          <a:r>
            <a:rPr lang="es-CL" sz="1600" kern="1200" dirty="0"/>
            <a:t> </a:t>
          </a:r>
          <a:r>
            <a:rPr lang="es-CL" sz="1600" kern="1200" dirty="0" err="1"/>
            <a:t>passos</a:t>
          </a:r>
          <a:r>
            <a:rPr lang="es-CL" sz="1600" kern="1200" dirty="0"/>
            <a:t>:</a:t>
          </a:r>
          <a:endParaRPr lang="en-US" sz="1600" kern="1200" dirty="0"/>
        </a:p>
      </dsp:txBody>
      <dsp:txXfrm>
        <a:off x="3571" y="799373"/>
        <a:ext cx="2833687" cy="1700212"/>
      </dsp:txXfrm>
    </dsp:sp>
    <dsp:sp modelId="{783182BF-7656-7742-9AFC-409A3E61DD1C}">
      <dsp:nvSpPr>
        <dsp:cNvPr id="0" name=""/>
        <dsp:cNvSpPr/>
      </dsp:nvSpPr>
      <dsp:spPr>
        <a:xfrm>
          <a:off x="3120627" y="799373"/>
          <a:ext cx="2833687" cy="170021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600" kern="1200"/>
            <a:t>1- Dê a oportunidade de se entregar a Jesus, sem precioná-la.</a:t>
          </a:r>
          <a:endParaRPr lang="en-US" sz="1600" kern="1200"/>
        </a:p>
      </dsp:txBody>
      <dsp:txXfrm>
        <a:off x="3120627" y="799373"/>
        <a:ext cx="2833687" cy="1700212"/>
      </dsp:txXfrm>
    </dsp:sp>
    <dsp:sp modelId="{A2B32BC1-E105-1047-BFA4-3871CD7861E3}">
      <dsp:nvSpPr>
        <dsp:cNvPr id="0" name=""/>
        <dsp:cNvSpPr/>
      </dsp:nvSpPr>
      <dsp:spPr>
        <a:xfrm>
          <a:off x="6237683" y="799373"/>
          <a:ext cx="2833687" cy="170021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600" kern="1200" dirty="0"/>
            <a:t>2- O compromiso </a:t>
          </a:r>
          <a:r>
            <a:rPr lang="es-CL" sz="1600" kern="1200" dirty="0" err="1"/>
            <a:t>verdadeiro</a:t>
          </a:r>
          <a:r>
            <a:rPr lang="es-CL" sz="1600" kern="1200" dirty="0"/>
            <a:t> com </a:t>
          </a:r>
          <a:r>
            <a:rPr lang="es-CL" sz="1600" kern="1200" dirty="0" err="1"/>
            <a:t>Jesus</a:t>
          </a:r>
          <a:r>
            <a:rPr lang="es-CL" sz="1600" kern="1200" dirty="0"/>
            <a:t> </a:t>
          </a:r>
          <a:r>
            <a:rPr lang="es-CL" sz="1600" kern="1200" dirty="0" err="1"/>
            <a:t>não</a:t>
          </a:r>
          <a:r>
            <a:rPr lang="es-CL" sz="1600" kern="1200" dirty="0"/>
            <a:t> é </a:t>
          </a:r>
          <a:r>
            <a:rPr lang="es-CL" sz="1600" kern="1200" dirty="0" err="1"/>
            <a:t>feito</a:t>
          </a:r>
          <a:r>
            <a:rPr lang="es-CL" sz="1600" kern="1200" dirty="0"/>
            <a:t> em grupo, mas individual. </a:t>
          </a:r>
          <a:endParaRPr lang="en-US" sz="1600" kern="1200" dirty="0"/>
        </a:p>
      </dsp:txBody>
      <dsp:txXfrm>
        <a:off x="6237683" y="799373"/>
        <a:ext cx="2833687" cy="1700212"/>
      </dsp:txXfrm>
    </dsp:sp>
    <dsp:sp modelId="{24DED62B-D515-F24C-A99D-24B03454E9C0}">
      <dsp:nvSpPr>
        <dsp:cNvPr id="0" name=""/>
        <dsp:cNvSpPr/>
      </dsp:nvSpPr>
      <dsp:spPr>
        <a:xfrm>
          <a:off x="9354739" y="799373"/>
          <a:ext cx="2833687" cy="17002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600" kern="1200" dirty="0"/>
            <a:t>3- As crianças </a:t>
          </a:r>
          <a:r>
            <a:rPr lang="es-CL" sz="1600" kern="1200" dirty="0" err="1"/>
            <a:t>podem</a:t>
          </a:r>
          <a:r>
            <a:rPr lang="es-CL" sz="1600" kern="1200" dirty="0"/>
            <a:t>, com </a:t>
          </a:r>
          <a:r>
            <a:rPr lang="es-CL" sz="1600" kern="1200" dirty="0" err="1"/>
            <a:t>suas</a:t>
          </a:r>
          <a:r>
            <a:rPr lang="es-CL" sz="1600" kern="1200" dirty="0"/>
            <a:t> </a:t>
          </a:r>
          <a:r>
            <a:rPr lang="es-CL" sz="1600" kern="1200" dirty="0" err="1"/>
            <a:t>próprias</a:t>
          </a:r>
          <a:r>
            <a:rPr lang="es-CL" sz="1600" kern="1200" dirty="0"/>
            <a:t> </a:t>
          </a:r>
          <a:r>
            <a:rPr lang="es-CL" sz="1600" kern="1200" dirty="0" err="1"/>
            <a:t>palavras</a:t>
          </a:r>
          <a:r>
            <a:rPr lang="es-CL" sz="1600" kern="1200" dirty="0"/>
            <a:t>, manifestar o </a:t>
          </a:r>
          <a:r>
            <a:rPr lang="es-CL" sz="1600" kern="1200" dirty="0" err="1"/>
            <a:t>desejo</a:t>
          </a:r>
          <a:r>
            <a:rPr lang="es-CL" sz="1600" kern="1200" dirty="0"/>
            <a:t> de </a:t>
          </a:r>
          <a:r>
            <a:rPr lang="es-CL" sz="1600" kern="1200" dirty="0" err="1"/>
            <a:t>pertencer</a:t>
          </a:r>
          <a:r>
            <a:rPr lang="es-CL" sz="1600" kern="1200" dirty="0"/>
            <a:t> a </a:t>
          </a:r>
          <a:r>
            <a:rPr lang="es-CL" sz="1600" kern="1200" dirty="0" err="1"/>
            <a:t>Jesus</a:t>
          </a:r>
          <a:r>
            <a:rPr lang="es-CL" sz="1600" kern="1200" dirty="0"/>
            <a:t>.</a:t>
          </a:r>
          <a:endParaRPr lang="en-US" sz="1600" kern="1200" dirty="0"/>
        </a:p>
      </dsp:txBody>
      <dsp:txXfrm>
        <a:off x="9354739" y="799373"/>
        <a:ext cx="2833687" cy="1700212"/>
      </dsp:txXfrm>
    </dsp:sp>
    <dsp:sp modelId="{00900969-E4E2-AF44-9166-51972E029B07}">
      <dsp:nvSpPr>
        <dsp:cNvPr id="0" name=""/>
        <dsp:cNvSpPr/>
      </dsp:nvSpPr>
      <dsp:spPr>
        <a:xfrm>
          <a:off x="1562099" y="2782954"/>
          <a:ext cx="2833687" cy="170021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600" kern="1200" dirty="0"/>
            <a:t>4- As crianças </a:t>
          </a:r>
          <a:r>
            <a:rPr lang="es-CL" sz="1600" kern="1200" dirty="0" err="1"/>
            <a:t>nem</a:t>
          </a:r>
          <a:r>
            <a:rPr lang="es-CL" sz="1600" kern="1200" dirty="0"/>
            <a:t> </a:t>
          </a:r>
          <a:r>
            <a:rPr lang="es-CL" sz="1600" kern="1200" dirty="0" err="1"/>
            <a:t>sempre</a:t>
          </a:r>
          <a:r>
            <a:rPr lang="es-CL" sz="1600" kern="1200" dirty="0"/>
            <a:t> </a:t>
          </a:r>
          <a:r>
            <a:rPr lang="es-CL" sz="1600" kern="1200" dirty="0" err="1"/>
            <a:t>compreendem</a:t>
          </a:r>
          <a:r>
            <a:rPr lang="es-CL" sz="1600" kern="1200" dirty="0"/>
            <a:t> </a:t>
          </a:r>
          <a:r>
            <a:rPr lang="es-CL" sz="1600" kern="1200" dirty="0" err="1"/>
            <a:t>ideias</a:t>
          </a:r>
          <a:r>
            <a:rPr lang="es-CL" sz="1600" kern="1200" dirty="0"/>
            <a:t> </a:t>
          </a:r>
          <a:r>
            <a:rPr lang="es-CL" sz="1600" kern="1200" dirty="0" err="1"/>
            <a:t>abtratas</a:t>
          </a:r>
          <a:r>
            <a:rPr lang="es-CL" sz="1600" kern="1200" dirty="0"/>
            <a:t>, como </a:t>
          </a:r>
          <a:r>
            <a:rPr lang="es-CL" sz="1600" kern="1200" dirty="0" err="1"/>
            <a:t>um</a:t>
          </a:r>
          <a:r>
            <a:rPr lang="es-CL" sz="1600" kern="1200" dirty="0"/>
            <a:t> </a:t>
          </a:r>
          <a:r>
            <a:rPr lang="es-CL" sz="1600" kern="1200" dirty="0" err="1"/>
            <a:t>compromisso</a:t>
          </a:r>
          <a:r>
            <a:rPr lang="es-CL" sz="1600" kern="1200" dirty="0"/>
            <a:t> com </a:t>
          </a:r>
          <a:r>
            <a:rPr lang="es-CL" sz="1600" kern="1200" dirty="0" err="1"/>
            <a:t>Jesus</a:t>
          </a:r>
          <a:r>
            <a:rPr lang="es-CL" sz="1600" kern="1200" dirty="0"/>
            <a:t>. </a:t>
          </a:r>
          <a:r>
            <a:rPr lang="es-CL" sz="1600" kern="1200" dirty="0" err="1"/>
            <a:t>Peça</a:t>
          </a:r>
          <a:r>
            <a:rPr lang="es-CL" sz="1600" kern="1200" dirty="0"/>
            <a:t> a </a:t>
          </a:r>
          <a:r>
            <a:rPr lang="es-CL" sz="1600" kern="1200" dirty="0" err="1"/>
            <a:t>elas</a:t>
          </a:r>
          <a:r>
            <a:rPr lang="es-CL" sz="1600" kern="1200" dirty="0"/>
            <a:t> que </a:t>
          </a:r>
          <a:r>
            <a:rPr lang="es-CL" sz="1600" kern="1200" dirty="0" err="1"/>
            <a:t>compartilhem</a:t>
          </a:r>
          <a:r>
            <a:rPr lang="es-CL" sz="1600" kern="1200" dirty="0"/>
            <a:t> o que </a:t>
          </a:r>
          <a:r>
            <a:rPr lang="es-CL" sz="1600" kern="1200" dirty="0" err="1"/>
            <a:t>acreditam</a:t>
          </a:r>
          <a:r>
            <a:rPr lang="es-CL" sz="1600" kern="1200" dirty="0"/>
            <a:t> sobre </a:t>
          </a:r>
          <a:r>
            <a:rPr lang="es-CL" sz="1600" kern="1200" dirty="0" err="1"/>
            <a:t>Jesus</a:t>
          </a:r>
          <a:r>
            <a:rPr lang="es-CL" sz="1600" kern="1200" dirty="0"/>
            <a:t> e </a:t>
          </a:r>
          <a:r>
            <a:rPr lang="es-CL" sz="1600" kern="1200" dirty="0" err="1"/>
            <a:t>salvação</a:t>
          </a:r>
          <a:r>
            <a:rPr lang="es-CL" sz="1600" kern="1200" dirty="0"/>
            <a:t>.</a:t>
          </a:r>
          <a:endParaRPr lang="en-US" sz="1600" kern="1200" dirty="0"/>
        </a:p>
      </dsp:txBody>
      <dsp:txXfrm>
        <a:off x="1562099" y="2782954"/>
        <a:ext cx="2833687" cy="1700212"/>
      </dsp:txXfrm>
    </dsp:sp>
    <dsp:sp modelId="{45FD62F7-4041-1D41-85DC-BB732E1ABEA9}">
      <dsp:nvSpPr>
        <dsp:cNvPr id="0" name=""/>
        <dsp:cNvSpPr/>
      </dsp:nvSpPr>
      <dsp:spPr>
        <a:xfrm>
          <a:off x="4679155" y="2782954"/>
          <a:ext cx="2833687" cy="17002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600" kern="1200" dirty="0"/>
            <a:t>5- </a:t>
          </a:r>
          <a:r>
            <a:rPr lang="es-CL" sz="1600" kern="1200" dirty="0" err="1"/>
            <a:t>Receber</a:t>
          </a:r>
          <a:r>
            <a:rPr lang="es-CL" sz="1600" kern="1200" dirty="0"/>
            <a:t> a </a:t>
          </a:r>
          <a:r>
            <a:rPr lang="es-CL" sz="1600" kern="1200" dirty="0" err="1"/>
            <a:t>Jesus</a:t>
          </a:r>
          <a:r>
            <a:rPr lang="es-CL" sz="1600" kern="1200" dirty="0"/>
            <a:t> no </a:t>
          </a:r>
          <a:r>
            <a:rPr lang="es-CL" sz="1600" kern="1200" dirty="0" err="1"/>
            <a:t>coração</a:t>
          </a:r>
          <a:r>
            <a:rPr lang="es-CL" sz="1600" kern="1200" dirty="0"/>
            <a:t> </a:t>
          </a:r>
          <a:r>
            <a:rPr lang="es-CL" sz="1600" kern="1200" dirty="0" err="1"/>
            <a:t>não</a:t>
          </a:r>
          <a:r>
            <a:rPr lang="es-CL" sz="1600" kern="1200" dirty="0"/>
            <a:t> é </a:t>
          </a:r>
          <a:r>
            <a:rPr lang="es-CL" sz="1600" kern="1200" dirty="0" err="1"/>
            <a:t>um</a:t>
          </a:r>
          <a:r>
            <a:rPr lang="es-CL" sz="1600" kern="1200" dirty="0"/>
            <a:t> evento que </a:t>
          </a:r>
          <a:r>
            <a:rPr lang="es-CL" sz="1600" kern="1200" dirty="0" err="1"/>
            <a:t>ocorre</a:t>
          </a:r>
          <a:r>
            <a:rPr lang="es-CL" sz="1600" kern="1200" dirty="0"/>
            <a:t> </a:t>
          </a:r>
          <a:r>
            <a:rPr lang="es-CL" sz="1600" kern="1200" dirty="0" err="1"/>
            <a:t>uma</a:t>
          </a:r>
          <a:r>
            <a:rPr lang="es-CL" sz="1600" kern="1200" dirty="0"/>
            <a:t> vez </a:t>
          </a:r>
          <a:r>
            <a:rPr lang="es-CL" sz="1600" kern="1200" dirty="0" err="1"/>
            <a:t>na</a:t>
          </a:r>
          <a:r>
            <a:rPr lang="es-CL" sz="1600" kern="1200" dirty="0"/>
            <a:t> vida; é </a:t>
          </a:r>
          <a:r>
            <a:rPr lang="es-CL" sz="1600" kern="1200" dirty="0" err="1"/>
            <a:t>necessário</a:t>
          </a:r>
          <a:r>
            <a:rPr lang="es-CL" sz="1600" kern="1200" dirty="0"/>
            <a:t> renovar </a:t>
          </a:r>
          <a:r>
            <a:rPr lang="es-CL" sz="1600" kern="1200" dirty="0" err="1"/>
            <a:t>sempre</a:t>
          </a:r>
          <a:r>
            <a:rPr lang="es-CL" sz="1600" kern="1200" dirty="0"/>
            <a:t> o </a:t>
          </a:r>
          <a:r>
            <a:rPr lang="es-CL" sz="1600" kern="1200" dirty="0" err="1"/>
            <a:t>compromisso</a:t>
          </a:r>
          <a:r>
            <a:rPr lang="es-CL" sz="1600" kern="1200" dirty="0"/>
            <a:t>  com Deus. </a:t>
          </a:r>
          <a:endParaRPr lang="en-US" sz="1600" kern="1200" dirty="0"/>
        </a:p>
      </dsp:txBody>
      <dsp:txXfrm>
        <a:off x="4679155" y="2782954"/>
        <a:ext cx="2833687" cy="1700212"/>
      </dsp:txXfrm>
    </dsp:sp>
    <dsp:sp modelId="{9EC92250-B3DE-FC45-AF7D-EEB2ECB67B89}">
      <dsp:nvSpPr>
        <dsp:cNvPr id="0" name=""/>
        <dsp:cNvSpPr/>
      </dsp:nvSpPr>
      <dsp:spPr>
        <a:xfrm>
          <a:off x="7796211" y="2782954"/>
          <a:ext cx="2833687" cy="170021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600" kern="1200" dirty="0"/>
            <a:t>6- </a:t>
          </a:r>
          <a:r>
            <a:rPr lang="es-CL" sz="1600" kern="1200" dirty="0" err="1"/>
            <a:t>Você</a:t>
          </a:r>
          <a:r>
            <a:rPr lang="es-CL" sz="1600" kern="1200" dirty="0"/>
            <a:t> e a </a:t>
          </a:r>
          <a:r>
            <a:rPr lang="es-CL" sz="1600" kern="1200" dirty="0" err="1"/>
            <a:t>criança</a:t>
          </a:r>
          <a:r>
            <a:rPr lang="es-CL" sz="1600" kern="1200" dirty="0"/>
            <a:t> </a:t>
          </a:r>
          <a:r>
            <a:rPr lang="es-CL" sz="1600" kern="1200" dirty="0" err="1"/>
            <a:t>precisam</a:t>
          </a:r>
          <a:r>
            <a:rPr lang="es-CL" sz="1600" kern="1200" dirty="0"/>
            <a:t> conversar com os </a:t>
          </a:r>
          <a:r>
            <a:rPr lang="es-CL" sz="1600" kern="1200" dirty="0" err="1"/>
            <a:t>pais</a:t>
          </a:r>
          <a:r>
            <a:rPr lang="es-CL" sz="1600" kern="1200" dirty="0"/>
            <a:t> e familiares sobre o amor e a entrega dela a Cristo. Essa pode ser a </a:t>
          </a:r>
          <a:r>
            <a:rPr lang="es-CL" sz="1600" kern="1200" dirty="0" err="1"/>
            <a:t>oportunidade</a:t>
          </a:r>
          <a:r>
            <a:rPr lang="es-CL" sz="1600" kern="1200" dirty="0"/>
            <a:t> de </a:t>
          </a:r>
          <a:r>
            <a:rPr lang="es-CL" sz="1600" kern="1200" dirty="0" err="1"/>
            <a:t>apresentar</a:t>
          </a:r>
          <a:r>
            <a:rPr lang="es-CL" sz="1600" kern="1200" dirty="0"/>
            <a:t> o </a:t>
          </a:r>
          <a:r>
            <a:rPr lang="es-CL" sz="1600" kern="1200" dirty="0" err="1"/>
            <a:t>evangelho</a:t>
          </a:r>
          <a:r>
            <a:rPr lang="es-CL" sz="1600" kern="1200" dirty="0"/>
            <a:t> a todos da </a:t>
          </a:r>
          <a:r>
            <a:rPr lang="es-CL" sz="1600" kern="1200" dirty="0" err="1"/>
            <a:t>família</a:t>
          </a:r>
          <a:r>
            <a:rPr lang="es-CL" sz="1600" kern="1200" dirty="0"/>
            <a:t>. </a:t>
          </a:r>
          <a:endParaRPr lang="en-US" sz="1600" kern="1200" dirty="0"/>
        </a:p>
      </dsp:txBody>
      <dsp:txXfrm>
        <a:off x="7796211" y="2782954"/>
        <a:ext cx="2833687" cy="17002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44CB9B-CE7F-8844-8D7C-83B873EC29A2}">
      <dsp:nvSpPr>
        <dsp:cNvPr id="0" name=""/>
        <dsp:cNvSpPr/>
      </dsp:nvSpPr>
      <dsp:spPr>
        <a:xfrm>
          <a:off x="0" y="354559"/>
          <a:ext cx="6666833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4ACE28-4249-B54E-B200-3ADC94077FC7}">
      <dsp:nvSpPr>
        <dsp:cNvPr id="0" name=""/>
        <dsp:cNvSpPr/>
      </dsp:nvSpPr>
      <dsp:spPr>
        <a:xfrm>
          <a:off x="333341" y="59359"/>
          <a:ext cx="4666783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Ama a Jesus </a:t>
          </a:r>
          <a:endParaRPr lang="en-US" sz="2000" kern="1200"/>
        </a:p>
      </dsp:txBody>
      <dsp:txXfrm>
        <a:off x="362162" y="88180"/>
        <a:ext cx="4609141" cy="532758"/>
      </dsp:txXfrm>
    </dsp:sp>
    <dsp:sp modelId="{C59E882F-33DF-E446-9768-FB80A6821A17}">
      <dsp:nvSpPr>
        <dsp:cNvPr id="0" name=""/>
        <dsp:cNvSpPr/>
      </dsp:nvSpPr>
      <dsp:spPr>
        <a:xfrm>
          <a:off x="0" y="1261759"/>
          <a:ext cx="6666833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DBEAAF-7532-A946-89C8-088867DC1464}">
      <dsp:nvSpPr>
        <dsp:cNvPr id="0" name=""/>
        <dsp:cNvSpPr/>
      </dsp:nvSpPr>
      <dsp:spPr>
        <a:xfrm>
          <a:off x="333341" y="966559"/>
          <a:ext cx="4666783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Ama crianças </a:t>
          </a:r>
          <a:endParaRPr lang="en-US" sz="2000" kern="1200"/>
        </a:p>
      </dsp:txBody>
      <dsp:txXfrm>
        <a:off x="362162" y="995380"/>
        <a:ext cx="4609141" cy="532758"/>
      </dsp:txXfrm>
    </dsp:sp>
    <dsp:sp modelId="{EE378A72-A682-1640-9D22-BCEBAC0D225C}">
      <dsp:nvSpPr>
        <dsp:cNvPr id="0" name=""/>
        <dsp:cNvSpPr/>
      </dsp:nvSpPr>
      <dsp:spPr>
        <a:xfrm>
          <a:off x="0" y="2168960"/>
          <a:ext cx="6666833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3D985B-6BB1-534B-B6CF-C78B573895A2}">
      <dsp:nvSpPr>
        <dsp:cNvPr id="0" name=""/>
        <dsp:cNvSpPr/>
      </dsp:nvSpPr>
      <dsp:spPr>
        <a:xfrm>
          <a:off x="333341" y="1873759"/>
          <a:ext cx="4666783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É um exemplo cristão </a:t>
          </a:r>
          <a:endParaRPr lang="en-US" sz="2000" kern="1200"/>
        </a:p>
      </dsp:txBody>
      <dsp:txXfrm>
        <a:off x="362162" y="1902580"/>
        <a:ext cx="4609141" cy="532758"/>
      </dsp:txXfrm>
    </dsp:sp>
    <dsp:sp modelId="{19B55A50-1550-E742-A0F5-72368DD99262}">
      <dsp:nvSpPr>
        <dsp:cNvPr id="0" name=""/>
        <dsp:cNvSpPr/>
      </dsp:nvSpPr>
      <dsp:spPr>
        <a:xfrm>
          <a:off x="0" y="3076160"/>
          <a:ext cx="6666833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0AF728-7BC6-8E4F-9CA4-9EA85797E466}">
      <dsp:nvSpPr>
        <dsp:cNvPr id="0" name=""/>
        <dsp:cNvSpPr/>
      </dsp:nvSpPr>
      <dsp:spPr>
        <a:xfrm>
          <a:off x="333341" y="2780960"/>
          <a:ext cx="4666783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Tem espírito missionário</a:t>
          </a:r>
          <a:endParaRPr lang="en-US" sz="2000" kern="1200"/>
        </a:p>
      </dsp:txBody>
      <dsp:txXfrm>
        <a:off x="362162" y="2809781"/>
        <a:ext cx="4609141" cy="532758"/>
      </dsp:txXfrm>
    </dsp:sp>
    <dsp:sp modelId="{6D3C9946-872E-DA4A-927E-ABED14F3C4B4}">
      <dsp:nvSpPr>
        <dsp:cNvPr id="0" name=""/>
        <dsp:cNvSpPr/>
      </dsp:nvSpPr>
      <dsp:spPr>
        <a:xfrm>
          <a:off x="0" y="3983360"/>
          <a:ext cx="6666833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9E3A58-AC50-994F-9BC7-146CFE2B5D00}">
      <dsp:nvSpPr>
        <dsp:cNvPr id="0" name=""/>
        <dsp:cNvSpPr/>
      </dsp:nvSpPr>
      <dsp:spPr>
        <a:xfrm>
          <a:off x="333341" y="3688160"/>
          <a:ext cx="4666783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Trabalha em equipe </a:t>
          </a:r>
          <a:endParaRPr lang="en-US" sz="2000" kern="1200"/>
        </a:p>
      </dsp:txBody>
      <dsp:txXfrm>
        <a:off x="362162" y="3716981"/>
        <a:ext cx="4609141" cy="532758"/>
      </dsp:txXfrm>
    </dsp:sp>
    <dsp:sp modelId="{8338FA5D-6C5F-314D-B023-4EA213A09CE2}">
      <dsp:nvSpPr>
        <dsp:cNvPr id="0" name=""/>
        <dsp:cNvSpPr/>
      </dsp:nvSpPr>
      <dsp:spPr>
        <a:xfrm>
          <a:off x="0" y="4890560"/>
          <a:ext cx="6666833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6009A0-063A-1C42-8450-C7B89E631331}">
      <dsp:nvSpPr>
        <dsp:cNvPr id="0" name=""/>
        <dsp:cNvSpPr/>
      </dsp:nvSpPr>
      <dsp:spPr>
        <a:xfrm>
          <a:off x="333341" y="4595359"/>
          <a:ext cx="4666783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kern="1200"/>
            <a:t>Busca capacitação constante </a:t>
          </a:r>
          <a:endParaRPr lang="en-US" sz="2000" kern="1200"/>
        </a:p>
      </dsp:txBody>
      <dsp:txXfrm>
        <a:off x="362162" y="4624180"/>
        <a:ext cx="4609141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268407-49AC-354D-F5F1-2142426AFA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46230D-4A9B-14F0-0B69-4BFE021DDE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D43029-BBEF-4B54-7BCA-E329F74B5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07-06-26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856C70-685A-5A0F-A19C-03C5C60B7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B383707-14FA-96E0-6906-FF8B11AF0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88161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5120B3-50C7-1AEE-516F-BD6948B8C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1967D7-6A2E-61A3-7EF5-A6630D780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AEB57CE-2E63-D8E1-BFE9-407B5098CF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210E5D7-86BA-3427-73B0-C005EE9B4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07-06-26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C92B64-2572-A8F4-B203-F4C7441E0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B10F9E-4737-416F-4079-35CA4A603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34879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BA9A34-1E8B-A250-5DD8-18515EF06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BA83B6D-9586-F622-AA8D-F0B0F4C1F7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9CBF644-940C-9D3E-B895-72786561C0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332A2E-E5ED-6FF8-9BC5-6D7922640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07-06-26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DB630D9-BC02-894E-1287-717A7F144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D4982CE-F566-B483-57E8-0D4D64680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03669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6E70F-A50F-370D-16ED-0DB0E1697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51BD97F-E95A-8059-9F60-67BDD9B59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DBCA8C-22D7-9457-08CD-F8A1F37B4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07-06-26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262178-0AC6-F28A-AA92-8B167805E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61112A1-9154-866F-45DF-2152E7B48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92828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C4F57E3-347D-8243-E0A4-D82C0A56F3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A998C71-E428-5E96-AC6C-A0AAFD7BB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FD10E30-D040-BFCB-3E45-C07D1CFA8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07-06-26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F18B3B-5312-8569-420B-DAEC990EA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181CE3-1149-D523-163C-00DE824B4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54654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EDB419-80DD-DACD-4EE2-714CB476C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283674-E1EC-2A7D-B448-C35C8F397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42AEC8-D942-3440-6CA3-CCE22DE2E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07-06-26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AD8500-CF02-46BD-DA2E-E44C15A3B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BD7035-84BB-4BD1-1FB1-89ED14230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65865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EDB419-80DD-DACD-4EE2-714CB476C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406" y="365125"/>
            <a:ext cx="8974394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283674-E1EC-2A7D-B448-C35C8F397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9404" y="1825625"/>
            <a:ext cx="8974395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42AEC8-D942-3440-6CA3-CCE22DE2E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07-06-26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AD8500-CF02-46BD-DA2E-E44C15A3B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BD7035-84BB-4BD1-1FB1-89ED14230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58652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EDB419-80DD-DACD-4EE2-714CB476C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416845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283674-E1EC-2A7D-B448-C35C8F397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416845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42AEC8-D942-3440-6CA3-CCE22DE2E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07-06-26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AD8500-CF02-46BD-DA2E-E44C15A3B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BD7035-84BB-4BD1-1FB1-89ED14230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51371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DEB32F-FBD1-78CE-058A-8E47B403D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BB5B0E-2E8C-3DC7-83DB-1A99BA8AF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70F253-9954-6BC6-04FD-5EC630139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07-06-26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3A2114-8AC7-905C-949B-4A0B37E0A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FE1B19F-A3E6-CB74-9151-06D41D735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5036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BADD90-A8A2-2627-F908-7E4F5F6A8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C419D4-38AA-A8B0-0288-B54B7104AC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285A49B-2713-006B-B0BE-CF644F7C45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E714499-09E2-FB50-9C15-2D44DB022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07-06-26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C938CC-0361-8140-01AC-3CE76BE23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B709B3-CB43-1F7E-5EA4-6C2180955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23549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F3D10C-4CAB-7060-7F6A-566AEC934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A31A1F-32ED-BB35-344E-123D7D548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63532F8-C6E3-45F9-48FA-54BDA893ED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2D434B-1196-7F26-A248-5ECE83DDFF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515F5E-8FEC-6F88-CF00-B692E73BED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2C76A6B-ECF8-F763-4D43-9653626AA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07-06-26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E124839-251F-91AA-F96B-8D81347E7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BA85B7-6732-01C6-94C0-0BA6982F4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74973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D3D3C8-B6CE-0521-B05B-B6A93F4B9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51BE495-2797-2793-A310-5A440B414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07-06-26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0F79D51-3FC0-D039-E11D-BF48AC522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67BA68A-7CBF-1797-0F6A-53B617FDF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41288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E57E08E-E784-8AF4-AA7E-733A7BA94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07-06-26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920F9D6-AA4A-2696-D0CA-E28EF6B41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E98EDB-2013-D4AA-E874-BF166AA90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14872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B80CE21-CC23-3748-F17C-C6CB8EE9D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5476AC0-F10F-27A5-0150-118490AFD2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8F2A9D-661E-B30F-DC08-12E8DDB55A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DD3D18-16ED-41D9-AFE8-3CD80D890D58}" type="datetimeFigureOut">
              <a:rPr lang="es-CL" smtClean="0"/>
              <a:t>07-06-26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B489F3-3B23-9431-7EB0-A6B69A80EA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001D7A-E01D-1C1C-9E8E-02EA10FC59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459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AAAE54-E166-1E36-3DED-D9F33B97C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6233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ACAA15F-1998-FF65-36D8-7A42C6651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1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Características de um líder de Evangelismo Infantil </a:t>
            </a:r>
            <a:endParaRPr lang="en-US" sz="31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Espaço Reservado para Conteúdo 3">
            <a:extLst>
              <a:ext uri="{FF2B5EF4-FFF2-40B4-BE49-F238E27FC236}">
                <a16:creationId xmlns:a16="http://schemas.microsoft.com/office/drawing/2014/main" id="{5C0D1049-9BDA-9BC2-BB71-3908F62F15A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26499940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1630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555932-9A35-FDD8-203F-E4F165DE0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B3A542-AE72-DF42-8B9D-2ED728210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05047" cy="1302310"/>
          </a:xfrm>
        </p:spPr>
        <p:txBody>
          <a:bodyPr/>
          <a:lstStyle/>
          <a:p>
            <a:r>
              <a:rPr lang="es-CL" b="1" dirty="0" err="1">
                <a:solidFill>
                  <a:schemeClr val="bg2"/>
                </a:solidFill>
              </a:rPr>
              <a:t>Estratégias</a:t>
            </a:r>
            <a:r>
              <a:rPr lang="es-CL" b="1" dirty="0">
                <a:solidFill>
                  <a:schemeClr val="bg2"/>
                </a:solidFill>
              </a:rPr>
              <a:t> </a:t>
            </a:r>
            <a:r>
              <a:rPr lang="es-CL" b="1" dirty="0" err="1">
                <a:solidFill>
                  <a:schemeClr val="bg2"/>
                </a:solidFill>
              </a:rPr>
              <a:t>Práticas</a:t>
            </a:r>
            <a:r>
              <a:rPr lang="es-CL" b="1" dirty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62FA78-9C09-F3A9-7D44-4292ABFD89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187635"/>
            <a:ext cx="5257800" cy="44958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s-CL" sz="35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Dentro da Igreja 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es-CL" sz="3000" dirty="0">
                <a:solidFill>
                  <a:schemeClr val="tx2"/>
                </a:solidFill>
                <a:latin typeface="+mj-lt"/>
              </a:rPr>
              <a:t>Semana Evangelística Infantil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es-CL" sz="3000" dirty="0">
                <a:solidFill>
                  <a:schemeClr val="tx2"/>
                </a:solidFill>
                <a:latin typeface="+mj-lt"/>
              </a:rPr>
              <a:t>Escola </a:t>
            </a:r>
            <a:r>
              <a:rPr lang="es-CL" sz="3000" dirty="0" err="1">
                <a:solidFill>
                  <a:schemeClr val="tx2"/>
                </a:solidFill>
                <a:latin typeface="+mj-lt"/>
              </a:rPr>
              <a:t>Cristã</a:t>
            </a:r>
            <a:r>
              <a:rPr lang="es-CL" sz="3000" dirty="0">
                <a:solidFill>
                  <a:schemeClr val="tx2"/>
                </a:solidFill>
                <a:latin typeface="+mj-lt"/>
              </a:rPr>
              <a:t> de </a:t>
            </a:r>
            <a:r>
              <a:rPr lang="es-CL" sz="3000" dirty="0" err="1">
                <a:solidFill>
                  <a:schemeClr val="tx2"/>
                </a:solidFill>
                <a:latin typeface="+mj-lt"/>
              </a:rPr>
              <a:t>Férias</a:t>
            </a:r>
            <a:r>
              <a:rPr lang="es-CL" sz="3000" dirty="0">
                <a:solidFill>
                  <a:schemeClr val="tx2"/>
                </a:solidFill>
                <a:latin typeface="+mj-lt"/>
              </a:rPr>
              <a:t> 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es-CL" sz="3000" dirty="0" err="1">
                <a:solidFill>
                  <a:schemeClr val="tx2"/>
                </a:solidFill>
                <a:latin typeface="+mj-lt"/>
              </a:rPr>
              <a:t>Classes</a:t>
            </a:r>
            <a:r>
              <a:rPr lang="es-CL" sz="3000" dirty="0">
                <a:solidFill>
                  <a:schemeClr val="tx2"/>
                </a:solidFill>
                <a:latin typeface="+mj-lt"/>
              </a:rPr>
              <a:t> Bíblicas 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es-CL" sz="3000" dirty="0" err="1">
                <a:solidFill>
                  <a:schemeClr val="tx2"/>
                </a:solidFill>
                <a:latin typeface="+mj-lt"/>
              </a:rPr>
              <a:t>Pequenos</a:t>
            </a:r>
            <a:r>
              <a:rPr lang="es-CL" sz="3000" dirty="0">
                <a:solidFill>
                  <a:schemeClr val="tx2"/>
                </a:solidFill>
                <a:latin typeface="+mj-lt"/>
              </a:rPr>
              <a:t> Grupos de crianças 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es-CL" sz="3000" dirty="0">
                <a:solidFill>
                  <a:schemeClr val="tx2"/>
                </a:solidFill>
                <a:latin typeface="+mj-lt"/>
              </a:rPr>
              <a:t>Escola Sabatina</a:t>
            </a: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es-CL" sz="3000" dirty="0">
                <a:solidFill>
                  <a:schemeClr val="tx2"/>
                </a:solidFill>
                <a:latin typeface="+mj-lt"/>
              </a:rPr>
              <a:t>Cuto do Poder </a:t>
            </a:r>
            <a:r>
              <a:rPr lang="es-CL" sz="3000" dirty="0" err="1">
                <a:solidFill>
                  <a:schemeClr val="tx2"/>
                </a:solidFill>
                <a:latin typeface="+mj-lt"/>
              </a:rPr>
              <a:t>Kids</a:t>
            </a:r>
            <a:r>
              <a:rPr lang="es-CL" sz="3000" dirty="0">
                <a:solidFill>
                  <a:schemeClr val="tx2"/>
                </a:solidFill>
                <a:latin typeface="+mj-lt"/>
              </a:rPr>
              <a:t> </a:t>
            </a:r>
          </a:p>
          <a:p>
            <a:pPr>
              <a:buFont typeface="Wingdings" pitchFamily="2" charset="2"/>
              <a:buChar char="ü"/>
            </a:pPr>
            <a:endParaRPr lang="es-CL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43F722B-A701-3A57-8C96-153422252922}"/>
              </a:ext>
            </a:extLst>
          </p:cNvPr>
          <p:cNvSpPr txBox="1"/>
          <p:nvPr/>
        </p:nvSpPr>
        <p:spPr>
          <a:xfrm>
            <a:off x="6496050" y="2133600"/>
            <a:ext cx="4686300" cy="464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2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Fora da Igreja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800" dirty="0">
                <a:solidFill>
                  <a:schemeClr val="tx2"/>
                </a:solidFill>
                <a:latin typeface="+mj-lt"/>
              </a:rPr>
              <a:t>Quebrando o Silêncio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800" dirty="0">
                <a:solidFill>
                  <a:schemeClr val="tx2"/>
                </a:solidFill>
                <a:latin typeface="+mj-lt"/>
              </a:rPr>
              <a:t>Ações Solidárias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800" dirty="0">
                <a:solidFill>
                  <a:schemeClr val="tx2"/>
                </a:solidFill>
                <a:latin typeface="+mj-lt"/>
              </a:rPr>
              <a:t>Feira de saúde Kids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800" dirty="0">
                <a:solidFill>
                  <a:schemeClr val="tx2"/>
                </a:solidFill>
                <a:latin typeface="+mj-lt"/>
              </a:rPr>
              <a:t>Impacto Esperança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pt-BR" sz="2800" dirty="0">
                <a:solidFill>
                  <a:schemeClr val="tx2"/>
                </a:solidFill>
                <a:latin typeface="+mj-lt"/>
              </a:rPr>
              <a:t>Visitas missionárias as famílias</a:t>
            </a:r>
          </a:p>
        </p:txBody>
      </p:sp>
    </p:spTree>
    <p:extLst>
      <p:ext uri="{BB962C8B-B14F-4D97-AF65-F5344CB8AC3E}">
        <p14:creationId xmlns:p14="http://schemas.microsoft.com/office/powerpoint/2010/main" val="3272266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7AE0FD-5908-07BB-75BF-1AC54DE2A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47.600+ Crianças Cantando fotos de stock, imagens e fotos royalty-free -  iStock">
            <a:extLst>
              <a:ext uri="{FF2B5EF4-FFF2-40B4-BE49-F238E27FC236}">
                <a16:creationId xmlns:a16="http://schemas.microsoft.com/office/drawing/2014/main" id="{F0CB3B1B-CAE2-2BDA-5FBA-0E8C65BEE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2" r="931" b="-1"/>
          <a:stretch>
            <a:fillRect/>
          </a:stretch>
        </p:blipFill>
        <p:spPr bwMode="auto">
          <a:xfrm>
            <a:off x="2696792" y="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Rectangle 410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20E7E58-0842-39B2-FDCE-7A2206F9B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7684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Como </a:t>
            </a:r>
            <a:r>
              <a:rPr lang="en-US" sz="4000" b="1" dirty="0" err="1">
                <a:solidFill>
                  <a:schemeClr val="tx2"/>
                </a:solidFill>
              </a:rPr>
              <a:t>Tornar</a:t>
            </a:r>
            <a:r>
              <a:rPr lang="en-US" sz="4000" b="1" dirty="0">
                <a:solidFill>
                  <a:schemeClr val="tx2"/>
                </a:solidFill>
              </a:rPr>
              <a:t> o  </a:t>
            </a:r>
            <a:r>
              <a:rPr lang="en-US" sz="4000" b="1" dirty="0" err="1">
                <a:solidFill>
                  <a:schemeClr val="tx2"/>
                </a:solidFill>
              </a:rPr>
              <a:t>Evangelismo</a:t>
            </a:r>
            <a:r>
              <a:rPr lang="en-US" sz="4000" b="1" dirty="0">
                <a:solidFill>
                  <a:schemeClr val="tx2"/>
                </a:solidFill>
              </a:rPr>
              <a:t> </a:t>
            </a:r>
            <a:r>
              <a:rPr lang="en-US" sz="4000" b="1" dirty="0" err="1">
                <a:solidFill>
                  <a:schemeClr val="tx2"/>
                </a:solidFill>
              </a:rPr>
              <a:t>Atrativo</a:t>
            </a:r>
            <a:r>
              <a:rPr lang="en-US" sz="4000" b="1" dirty="0">
                <a:solidFill>
                  <a:schemeClr val="tx2"/>
                </a:solidFill>
              </a:rPr>
              <a:t> 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47E614-5515-2446-8CCC-F51230024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2400" b="1" dirty="0" err="1">
                <a:latin typeface="+mj-lt"/>
              </a:rPr>
              <a:t>Histórias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Bíblicas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dinâmicas</a:t>
            </a:r>
            <a:endParaRPr lang="en-US" sz="2400" b="1" dirty="0">
              <a:latin typeface="+mj-lt"/>
            </a:endParaRPr>
          </a:p>
          <a:p>
            <a:r>
              <a:rPr lang="en-US" sz="2400" b="1" dirty="0" err="1">
                <a:latin typeface="+mj-lt"/>
              </a:rPr>
              <a:t>Louvor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animado</a:t>
            </a:r>
            <a:endParaRPr lang="en-US" sz="2400" b="1" dirty="0">
              <a:latin typeface="+mj-lt"/>
            </a:endParaRPr>
          </a:p>
          <a:p>
            <a:r>
              <a:rPr lang="en-US" sz="2400" b="1" dirty="0" err="1">
                <a:latin typeface="+mj-lt"/>
              </a:rPr>
              <a:t>Recursos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visuais</a:t>
            </a:r>
            <a:r>
              <a:rPr lang="en-US" sz="2400" b="1" dirty="0">
                <a:latin typeface="+mj-lt"/>
              </a:rPr>
              <a:t> </a:t>
            </a:r>
          </a:p>
          <a:p>
            <a:r>
              <a:rPr lang="en-US" sz="2400" b="1" dirty="0" err="1">
                <a:latin typeface="+mj-lt"/>
              </a:rPr>
              <a:t>Dinâmicas</a:t>
            </a:r>
            <a:r>
              <a:rPr lang="en-US" sz="2400" b="1" dirty="0">
                <a:latin typeface="+mj-lt"/>
              </a:rPr>
              <a:t> com </a:t>
            </a:r>
            <a:r>
              <a:rPr lang="en-US" sz="2400" b="1" dirty="0" err="1">
                <a:latin typeface="+mj-lt"/>
              </a:rPr>
              <a:t>propósito</a:t>
            </a:r>
            <a:endParaRPr lang="en-US" sz="2400" b="1" dirty="0">
              <a:latin typeface="+mj-lt"/>
            </a:endParaRPr>
          </a:p>
          <a:p>
            <a:r>
              <a:rPr lang="en-US" sz="2400" b="1" dirty="0" err="1">
                <a:latin typeface="+mj-lt"/>
              </a:rPr>
              <a:t>Desafios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missionários</a:t>
            </a:r>
            <a:endParaRPr lang="en-US" sz="2400" b="1" dirty="0">
              <a:latin typeface="+mj-lt"/>
            </a:endParaRPr>
          </a:p>
          <a:p>
            <a:r>
              <a:rPr lang="en-US" sz="2400" b="1" dirty="0" err="1">
                <a:latin typeface="+mj-lt"/>
              </a:rPr>
              <a:t>Lanchinho</a:t>
            </a:r>
            <a:r>
              <a:rPr lang="en-US" sz="2400" b="1" dirty="0">
                <a:latin typeface="+mj-lt"/>
              </a:rPr>
              <a:t> </a:t>
            </a:r>
          </a:p>
          <a:p>
            <a:r>
              <a:rPr lang="en-US" sz="2400" b="1" dirty="0" err="1">
                <a:latin typeface="+mj-lt"/>
              </a:rPr>
              <a:t>Sorteio</a:t>
            </a:r>
            <a:r>
              <a:rPr lang="en-US" sz="2400" b="1" dirty="0">
                <a:latin typeface="+mj-lt"/>
              </a:rPr>
              <a:t> </a:t>
            </a:r>
          </a:p>
          <a:p>
            <a:pPr marL="0"/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34605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B94DD0-0C05-9908-C8F6-22131A739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8B7C9A-B9CE-120A-FDBF-D3763A7E5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005047" cy="1302310"/>
          </a:xfrm>
        </p:spPr>
        <p:txBody>
          <a:bodyPr>
            <a:normAutofit/>
          </a:bodyPr>
          <a:lstStyle/>
          <a:p>
            <a:r>
              <a:rPr lang="es-CL" sz="4800" b="1" dirty="0">
                <a:solidFill>
                  <a:schemeClr val="bg2"/>
                </a:solidFill>
              </a:rPr>
              <a:t>O Papel da </a:t>
            </a:r>
            <a:r>
              <a:rPr lang="es-CL" sz="4800" b="1" dirty="0" err="1">
                <a:solidFill>
                  <a:schemeClr val="bg2"/>
                </a:solidFill>
              </a:rPr>
              <a:t>Família</a:t>
            </a:r>
            <a:r>
              <a:rPr lang="es-CL" sz="4800" b="1" dirty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7ADA0D-0870-ABA8-2638-8E64EF4592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43149"/>
            <a:ext cx="4991100" cy="3833813"/>
          </a:xfrm>
        </p:spPr>
        <p:txBody>
          <a:bodyPr>
            <a:normAutofit/>
          </a:bodyPr>
          <a:lstStyle/>
          <a:p>
            <a:r>
              <a:rPr lang="es-CL" sz="3600" b="1" dirty="0">
                <a:latin typeface="+mj-lt"/>
              </a:rPr>
              <a:t>O Evangelismo Infantil é </a:t>
            </a:r>
            <a:r>
              <a:rPr lang="es-CL" sz="3600" b="1" dirty="0" err="1">
                <a:latin typeface="+mj-lt"/>
              </a:rPr>
              <a:t>mais</a:t>
            </a:r>
            <a:r>
              <a:rPr lang="es-CL" sz="3600" b="1" dirty="0">
                <a:latin typeface="+mj-lt"/>
              </a:rPr>
              <a:t> eficaz </a:t>
            </a:r>
            <a:r>
              <a:rPr lang="es-CL" sz="3600" b="1" dirty="0" err="1">
                <a:latin typeface="+mj-lt"/>
              </a:rPr>
              <a:t>quando</a:t>
            </a:r>
            <a:r>
              <a:rPr lang="es-CL" sz="3600" b="1" dirty="0">
                <a:latin typeface="+mj-lt"/>
              </a:rPr>
              <a:t> </a:t>
            </a:r>
            <a:r>
              <a:rPr lang="es-CL" sz="36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igreja e </a:t>
            </a:r>
            <a:r>
              <a:rPr lang="es-CL" sz="36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família</a:t>
            </a:r>
            <a:r>
              <a:rPr lang="es-CL" sz="36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s-CL" sz="36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caminham</a:t>
            </a:r>
            <a:r>
              <a:rPr lang="es-CL" sz="36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juntas.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FB15092-6FFB-4E06-4CFB-F605B5F8CD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6050" y="3428999"/>
            <a:ext cx="4857750" cy="2747963"/>
          </a:xfrm>
        </p:spPr>
        <p:txBody>
          <a:bodyPr>
            <a:normAutofit/>
          </a:bodyPr>
          <a:lstStyle/>
          <a:p>
            <a:r>
              <a:rPr lang="es-CL" sz="3600" b="1" dirty="0">
                <a:solidFill>
                  <a:schemeClr val="tx2"/>
                </a:solidFill>
                <a:latin typeface="+mj-lt"/>
              </a:rPr>
              <a:t>Estamos apenas </a:t>
            </a:r>
            <a:r>
              <a:rPr lang="es-CL" sz="3600" b="1" dirty="0" err="1">
                <a:solidFill>
                  <a:schemeClr val="tx2"/>
                </a:solidFill>
                <a:latin typeface="+mj-lt"/>
              </a:rPr>
              <a:t>ensinando</a:t>
            </a:r>
            <a:r>
              <a:rPr lang="es-CL" sz="3600" b="1" dirty="0">
                <a:solidFill>
                  <a:schemeClr val="tx2"/>
                </a:solidFill>
                <a:latin typeface="+mj-lt"/>
              </a:rPr>
              <a:t> as crianças </a:t>
            </a:r>
            <a:r>
              <a:rPr lang="es-CL" sz="3600" b="1" dirty="0" err="1">
                <a:solidFill>
                  <a:schemeClr val="tx2"/>
                </a:solidFill>
                <a:latin typeface="+mj-lt"/>
              </a:rPr>
              <a:t>ou</a:t>
            </a:r>
            <a:r>
              <a:rPr lang="es-CL" sz="36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s-CL" sz="3600" b="1" dirty="0" err="1">
                <a:solidFill>
                  <a:schemeClr val="tx2"/>
                </a:solidFill>
                <a:latin typeface="+mj-lt"/>
              </a:rPr>
              <a:t>também</a:t>
            </a:r>
            <a:r>
              <a:rPr lang="es-CL" sz="36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s-CL" sz="36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equipando os </a:t>
            </a:r>
            <a:r>
              <a:rPr lang="es-CL" sz="36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pais</a:t>
            </a:r>
            <a:r>
              <a:rPr lang="es-CL" sz="36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es-CL" sz="3600" b="1" dirty="0">
                <a:solidFill>
                  <a:schemeClr val="tx2"/>
                </a:solidFill>
                <a:latin typeface="+mj-lt"/>
              </a:rPr>
              <a:t>para </a:t>
            </a:r>
            <a:r>
              <a:rPr lang="es-CL" sz="3600" b="1" dirty="0" err="1">
                <a:solidFill>
                  <a:schemeClr val="tx2"/>
                </a:solidFill>
                <a:latin typeface="+mj-lt"/>
              </a:rPr>
              <a:t>discipulá</a:t>
            </a:r>
            <a:r>
              <a:rPr lang="es-CL" sz="3600" b="1" dirty="0">
                <a:solidFill>
                  <a:schemeClr val="tx2"/>
                </a:solidFill>
                <a:latin typeface="+mj-lt"/>
              </a:rPr>
              <a:t>-las? </a:t>
            </a:r>
          </a:p>
        </p:txBody>
      </p:sp>
    </p:spTree>
    <p:extLst>
      <p:ext uri="{BB962C8B-B14F-4D97-AF65-F5344CB8AC3E}">
        <p14:creationId xmlns:p14="http://schemas.microsoft.com/office/powerpoint/2010/main" val="1175106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Autismo sintomas: excesso de telas em crianças pode causar ...">
            <a:extLst>
              <a:ext uri="{FF2B5EF4-FFF2-40B4-BE49-F238E27FC236}">
                <a16:creationId xmlns:a16="http://schemas.microsoft.com/office/drawing/2014/main" id="{353A57F2-8056-FCA9-3D50-0A9AD6760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8"/>
          <a:stretch>
            <a:fillRect/>
          </a:stretch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286F8A2-4FED-E078-DF10-B91B037D4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 err="1"/>
              <a:t>Desafios</a:t>
            </a:r>
            <a:r>
              <a:rPr lang="en-US" sz="4000" b="1" dirty="0"/>
              <a:t> </a:t>
            </a:r>
            <a:r>
              <a:rPr lang="en-US" sz="4000" b="1" dirty="0" err="1"/>
              <a:t>atuais</a:t>
            </a:r>
            <a:endParaRPr lang="en-US" sz="4000" b="1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035D2F6-9056-DF05-4575-AD5741F79BE1}"/>
              </a:ext>
            </a:extLst>
          </p:cNvPr>
          <p:cNvSpPr txBox="1"/>
          <p:nvPr/>
        </p:nvSpPr>
        <p:spPr>
          <a:xfrm>
            <a:off x="6534150" y="2265038"/>
            <a:ext cx="5657850" cy="3911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latin typeface="+mj-lt"/>
              </a:rPr>
              <a:t>Excesso</a:t>
            </a:r>
            <a:r>
              <a:rPr lang="en-US" sz="2800" b="1" dirty="0">
                <a:latin typeface="+mj-lt"/>
              </a:rPr>
              <a:t> de </a:t>
            </a:r>
            <a:r>
              <a:rPr lang="en-US" sz="2800" b="1" dirty="0" err="1">
                <a:latin typeface="+mj-lt"/>
              </a:rPr>
              <a:t>telas</a:t>
            </a:r>
            <a:endParaRPr lang="en-US" sz="2800" b="1" dirty="0">
              <a:latin typeface="+mj-lt"/>
            </a:endParaRP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b="1" dirty="0">
              <a:latin typeface="+mj-lt"/>
            </a:endParaRP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latin typeface="+mj-lt"/>
              </a:rPr>
              <a:t>Falta de tempo das </a:t>
            </a:r>
            <a:r>
              <a:rPr lang="en-US" sz="2800" b="1" dirty="0" err="1">
                <a:latin typeface="+mj-lt"/>
              </a:rPr>
              <a:t>famílias</a:t>
            </a:r>
            <a:endParaRPr lang="en-US" sz="2800" b="1" dirty="0">
              <a:latin typeface="+mj-lt"/>
            </a:endParaRP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b="1" dirty="0">
              <a:latin typeface="+mj-lt"/>
            </a:endParaRP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latin typeface="+mj-lt"/>
              </a:rPr>
              <a:t>Secularização</a:t>
            </a:r>
            <a:endParaRPr lang="en-US" sz="2800" b="1" dirty="0">
              <a:latin typeface="+mj-lt"/>
            </a:endParaRP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b="1" dirty="0">
              <a:latin typeface="+mj-lt"/>
            </a:endParaRP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 err="1">
                <a:latin typeface="+mj-lt"/>
              </a:rPr>
              <a:t>Distrações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constantes</a:t>
            </a:r>
            <a:r>
              <a:rPr lang="en-US" sz="2800" b="1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50342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077FBF-E2DD-249B-75EF-AE3F741C0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4A0153F-9155-EB77-33AE-29F736787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6744" y="0"/>
            <a:ext cx="7097485" cy="1455269"/>
          </a:xfrm>
        </p:spPr>
        <p:txBody>
          <a:bodyPr>
            <a:normAutofit/>
          </a:bodyPr>
          <a:lstStyle/>
          <a:p>
            <a:pPr algn="ctr"/>
            <a:r>
              <a:rPr lang="es-CL" sz="3600" b="1" dirty="0">
                <a:solidFill>
                  <a:schemeClr val="tx2"/>
                </a:solidFill>
              </a:rPr>
              <a:t>Preparar as crianças </a:t>
            </a:r>
            <a:br>
              <a:rPr lang="es-CL" sz="3600" b="1" dirty="0">
                <a:solidFill>
                  <a:schemeClr val="tx2"/>
                </a:solidFill>
              </a:rPr>
            </a:br>
            <a:r>
              <a:rPr lang="es-CL" sz="3600" b="1" dirty="0">
                <a:solidFill>
                  <a:schemeClr val="tx2"/>
                </a:solidFill>
              </a:rPr>
              <a:t>para serem evangelistas </a:t>
            </a:r>
            <a:r>
              <a:rPr lang="es-CL" sz="3600" b="1" dirty="0" err="1">
                <a:solidFill>
                  <a:schemeClr val="tx2"/>
                </a:solidFill>
              </a:rPr>
              <a:t>kids</a:t>
            </a:r>
            <a:r>
              <a:rPr lang="es-CL" sz="3600" b="1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B25E819-C846-3814-DF63-556753232479}"/>
              </a:ext>
            </a:extLst>
          </p:cNvPr>
          <p:cNvSpPr txBox="1"/>
          <p:nvPr/>
        </p:nvSpPr>
        <p:spPr>
          <a:xfrm>
            <a:off x="2569028" y="6096000"/>
            <a:ext cx="9245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>
                <a:solidFill>
                  <a:schemeClr val="accent3">
                    <a:lumMod val="75000"/>
                  </a:schemeClr>
                </a:solidFill>
              </a:rPr>
              <a:t>Joel 2:28 “…e </a:t>
            </a:r>
            <a:r>
              <a:rPr lang="es-CL" sz="2800" err="1">
                <a:solidFill>
                  <a:schemeClr val="accent3">
                    <a:lumMod val="75000"/>
                  </a:schemeClr>
                </a:solidFill>
              </a:rPr>
              <a:t>vossos</a:t>
            </a:r>
            <a:r>
              <a:rPr lang="es-CL" sz="280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s-CL" sz="2800" err="1">
                <a:solidFill>
                  <a:schemeClr val="accent3">
                    <a:lumMod val="75000"/>
                  </a:schemeClr>
                </a:solidFill>
              </a:rPr>
              <a:t>filhos</a:t>
            </a:r>
            <a:r>
              <a:rPr lang="es-CL" sz="2800">
                <a:solidFill>
                  <a:schemeClr val="accent3">
                    <a:lumMod val="75000"/>
                  </a:schemeClr>
                </a:solidFill>
              </a:rPr>
              <a:t> e </a:t>
            </a:r>
            <a:r>
              <a:rPr lang="es-CL" sz="2800" err="1">
                <a:solidFill>
                  <a:schemeClr val="accent3">
                    <a:lumMod val="75000"/>
                  </a:schemeClr>
                </a:solidFill>
              </a:rPr>
              <a:t>vossas</a:t>
            </a:r>
            <a:r>
              <a:rPr lang="es-CL" sz="280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s-CL" sz="2800" err="1">
                <a:solidFill>
                  <a:schemeClr val="accent3">
                    <a:lumMod val="75000"/>
                  </a:schemeClr>
                </a:solidFill>
              </a:rPr>
              <a:t>filhas</a:t>
            </a:r>
            <a:r>
              <a:rPr lang="es-CL" sz="280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s-CL" sz="2800" err="1">
                <a:solidFill>
                  <a:schemeClr val="accent3">
                    <a:lumMod val="75000"/>
                  </a:schemeClr>
                </a:solidFill>
              </a:rPr>
              <a:t>profetizarão</a:t>
            </a:r>
            <a:r>
              <a:rPr lang="es-CL" sz="2800">
                <a:solidFill>
                  <a:schemeClr val="accent3">
                    <a:lumMod val="75000"/>
                  </a:schemeClr>
                </a:solidFill>
              </a:rPr>
              <a:t>…”</a:t>
            </a:r>
            <a:endParaRPr lang="pt-BR" sz="280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8" name="Espaço Reservado para Conteúdo 4" descr="Grupo de pessoas posando para foto&#10;&#10;Descrição gerada automaticamente">
            <a:extLst>
              <a:ext uri="{FF2B5EF4-FFF2-40B4-BE49-F238E27FC236}">
                <a16:creationId xmlns:a16="http://schemas.microsoft.com/office/drawing/2014/main" id="{509686F7-7376-1D36-31B3-0AA48E8926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62" r="-1" b="5287"/>
          <a:stretch/>
        </p:blipFill>
        <p:spPr>
          <a:xfrm>
            <a:off x="2918224" y="1455269"/>
            <a:ext cx="8547207" cy="459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451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ço Reservado para Conteúdo 4" descr="Foto editada de grupo de pessoas posando para foto&#10;&#10;Descrição gerada automaticamente">
            <a:extLst>
              <a:ext uri="{FF2B5EF4-FFF2-40B4-BE49-F238E27FC236}">
                <a16:creationId xmlns:a16="http://schemas.microsoft.com/office/drawing/2014/main" id="{48849F7E-32FB-3566-4D3E-FEF4512C0E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6" r="1" b="2556"/>
          <a:stretch/>
        </p:blipFill>
        <p:spPr>
          <a:xfrm>
            <a:off x="7557197" y="1799583"/>
            <a:ext cx="3910072" cy="4059051"/>
          </a:xfrm>
          <a:prstGeom prst="rect">
            <a:avLst/>
          </a:prstGeom>
        </p:spPr>
      </p:pic>
      <p:pic>
        <p:nvPicPr>
          <p:cNvPr id="6" name="Imagem 5" descr="Homem segurando criança&#10;&#10;Descrição gerada automaticamente com confiança baixa">
            <a:extLst>
              <a:ext uri="{FF2B5EF4-FFF2-40B4-BE49-F238E27FC236}">
                <a16:creationId xmlns:a16="http://schemas.microsoft.com/office/drawing/2014/main" id="{C926E746-C28D-B4FB-DFE4-3948834349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2820724" y="1732268"/>
            <a:ext cx="3727719" cy="419368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F0AD93A-A6EB-7737-DC43-F87EE74FD5E9}"/>
              </a:ext>
            </a:extLst>
          </p:cNvPr>
          <p:cNvSpPr txBox="1"/>
          <p:nvPr/>
        </p:nvSpPr>
        <p:spPr>
          <a:xfrm>
            <a:off x="2569028" y="6096000"/>
            <a:ext cx="9245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dirty="0">
                <a:solidFill>
                  <a:schemeClr val="tx2"/>
                </a:solidFill>
              </a:rPr>
              <a:t>Joel 2:28 “…e </a:t>
            </a:r>
            <a:r>
              <a:rPr lang="es-CL" sz="2800" dirty="0" err="1">
                <a:solidFill>
                  <a:schemeClr val="tx2"/>
                </a:solidFill>
              </a:rPr>
              <a:t>vossos</a:t>
            </a:r>
            <a:r>
              <a:rPr lang="es-CL" sz="2800" dirty="0">
                <a:solidFill>
                  <a:schemeClr val="tx2"/>
                </a:solidFill>
              </a:rPr>
              <a:t> </a:t>
            </a:r>
            <a:r>
              <a:rPr lang="es-CL" sz="2800" dirty="0" err="1">
                <a:solidFill>
                  <a:schemeClr val="tx2"/>
                </a:solidFill>
              </a:rPr>
              <a:t>filhos</a:t>
            </a:r>
            <a:r>
              <a:rPr lang="es-CL" sz="2800" dirty="0">
                <a:solidFill>
                  <a:schemeClr val="tx2"/>
                </a:solidFill>
              </a:rPr>
              <a:t> e </a:t>
            </a:r>
            <a:r>
              <a:rPr lang="es-CL" sz="2800" dirty="0" err="1">
                <a:solidFill>
                  <a:schemeClr val="tx2"/>
                </a:solidFill>
              </a:rPr>
              <a:t>vossas</a:t>
            </a:r>
            <a:r>
              <a:rPr lang="es-CL" sz="2800" dirty="0">
                <a:solidFill>
                  <a:schemeClr val="tx2"/>
                </a:solidFill>
              </a:rPr>
              <a:t> </a:t>
            </a:r>
            <a:r>
              <a:rPr lang="es-CL" sz="2800" dirty="0" err="1">
                <a:solidFill>
                  <a:schemeClr val="tx2"/>
                </a:solidFill>
              </a:rPr>
              <a:t>filhas</a:t>
            </a:r>
            <a:r>
              <a:rPr lang="es-CL" sz="2800" dirty="0">
                <a:solidFill>
                  <a:schemeClr val="tx2"/>
                </a:solidFill>
              </a:rPr>
              <a:t> </a:t>
            </a:r>
            <a:r>
              <a:rPr lang="es-CL" sz="2800" dirty="0" err="1">
                <a:solidFill>
                  <a:schemeClr val="tx2"/>
                </a:solidFill>
              </a:rPr>
              <a:t>profetizarão</a:t>
            </a:r>
            <a:r>
              <a:rPr lang="es-CL" sz="2800" dirty="0">
                <a:solidFill>
                  <a:schemeClr val="tx2"/>
                </a:solidFill>
              </a:rPr>
              <a:t>…”</a:t>
            </a:r>
            <a:endParaRPr lang="pt-BR" sz="2800" dirty="0">
              <a:solidFill>
                <a:schemeClr val="tx2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EB71DB0-B3D1-C9E6-A428-C8D000032E47}"/>
              </a:ext>
            </a:extLst>
          </p:cNvPr>
          <p:cNvSpPr txBox="1"/>
          <p:nvPr/>
        </p:nvSpPr>
        <p:spPr>
          <a:xfrm>
            <a:off x="2362200" y="238780"/>
            <a:ext cx="90937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chemeClr val="tx2"/>
                </a:solidFill>
                <a:latin typeface="+mj-lt"/>
              </a:rPr>
              <a:t>Congresso Kids  </a:t>
            </a:r>
          </a:p>
          <a:p>
            <a:r>
              <a:rPr lang="pt-BR" sz="4000" b="1" dirty="0">
                <a:solidFill>
                  <a:schemeClr val="tx2"/>
                </a:solidFill>
                <a:latin typeface="+mj-lt"/>
              </a:rPr>
              <a:t>                   A Melhor Aventura </a:t>
            </a:r>
          </a:p>
        </p:txBody>
      </p:sp>
    </p:spTree>
    <p:extLst>
      <p:ext uri="{BB962C8B-B14F-4D97-AF65-F5344CB8AC3E}">
        <p14:creationId xmlns:p14="http://schemas.microsoft.com/office/powerpoint/2010/main" val="1858448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06155F-429C-DF21-884A-F5233B9E4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4DE0290-DDBA-6E3B-DB47-72AB5EF5B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6744" y="0"/>
            <a:ext cx="7097485" cy="1455269"/>
          </a:xfrm>
        </p:spPr>
        <p:txBody>
          <a:bodyPr>
            <a:normAutofit/>
          </a:bodyPr>
          <a:lstStyle/>
          <a:p>
            <a:pPr algn="ctr"/>
            <a:r>
              <a:rPr lang="es-CL" b="1" dirty="0">
                <a:solidFill>
                  <a:schemeClr val="tx2"/>
                </a:solidFill>
              </a:rPr>
              <a:t>Escola Sabatina infantil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CC0EC2D-B0B9-844B-70CF-2B171CA5365F}"/>
              </a:ext>
            </a:extLst>
          </p:cNvPr>
          <p:cNvSpPr txBox="1"/>
          <p:nvPr/>
        </p:nvSpPr>
        <p:spPr>
          <a:xfrm>
            <a:off x="2569028" y="6096000"/>
            <a:ext cx="9245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>
                <a:solidFill>
                  <a:schemeClr val="accent3">
                    <a:lumMod val="75000"/>
                  </a:schemeClr>
                </a:solidFill>
              </a:rPr>
              <a:t>Joel 2:28 “…e </a:t>
            </a:r>
            <a:r>
              <a:rPr lang="es-CL" sz="2800" err="1">
                <a:solidFill>
                  <a:schemeClr val="accent3">
                    <a:lumMod val="75000"/>
                  </a:schemeClr>
                </a:solidFill>
              </a:rPr>
              <a:t>vossos</a:t>
            </a:r>
            <a:r>
              <a:rPr lang="es-CL" sz="280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s-CL" sz="2800" err="1">
                <a:solidFill>
                  <a:schemeClr val="accent3">
                    <a:lumMod val="75000"/>
                  </a:schemeClr>
                </a:solidFill>
              </a:rPr>
              <a:t>filhos</a:t>
            </a:r>
            <a:r>
              <a:rPr lang="es-CL" sz="2800">
                <a:solidFill>
                  <a:schemeClr val="accent3">
                    <a:lumMod val="75000"/>
                  </a:schemeClr>
                </a:solidFill>
              </a:rPr>
              <a:t> e </a:t>
            </a:r>
            <a:r>
              <a:rPr lang="es-CL" sz="2800" err="1">
                <a:solidFill>
                  <a:schemeClr val="accent3">
                    <a:lumMod val="75000"/>
                  </a:schemeClr>
                </a:solidFill>
              </a:rPr>
              <a:t>vossas</a:t>
            </a:r>
            <a:r>
              <a:rPr lang="es-CL" sz="280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s-CL" sz="2800" err="1">
                <a:solidFill>
                  <a:schemeClr val="accent3">
                    <a:lumMod val="75000"/>
                  </a:schemeClr>
                </a:solidFill>
              </a:rPr>
              <a:t>filhas</a:t>
            </a:r>
            <a:r>
              <a:rPr lang="es-CL" sz="280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s-CL" sz="2800" err="1">
                <a:solidFill>
                  <a:schemeClr val="accent3">
                    <a:lumMod val="75000"/>
                  </a:schemeClr>
                </a:solidFill>
              </a:rPr>
              <a:t>profetizarão</a:t>
            </a:r>
            <a:r>
              <a:rPr lang="es-CL" sz="2800">
                <a:solidFill>
                  <a:schemeClr val="accent3">
                    <a:lumMod val="75000"/>
                  </a:schemeClr>
                </a:solidFill>
              </a:rPr>
              <a:t>…”</a:t>
            </a:r>
            <a:endParaRPr lang="pt-BR" sz="280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BF8D203-F38B-3666-DF04-7238287D56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028" y="1455269"/>
            <a:ext cx="4231822" cy="317386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48F2729-5327-3039-2894-100B6410F2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300" y="2592484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5864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BEB2EB-AB58-6505-8B73-0A865A090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0C2F984-314B-A138-DF1A-3ACB753C1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2827" y="1938337"/>
            <a:ext cx="4933951" cy="370046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BDE068E-2465-EB9F-5BBE-3E4BFD8C3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8100" y="1124177"/>
            <a:ext cx="4096091" cy="5461454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26B51F15-9B4B-6E42-8460-6A72679A48BD}"/>
              </a:ext>
            </a:extLst>
          </p:cNvPr>
          <p:cNvSpPr txBox="1"/>
          <p:nvPr/>
        </p:nvSpPr>
        <p:spPr>
          <a:xfrm>
            <a:off x="2492828" y="533400"/>
            <a:ext cx="5165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  <a:latin typeface="+mj-lt"/>
              </a:rPr>
              <a:t>Evangelismo Kids</a:t>
            </a:r>
          </a:p>
        </p:txBody>
      </p:sp>
    </p:spTree>
    <p:extLst>
      <p:ext uri="{BB962C8B-B14F-4D97-AF65-F5344CB8AC3E}">
        <p14:creationId xmlns:p14="http://schemas.microsoft.com/office/powerpoint/2010/main" val="31975909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93E0D8-9020-B122-080B-BBEACBE57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2B671E2-83C7-1B5F-85C5-63BEC2E364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0350" y="1152524"/>
            <a:ext cx="7277100" cy="545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858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63CC7F-68C3-76EF-1B01-A9EE67445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9257" y="1122363"/>
            <a:ext cx="10958286" cy="3493180"/>
          </a:xfrm>
        </p:spPr>
        <p:txBody>
          <a:bodyPr>
            <a:normAutofit/>
          </a:bodyPr>
          <a:lstStyle/>
          <a:p>
            <a:r>
              <a:rPr lang="es-CL" sz="7300" dirty="0" err="1">
                <a:solidFill>
                  <a:srgbClr val="FFC000"/>
                </a:solidFill>
              </a:rPr>
              <a:t>Pequenos</a:t>
            </a:r>
            <a:r>
              <a:rPr lang="es-CL" sz="7300" dirty="0">
                <a:solidFill>
                  <a:srgbClr val="FFC000"/>
                </a:solidFill>
              </a:rPr>
              <a:t> </a:t>
            </a:r>
            <a:r>
              <a:rPr lang="es-CL" sz="7300" dirty="0" err="1">
                <a:solidFill>
                  <a:srgbClr val="FFC000"/>
                </a:solidFill>
              </a:rPr>
              <a:t>corações</a:t>
            </a:r>
            <a:r>
              <a:rPr lang="es-CL" sz="7300" dirty="0">
                <a:solidFill>
                  <a:srgbClr val="FFC000"/>
                </a:solidFill>
              </a:rPr>
              <a:t>, </a:t>
            </a:r>
            <a:br>
              <a:rPr lang="es-CL" sz="7300" dirty="0">
                <a:solidFill>
                  <a:srgbClr val="FFC000"/>
                </a:solidFill>
              </a:rPr>
            </a:br>
            <a:r>
              <a:rPr lang="es-CL" sz="7300" dirty="0">
                <a:solidFill>
                  <a:srgbClr val="FFC000"/>
                </a:solidFill>
              </a:rPr>
              <a:t>Grande </a:t>
            </a:r>
            <a:r>
              <a:rPr lang="es-CL" sz="7300" dirty="0" err="1">
                <a:solidFill>
                  <a:srgbClr val="FFC000"/>
                </a:solidFill>
              </a:rPr>
              <a:t>Missão</a:t>
            </a:r>
            <a:r>
              <a:rPr lang="es-CL" sz="7300" dirty="0">
                <a:solidFill>
                  <a:srgbClr val="FFC000"/>
                </a:solidFill>
              </a:rPr>
              <a:t>: </a:t>
            </a:r>
            <a:br>
              <a:rPr lang="es-CL" sz="7300" dirty="0"/>
            </a:br>
            <a:r>
              <a:rPr lang="es-CL" sz="4400" dirty="0"/>
              <a:t>Evangelismo Infantil que Transforma Vidas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6ECB9AC-5493-2938-A9FE-F4D297A46A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4286" y="5735637"/>
            <a:ext cx="9144000" cy="988106"/>
          </a:xfrm>
        </p:spPr>
        <p:txBody>
          <a:bodyPr/>
          <a:lstStyle/>
          <a:p>
            <a:r>
              <a:rPr lang="es-CL">
                <a:solidFill>
                  <a:schemeClr val="accent2">
                    <a:lumMod val="60000"/>
                    <a:lumOff val="40000"/>
                  </a:schemeClr>
                </a:solidFill>
              </a:rPr>
              <a:t>Profa. Marta Gusmann Tulon</a:t>
            </a:r>
          </a:p>
        </p:txBody>
      </p:sp>
    </p:spTree>
    <p:extLst>
      <p:ext uri="{BB962C8B-B14F-4D97-AF65-F5344CB8AC3E}">
        <p14:creationId xmlns:p14="http://schemas.microsoft.com/office/powerpoint/2010/main" val="31627960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14DB35-8745-F1A0-D082-1A2DDCE8C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FF89EB5-FEBC-C413-B91A-4A363C316A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1615010"/>
            <a:ext cx="9658350" cy="484293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AC25A27-43EC-B201-63F1-D6374BCE55A5}"/>
              </a:ext>
            </a:extLst>
          </p:cNvPr>
          <p:cNvSpPr txBox="1"/>
          <p:nvPr/>
        </p:nvSpPr>
        <p:spPr>
          <a:xfrm>
            <a:off x="2590800" y="400052"/>
            <a:ext cx="9406456" cy="769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  <a:latin typeface="+mj-lt"/>
              </a:rPr>
              <a:t>Evangelismo Semana Santa </a:t>
            </a:r>
          </a:p>
        </p:txBody>
      </p:sp>
    </p:spTree>
    <p:extLst>
      <p:ext uri="{BB962C8B-B14F-4D97-AF65-F5344CB8AC3E}">
        <p14:creationId xmlns:p14="http://schemas.microsoft.com/office/powerpoint/2010/main" val="680968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2A29A2-ED5C-03CE-73E4-477807AB5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4568F88A-BE52-47F9-2D2A-609765660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6794" y="1885949"/>
            <a:ext cx="9296606" cy="447675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30893D8-50A6-4B8C-CCAA-E890DCC8FF2E}"/>
              </a:ext>
            </a:extLst>
          </p:cNvPr>
          <p:cNvSpPr txBox="1"/>
          <p:nvPr/>
        </p:nvSpPr>
        <p:spPr>
          <a:xfrm>
            <a:off x="3409950" y="683992"/>
            <a:ext cx="64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tx2"/>
                </a:solidFill>
                <a:latin typeface="+mj-lt"/>
              </a:rPr>
              <a:t>Pequeno Grupo Kids</a:t>
            </a:r>
          </a:p>
        </p:txBody>
      </p:sp>
    </p:spTree>
    <p:extLst>
      <p:ext uri="{BB962C8B-B14F-4D97-AF65-F5344CB8AC3E}">
        <p14:creationId xmlns:p14="http://schemas.microsoft.com/office/powerpoint/2010/main" val="28457872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9CFC75-99B3-D14B-19B9-105422758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9B06C37-CFE6-C175-6B4C-B3BF47492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6744" y="0"/>
            <a:ext cx="7097485" cy="1455269"/>
          </a:xfrm>
        </p:spPr>
        <p:txBody>
          <a:bodyPr>
            <a:normAutofit/>
          </a:bodyPr>
          <a:lstStyle/>
          <a:p>
            <a:pPr algn="ctr"/>
            <a:r>
              <a:rPr lang="es-CL" b="1" dirty="0">
                <a:solidFill>
                  <a:schemeClr val="tx2"/>
                </a:solidFill>
              </a:rPr>
              <a:t>Escola </a:t>
            </a:r>
            <a:r>
              <a:rPr lang="es-CL" b="1" dirty="0" err="1">
                <a:solidFill>
                  <a:schemeClr val="tx2"/>
                </a:solidFill>
              </a:rPr>
              <a:t>Cristã</a:t>
            </a:r>
            <a:r>
              <a:rPr lang="es-CL" b="1" dirty="0">
                <a:solidFill>
                  <a:schemeClr val="tx2"/>
                </a:solidFill>
              </a:rPr>
              <a:t> de </a:t>
            </a:r>
            <a:r>
              <a:rPr lang="es-CL" b="1" dirty="0" err="1">
                <a:solidFill>
                  <a:schemeClr val="tx2"/>
                </a:solidFill>
              </a:rPr>
              <a:t>Férias</a:t>
            </a:r>
            <a:endParaRPr lang="es-CL" b="1" dirty="0">
              <a:solidFill>
                <a:schemeClr val="tx2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73EE05F-EC65-1577-312C-719988E531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767" y="1431906"/>
            <a:ext cx="3543300" cy="486216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7875F85-76D4-E9C0-03AC-BFFFDD24FB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950" y="1962248"/>
            <a:ext cx="35433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200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230992-1049-F853-957F-FDC03BF2E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78971"/>
            <a:ext cx="9095921" cy="1291772"/>
          </a:xfrm>
        </p:spPr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4F6BAEC-4F75-D43E-99A5-BE3FF392F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4597"/>
            <a:ext cx="9607550" cy="338455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As </a:t>
            </a:r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crianças</a:t>
            </a: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são</a:t>
            </a: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mais</a:t>
            </a: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sensíveis</a:t>
            </a: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às</a:t>
            </a: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verdades</a:t>
            </a: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da </a:t>
            </a:r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Palavra</a:t>
            </a: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de Deus e </a:t>
            </a:r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às</a:t>
            </a: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impressões</a:t>
            </a: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do Seu amor; </a:t>
            </a:r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através</a:t>
            </a: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das </a:t>
            </a:r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crianças</a:t>
            </a: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podemos</a:t>
            </a: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alcançar</a:t>
            </a: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os</a:t>
            </a: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pais</a:t>
            </a:r>
            <a:r>
              <a:rPr lang="en-US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  <a:endParaRPr lang="es-CL" sz="4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7861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7E1BBB-2E1B-5D85-3032-25B92778E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A41A582-D1DA-7317-5166-AFEB5277D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543" y="333831"/>
            <a:ext cx="9506857" cy="1190170"/>
          </a:xfrm>
        </p:spPr>
        <p:txBody>
          <a:bodyPr>
            <a:normAutofit fontScale="92500" lnSpcReduction="10000"/>
          </a:bodyPr>
          <a:lstStyle/>
          <a:p>
            <a:r>
              <a:rPr lang="es-CL" dirty="0">
                <a:solidFill>
                  <a:schemeClr val="bg2"/>
                </a:solidFill>
              </a:rPr>
              <a:t>“Não estamos apenas ocupando crianças com atividades; estamos formando discípulos de Cristo para eternidade.”</a:t>
            </a:r>
          </a:p>
        </p:txBody>
      </p:sp>
      <p:pic>
        <p:nvPicPr>
          <p:cNvPr id="2050" name="Picture 2" descr="Imagem gerada com IA">
            <a:extLst>
              <a:ext uri="{FF2B5EF4-FFF2-40B4-BE49-F238E27FC236}">
                <a16:creationId xmlns:a16="http://schemas.microsoft.com/office/drawing/2014/main" id="{B22CCA69-B354-1E01-7EA8-21457408A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354" y="1524002"/>
            <a:ext cx="9565475" cy="521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7299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CF792-C947-97F2-383E-F689B6120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18982DE-09E6-20C9-A000-B850971DF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62199"/>
            <a:ext cx="10610850" cy="3814763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b="1" dirty="0">
                <a:solidFill>
                  <a:schemeClr val="bg2"/>
                </a:solidFill>
                <a:latin typeface="+mj-lt"/>
              </a:rPr>
              <a:t>As </a:t>
            </a:r>
            <a:r>
              <a:rPr lang="en-US" sz="4000" b="1" dirty="0" err="1">
                <a:solidFill>
                  <a:schemeClr val="bg2"/>
                </a:solidFill>
                <a:latin typeface="+mj-lt"/>
              </a:rPr>
              <a:t>crianças</a:t>
            </a:r>
            <a:r>
              <a:rPr lang="en-US" sz="4000" b="1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chemeClr val="bg2"/>
                </a:solidFill>
                <a:latin typeface="+mj-lt"/>
              </a:rPr>
              <a:t>são</a:t>
            </a:r>
            <a:r>
              <a:rPr lang="en-US" sz="4000" b="1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chemeClr val="bg2"/>
                </a:solidFill>
                <a:latin typeface="+mj-lt"/>
              </a:rPr>
              <a:t>mais</a:t>
            </a:r>
            <a:r>
              <a:rPr lang="en-US" sz="4000" b="1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chemeClr val="bg2"/>
                </a:solidFill>
                <a:latin typeface="+mj-lt"/>
              </a:rPr>
              <a:t>sensíveis</a:t>
            </a:r>
            <a:r>
              <a:rPr lang="en-US" sz="4000" b="1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chemeClr val="bg2"/>
                </a:solidFill>
                <a:latin typeface="+mj-lt"/>
              </a:rPr>
              <a:t>às</a:t>
            </a:r>
            <a:r>
              <a:rPr lang="en-US" sz="4000" b="1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chemeClr val="bg2"/>
                </a:solidFill>
                <a:latin typeface="+mj-lt"/>
              </a:rPr>
              <a:t>verdades</a:t>
            </a:r>
            <a:r>
              <a:rPr lang="en-US" sz="4000" b="1" dirty="0">
                <a:solidFill>
                  <a:schemeClr val="bg2"/>
                </a:solidFill>
                <a:latin typeface="+mj-lt"/>
              </a:rPr>
              <a:t> da </a:t>
            </a:r>
            <a:r>
              <a:rPr lang="en-US" sz="4000" b="1" dirty="0" err="1">
                <a:solidFill>
                  <a:schemeClr val="bg2"/>
                </a:solidFill>
                <a:latin typeface="+mj-lt"/>
              </a:rPr>
              <a:t>Palavra</a:t>
            </a:r>
            <a:r>
              <a:rPr lang="en-US" sz="4000" b="1" dirty="0">
                <a:solidFill>
                  <a:schemeClr val="bg2"/>
                </a:solidFill>
                <a:latin typeface="+mj-lt"/>
              </a:rPr>
              <a:t> de Deus e </a:t>
            </a:r>
            <a:r>
              <a:rPr lang="en-US" sz="4000" b="1" dirty="0" err="1">
                <a:solidFill>
                  <a:schemeClr val="bg2"/>
                </a:solidFill>
                <a:latin typeface="+mj-lt"/>
              </a:rPr>
              <a:t>às</a:t>
            </a:r>
            <a:r>
              <a:rPr lang="en-US" sz="4000" b="1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chemeClr val="bg2"/>
                </a:solidFill>
                <a:latin typeface="+mj-lt"/>
              </a:rPr>
              <a:t>impressões</a:t>
            </a:r>
            <a:r>
              <a:rPr lang="en-US" sz="4000" b="1" dirty="0">
                <a:solidFill>
                  <a:schemeClr val="bg2"/>
                </a:solidFill>
                <a:latin typeface="+mj-lt"/>
              </a:rPr>
              <a:t> do Seu amor; </a:t>
            </a:r>
            <a:r>
              <a:rPr lang="en-US" sz="4000" b="1" dirty="0" err="1">
                <a:solidFill>
                  <a:schemeClr val="bg2"/>
                </a:solidFill>
                <a:latin typeface="+mj-lt"/>
              </a:rPr>
              <a:t>através</a:t>
            </a:r>
            <a:r>
              <a:rPr lang="en-US" sz="4000" b="1" dirty="0">
                <a:solidFill>
                  <a:schemeClr val="bg2"/>
                </a:solidFill>
                <a:latin typeface="+mj-lt"/>
              </a:rPr>
              <a:t> das </a:t>
            </a:r>
            <a:r>
              <a:rPr lang="en-US" sz="4000" b="1" dirty="0" err="1">
                <a:solidFill>
                  <a:schemeClr val="bg2"/>
                </a:solidFill>
                <a:latin typeface="+mj-lt"/>
              </a:rPr>
              <a:t>crianças</a:t>
            </a:r>
            <a:r>
              <a:rPr lang="en-US" sz="4000" b="1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chemeClr val="bg2"/>
                </a:solidFill>
                <a:latin typeface="+mj-lt"/>
              </a:rPr>
              <a:t>podemos</a:t>
            </a:r>
            <a:r>
              <a:rPr lang="en-US" sz="4000" b="1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chemeClr val="bg2"/>
                </a:solidFill>
                <a:latin typeface="+mj-lt"/>
              </a:rPr>
              <a:t>alcançar</a:t>
            </a:r>
            <a:r>
              <a:rPr lang="en-US" sz="4000" b="1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chemeClr val="bg2"/>
                </a:solidFill>
                <a:latin typeface="+mj-lt"/>
              </a:rPr>
              <a:t>os</a:t>
            </a:r>
            <a:r>
              <a:rPr lang="en-US" sz="4000" b="1" dirty="0">
                <a:solidFill>
                  <a:schemeClr val="bg2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chemeClr val="bg2"/>
                </a:solidFill>
                <a:latin typeface="+mj-lt"/>
              </a:rPr>
              <a:t>pais</a:t>
            </a:r>
            <a:r>
              <a:rPr lang="en-US" sz="4000" b="1" dirty="0">
                <a:solidFill>
                  <a:schemeClr val="bg2"/>
                </a:solidFill>
                <a:latin typeface="+mj-lt"/>
              </a:rPr>
              <a:t>.</a:t>
            </a:r>
            <a:endParaRPr lang="es-CL" sz="4000" b="1" dirty="0">
              <a:solidFill>
                <a:schemeClr val="bg2"/>
              </a:solidFill>
              <a:latin typeface="+mj-lt"/>
            </a:endParaRP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5382998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1A28DF-EDA9-6CAE-39D7-F11777E45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14" y="232228"/>
            <a:ext cx="11504386" cy="3196771"/>
          </a:xfrm>
        </p:spPr>
        <p:txBody>
          <a:bodyPr>
            <a:normAutofit fontScale="90000"/>
          </a:bodyPr>
          <a:lstStyle/>
          <a:p>
            <a:pPr algn="ctr"/>
            <a:r>
              <a:rPr lang="es-CL" sz="4000" b="1" dirty="0" err="1">
                <a:solidFill>
                  <a:schemeClr val="bg2"/>
                </a:solidFill>
              </a:rPr>
              <a:t>Meu</a:t>
            </a:r>
            <a:r>
              <a:rPr lang="es-CL" sz="4000" b="1" dirty="0">
                <a:solidFill>
                  <a:schemeClr val="bg2"/>
                </a:solidFill>
              </a:rPr>
              <a:t> </a:t>
            </a:r>
            <a:r>
              <a:rPr lang="es-CL" sz="4000" b="1" dirty="0" err="1">
                <a:solidFill>
                  <a:schemeClr val="bg2"/>
                </a:solidFill>
              </a:rPr>
              <a:t>desejo</a:t>
            </a:r>
            <a:r>
              <a:rPr lang="es-CL" sz="4000" b="1" dirty="0">
                <a:solidFill>
                  <a:schemeClr val="bg2"/>
                </a:solidFill>
              </a:rPr>
              <a:t>: </a:t>
            </a:r>
            <a:br>
              <a:rPr lang="es-CL" sz="4000" b="1" dirty="0">
                <a:solidFill>
                  <a:schemeClr val="bg2"/>
                </a:solidFill>
              </a:rPr>
            </a:br>
            <a:br>
              <a:rPr lang="es-CL" sz="4000" b="1" dirty="0">
                <a:solidFill>
                  <a:schemeClr val="bg2"/>
                </a:solidFill>
              </a:rPr>
            </a:br>
            <a:r>
              <a:rPr lang="es-CL" sz="4000" b="1" dirty="0">
                <a:solidFill>
                  <a:schemeClr val="bg2"/>
                </a:solidFill>
              </a:rPr>
              <a:t> Que o </a:t>
            </a:r>
            <a:r>
              <a:rPr lang="es-CL" sz="4000" b="1" dirty="0" err="1">
                <a:solidFill>
                  <a:schemeClr val="bg2"/>
                </a:solidFill>
              </a:rPr>
              <a:t>Ministério</a:t>
            </a:r>
            <a:r>
              <a:rPr lang="es-CL" sz="4000" b="1" dirty="0">
                <a:solidFill>
                  <a:schemeClr val="bg2"/>
                </a:solidFill>
              </a:rPr>
              <a:t> Infantil se torne </a:t>
            </a:r>
            <a:r>
              <a:rPr lang="es-CL" sz="4000" b="1" dirty="0" err="1">
                <a:solidFill>
                  <a:schemeClr val="bg2"/>
                </a:solidFill>
              </a:rPr>
              <a:t>um</a:t>
            </a:r>
            <a:r>
              <a:rPr lang="es-CL" sz="4000" b="1" dirty="0">
                <a:solidFill>
                  <a:schemeClr val="bg2"/>
                </a:solidFill>
              </a:rPr>
              <a:t> centro de </a:t>
            </a:r>
            <a:r>
              <a:rPr lang="es-CL" sz="4000" b="1" dirty="0" err="1">
                <a:solidFill>
                  <a:schemeClr val="bg2"/>
                </a:solidFill>
              </a:rPr>
              <a:t>evangelimo</a:t>
            </a:r>
            <a:r>
              <a:rPr lang="es-CL" sz="4000" b="1" dirty="0">
                <a:solidFill>
                  <a:schemeClr val="bg2"/>
                </a:solidFill>
              </a:rPr>
              <a:t>, discipulado e </a:t>
            </a:r>
            <a:r>
              <a:rPr lang="es-CL" sz="4000" b="1" dirty="0" err="1">
                <a:solidFill>
                  <a:schemeClr val="bg2"/>
                </a:solidFill>
              </a:rPr>
              <a:t>missão</a:t>
            </a:r>
            <a:r>
              <a:rPr lang="es-CL" sz="4000" b="1" dirty="0">
                <a:solidFill>
                  <a:schemeClr val="bg2"/>
                </a:solidFill>
              </a:rPr>
              <a:t>, preparando crianças para amar, servir e anunciar </a:t>
            </a:r>
            <a:r>
              <a:rPr lang="es-CL" sz="4000" b="1" dirty="0" err="1">
                <a:solidFill>
                  <a:schemeClr val="bg2"/>
                </a:solidFill>
              </a:rPr>
              <a:t>Jesus</a:t>
            </a:r>
            <a:r>
              <a:rPr lang="es-CL" sz="4000" b="1" dirty="0">
                <a:solidFill>
                  <a:schemeClr val="bg2"/>
                </a:solidFill>
              </a:rPr>
              <a:t>.</a:t>
            </a:r>
            <a:r>
              <a:rPr lang="es-CL" b="1" dirty="0">
                <a:solidFill>
                  <a:schemeClr val="bg2"/>
                </a:solidFill>
              </a:rPr>
              <a:t> 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7A2E435-A41D-6959-4B43-5F1A2D9D3F7C}"/>
              </a:ext>
            </a:extLst>
          </p:cNvPr>
          <p:cNvSpPr txBox="1"/>
          <p:nvPr/>
        </p:nvSpPr>
        <p:spPr>
          <a:xfrm>
            <a:off x="7486651" y="5619750"/>
            <a:ext cx="4171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2"/>
                </a:solidFill>
                <a:latin typeface="+mj-lt"/>
              </a:rPr>
              <a:t>Profa. Marta Gusmann Tulon</a:t>
            </a:r>
          </a:p>
        </p:txBody>
      </p:sp>
    </p:spTree>
    <p:extLst>
      <p:ext uri="{BB962C8B-B14F-4D97-AF65-F5344CB8AC3E}">
        <p14:creationId xmlns:p14="http://schemas.microsoft.com/office/powerpoint/2010/main" val="26015458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66ADD7-B006-909A-C94C-BE586ED2B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171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DF2078-48E5-5223-D6FA-3EA82C6B5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Evangelismo Kids capacita mais de 190 crianças para missão - Notícias  Adventistas">
            <a:extLst>
              <a:ext uri="{FF2B5EF4-FFF2-40B4-BE49-F238E27FC236}">
                <a16:creationId xmlns:a16="http://schemas.microsoft.com/office/drawing/2014/main" id="{670837F7-1A81-B6E3-37D4-6CC42C6884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6" r="8592"/>
          <a:stretch>
            <a:fillRect/>
          </a:stretch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1B866D14-11B0-7378-E5B1-D99BBC048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8150" y="365125"/>
            <a:ext cx="3729957" cy="17494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>
                <a:solidFill>
                  <a:schemeClr val="accent2">
                    <a:lumMod val="50000"/>
                  </a:schemeClr>
                </a:solidFill>
              </a:rPr>
              <a:t>Objetivo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F03DA39-785C-EEF5-4CE5-D726C0E40E11}"/>
              </a:ext>
            </a:extLst>
          </p:cNvPr>
          <p:cNvSpPr txBox="1"/>
          <p:nvPr/>
        </p:nvSpPr>
        <p:spPr>
          <a:xfrm>
            <a:off x="7181850" y="2265037"/>
            <a:ext cx="5007101" cy="4227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Capacitar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e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motivar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líderes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a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desenvolverem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um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ministério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infantil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evangelístico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que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leve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crianças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a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conhecerem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Jesus,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crescerem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na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fé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e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compartilharem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o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evangelho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com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outras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crianças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e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suas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+mj-lt"/>
              </a:rPr>
              <a:t>famílias</a:t>
            </a:r>
            <a:r>
              <a:rPr lang="en-US" sz="2800" b="1" dirty="0">
                <a:solidFill>
                  <a:schemeClr val="tx2"/>
                </a:solidFill>
                <a:latin typeface="+mj-lt"/>
              </a:rPr>
              <a:t>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EC7BDB2-2B84-6FE6-5B53-B2A1717233C4}"/>
              </a:ext>
            </a:extLst>
          </p:cNvPr>
          <p:cNvSpPr txBox="1"/>
          <p:nvPr/>
        </p:nvSpPr>
        <p:spPr>
          <a:xfrm>
            <a:off x="6522950" y="3429000"/>
            <a:ext cx="4733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412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156592-3550-3723-C8EF-A0F2241D5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2353"/>
            <a:ext cx="10295965" cy="1622612"/>
          </a:xfrm>
        </p:spPr>
        <p:txBody>
          <a:bodyPr/>
          <a:lstStyle/>
          <a:p>
            <a:r>
              <a:rPr lang="es-CL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“</a:t>
            </a:r>
            <a:r>
              <a:rPr lang="es-CL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Pequenos</a:t>
            </a:r>
            <a:r>
              <a:rPr lang="es-CL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s-CL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corações</a:t>
            </a:r>
            <a:r>
              <a:rPr lang="es-CL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, Grande </a:t>
            </a:r>
            <a:r>
              <a:rPr lang="es-CL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Missão</a:t>
            </a:r>
            <a:r>
              <a:rPr lang="es-CL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”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A81420-E425-9515-66CE-06008C1B7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94965"/>
            <a:ext cx="10515601" cy="389068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sz="3500" dirty="0">
                <a:latin typeface="+mj-lt"/>
              </a:rPr>
              <a:t>Nas cenas finais da história deste mundo, muitas destas crianças e jovens encherão de admiração o povo pelo seu testemunho em favor da verdade, o qual será dado de modo simples, no entanto com espírito e poder. Foi-lhes ensinado o temor do Senhor, e o coração se lhes abrandou por um estudo da Bíblia cuidadoso e acompanhado de oração. No próximo futuro, muitas crianças serão revestidas do Espírito Santo, e farão na proclamação da verdade ao mundo uma obra que, naquela ocasião, não pode bem ser feita pelos membros mais idosos das igrejas.                         CPPE, p. 166 e 188</a:t>
            </a:r>
          </a:p>
          <a:p>
            <a:pPr marL="0" indent="0">
              <a:buNone/>
            </a:pPr>
            <a:endParaRPr lang="es-CL" sz="4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683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BCEC1EFE-BB6A-2E8F-59FF-5A2B55641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Evangelismo Infantil </a:t>
            </a:r>
            <a:r>
              <a:rPr lang="es-CL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na</a:t>
            </a:r>
            <a:r>
              <a:rPr lang="es-CL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s-CL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Prática</a:t>
            </a:r>
            <a:endParaRPr lang="es-CL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AF4D305-1637-7DAC-A714-5E3007514DAC}"/>
              </a:ext>
            </a:extLst>
          </p:cNvPr>
          <p:cNvSpPr txBox="1"/>
          <p:nvPr/>
        </p:nvSpPr>
        <p:spPr>
          <a:xfrm>
            <a:off x="838201" y="2552700"/>
            <a:ext cx="5753099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+mj-lt"/>
              </a:rPr>
              <a:t>"O Senhor </a:t>
            </a:r>
            <a:r>
              <a:rPr lang="en-US" sz="3200" b="1" dirty="0" err="1">
                <a:solidFill>
                  <a:schemeClr val="tx2"/>
                </a:solidFill>
                <a:latin typeface="+mj-lt"/>
              </a:rPr>
              <a:t>não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+mj-lt"/>
              </a:rPr>
              <a:t>é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+mj-lt"/>
              </a:rPr>
              <a:t>glorificado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+mj-lt"/>
              </a:rPr>
              <a:t>quando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 as </a:t>
            </a:r>
            <a:r>
              <a:rPr lang="en-US" sz="3200" b="1" dirty="0" err="1">
                <a:solidFill>
                  <a:schemeClr val="tx2"/>
                </a:solidFill>
                <a:latin typeface="+mj-lt"/>
              </a:rPr>
              <a:t>crianças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+mj-lt"/>
              </a:rPr>
              <a:t>são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+mj-lt"/>
              </a:rPr>
              <a:t>negligenciadas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 e </a:t>
            </a:r>
            <a:r>
              <a:rPr lang="en-US" sz="3200" b="1" dirty="0" err="1">
                <a:solidFill>
                  <a:schemeClr val="tx2"/>
                </a:solidFill>
                <a:latin typeface="+mj-lt"/>
              </a:rPr>
              <a:t>passadas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+mj-lt"/>
              </a:rPr>
              <a:t>por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 alto. Elas </a:t>
            </a:r>
            <a:r>
              <a:rPr lang="en-US" sz="3200" b="1" dirty="0" err="1">
                <a:solidFill>
                  <a:schemeClr val="tx2"/>
                </a:solidFill>
                <a:latin typeface="+mj-lt"/>
              </a:rPr>
              <a:t>precisam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 ser </a:t>
            </a:r>
            <a:r>
              <a:rPr lang="en-US" sz="3200" b="1" dirty="0" err="1">
                <a:solidFill>
                  <a:schemeClr val="tx2"/>
                </a:solidFill>
                <a:latin typeface="+mj-lt"/>
              </a:rPr>
              <a:t>amadas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+mj-lt"/>
              </a:rPr>
              <a:t>educadas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+mj-lt"/>
              </a:rPr>
              <a:t>disciplinadas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 e </a:t>
            </a:r>
            <a:r>
              <a:rPr lang="en-US" sz="3200" b="1" dirty="0" err="1">
                <a:solidFill>
                  <a:schemeClr val="tx2"/>
                </a:solidFill>
                <a:latin typeface="+mj-lt"/>
              </a:rPr>
              <a:t>pacientemente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+mj-lt"/>
              </a:rPr>
              <a:t>instruídas</a:t>
            </a:r>
            <a:r>
              <a:rPr lang="en-US" sz="3200" b="1" dirty="0">
                <a:solidFill>
                  <a:schemeClr val="tx2"/>
                </a:solidFill>
                <a:latin typeface="+mj-lt"/>
              </a:rPr>
              <a:t>…" CSES, 77 </a:t>
            </a:r>
            <a:endParaRPr lang="pt-BR" sz="32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59A7841-5848-84ED-C372-F5603309A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728" y="2935287"/>
            <a:ext cx="5774272" cy="323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94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405476-6DE7-6531-E1F8-DD3FA3BB9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FC1B16-72D7-8F92-D83D-85867192E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b="1" dirty="0">
                <a:solidFill>
                  <a:schemeClr val="bg2"/>
                </a:solidFill>
              </a:rPr>
              <a:t>O que é Evangelismo Infantil? 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EBE7284F-5DFA-9E05-3B73-B38F45CC478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06984624"/>
              </p:ext>
            </p:extLst>
          </p:nvPr>
        </p:nvGraphicFramePr>
        <p:xfrm>
          <a:off x="667657" y="2246540"/>
          <a:ext cx="11117943" cy="4488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41823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1039F32-70AF-58DA-0E9A-8C9084065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968" y="620392"/>
            <a:ext cx="4410745" cy="56172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Por </a:t>
            </a:r>
            <a:r>
              <a:rPr lang="en-US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que</a:t>
            </a:r>
            <a:r>
              <a:rPr lang="en-US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investir</a:t>
            </a:r>
            <a:r>
              <a:rPr lang="en-US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no </a:t>
            </a:r>
            <a:r>
              <a:rPr lang="en-US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Evangelismo</a:t>
            </a:r>
            <a:r>
              <a:rPr lang="en-US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Infantil</a:t>
            </a:r>
            <a:r>
              <a:rPr lang="en-US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? 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6D56EAD8-5D60-EAD5-48F1-7633F6FE072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21382130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3937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E3FAE6-8758-9C8D-9045-512DAE14A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57F4542B-E91C-1A75-C41D-E12A29FC9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E564842-18E8-8E51-CC44-F2A60380E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56AA2B3-3FDF-5E03-FA5E-8D6A0A7A7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26F54A8-7EE1-BE5C-E65D-74A3EA4F6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4F56B5BE-CD27-45D4-062C-5AB70D375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s-CL" b="1" dirty="0">
                <a:solidFill>
                  <a:schemeClr val="bg2"/>
                </a:solidFill>
              </a:rPr>
              <a:t>Devemos seguir o exemplo de Cristo</a:t>
            </a:r>
          </a:p>
        </p:txBody>
      </p:sp>
      <p:pic>
        <p:nvPicPr>
          <p:cNvPr id="11" name="Espaço Reservado para Conteúdo 10">
            <a:extLst>
              <a:ext uri="{FF2B5EF4-FFF2-40B4-BE49-F238E27FC236}">
                <a16:creationId xmlns:a16="http://schemas.microsoft.com/office/drawing/2014/main" id="{C0533FD4-5A23-6575-9903-3633B5FF9E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153" y="1404723"/>
            <a:ext cx="5880847" cy="554419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D1249469-3150-62CB-3F68-7990C6F62181}"/>
              </a:ext>
            </a:extLst>
          </p:cNvPr>
          <p:cNvSpPr txBox="1"/>
          <p:nvPr/>
        </p:nvSpPr>
        <p:spPr>
          <a:xfrm>
            <a:off x="6096000" y="2631317"/>
            <a:ext cx="58808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tx2"/>
                </a:solidFill>
                <a:latin typeface="+mj-lt"/>
              </a:rPr>
              <a:t>“Deixem  vir a Mim as crianças e não as impeçais...”</a:t>
            </a:r>
          </a:p>
          <a:p>
            <a:endParaRPr lang="pt-BR" sz="3600" b="1" dirty="0">
              <a:solidFill>
                <a:schemeClr val="tx2"/>
              </a:solidFill>
              <a:latin typeface="+mj-lt"/>
            </a:endParaRPr>
          </a:p>
          <a:p>
            <a:r>
              <a:rPr lang="pt-BR" sz="3600" b="1" dirty="0">
                <a:solidFill>
                  <a:schemeClr val="tx2"/>
                </a:solidFill>
                <a:latin typeface="+mj-lt"/>
              </a:rPr>
              <a:t>Mateus 19:14</a:t>
            </a:r>
          </a:p>
        </p:txBody>
      </p:sp>
    </p:spTree>
    <p:extLst>
      <p:ext uri="{BB962C8B-B14F-4D97-AF65-F5344CB8AC3E}">
        <p14:creationId xmlns:p14="http://schemas.microsoft.com/office/powerpoint/2010/main" val="2383636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6CACCCAF-7F14-878C-F94C-20698B51A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s-CL" sz="40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Conduzindo</a:t>
            </a:r>
            <a:r>
              <a:rPr lang="es-CL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s-CL" sz="40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uma</a:t>
            </a:r>
            <a:r>
              <a:rPr lang="es-CL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s-CL" sz="4000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criança</a:t>
            </a:r>
            <a:r>
              <a:rPr lang="es-CL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a Cristo</a:t>
            </a:r>
          </a:p>
        </p:txBody>
      </p:sp>
      <p:graphicFrame>
        <p:nvGraphicFramePr>
          <p:cNvPr id="14" name="Marcador de contenido 4">
            <a:extLst>
              <a:ext uri="{FF2B5EF4-FFF2-40B4-BE49-F238E27FC236}">
                <a16:creationId xmlns:a16="http://schemas.microsoft.com/office/drawing/2014/main" id="{37D84FA7-52D0-2201-58DC-011FE8CE42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6528744"/>
              </p:ext>
            </p:extLst>
          </p:nvPr>
        </p:nvGraphicFramePr>
        <p:xfrm>
          <a:off x="0" y="1575459"/>
          <a:ext cx="12191998" cy="5282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99551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onstantia-Franklin Gothic Book">
      <a:majorFont>
        <a:latin typeface="Constantia" panose="02030602050306030303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2230</TotalTime>
  <Words>737</Words>
  <Application>Microsoft Macintosh PowerPoint</Application>
  <PresentationFormat>Widescreen</PresentationFormat>
  <Paragraphs>90</Paragraphs>
  <Slides>27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2" baseType="lpstr">
      <vt:lpstr>Arial</vt:lpstr>
      <vt:lpstr>Constantia</vt:lpstr>
      <vt:lpstr>Franklin Gothic Book</vt:lpstr>
      <vt:lpstr>Wingdings</vt:lpstr>
      <vt:lpstr>Tema de Office</vt:lpstr>
      <vt:lpstr>Apresentação do PowerPoint</vt:lpstr>
      <vt:lpstr>Pequenos corações,  Grande Missão:  Evangelismo Infantil que Transforma Vidas</vt:lpstr>
      <vt:lpstr>Objetivo:</vt:lpstr>
      <vt:lpstr>“Pequenos corações, Grande Missão”</vt:lpstr>
      <vt:lpstr>Evangelismo Infantil na Prática</vt:lpstr>
      <vt:lpstr>O que é Evangelismo Infantil? </vt:lpstr>
      <vt:lpstr>Por que investir no Evangelismo Infantil? </vt:lpstr>
      <vt:lpstr>Devemos seguir o exemplo de Cristo</vt:lpstr>
      <vt:lpstr>Conduzindo uma criança a Cristo</vt:lpstr>
      <vt:lpstr>Características de um líder de Evangelismo Infantil </vt:lpstr>
      <vt:lpstr>Estratégias Práticas </vt:lpstr>
      <vt:lpstr>Como Tornar o  Evangelismo Atrativo  </vt:lpstr>
      <vt:lpstr>O Papel da Família </vt:lpstr>
      <vt:lpstr>Desafios atuais</vt:lpstr>
      <vt:lpstr>Preparar as crianças  para serem evangelistas kids </vt:lpstr>
      <vt:lpstr>Apresentação do PowerPoint</vt:lpstr>
      <vt:lpstr>Escola Sabatina infantil</vt:lpstr>
      <vt:lpstr>Apresentação do PowerPoint</vt:lpstr>
      <vt:lpstr>Apresentação do PowerPoint</vt:lpstr>
      <vt:lpstr>Apresentação do PowerPoint</vt:lpstr>
      <vt:lpstr>Apresentação do PowerPoint</vt:lpstr>
      <vt:lpstr>Escola Cristã de Férias</vt:lpstr>
      <vt:lpstr>Apresentação do PowerPoint</vt:lpstr>
      <vt:lpstr>Apresentação do PowerPoint</vt:lpstr>
      <vt:lpstr>Apresentação do PowerPoint</vt:lpstr>
      <vt:lpstr>Meu desejo:    Que o Ministério Infantil se torne um centro de evangelimo, discipulado e missão, preparando crianças para amar, servir e anunciar Jesus.  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 Celis Cuellar</dc:creator>
  <cp:lastModifiedBy>APaC - Marta Gusmann Tulon</cp:lastModifiedBy>
  <cp:revision>22</cp:revision>
  <dcterms:created xsi:type="dcterms:W3CDTF">2026-04-22T19:47:25Z</dcterms:created>
  <dcterms:modified xsi:type="dcterms:W3CDTF">2026-06-09T02:09:18Z</dcterms:modified>
</cp:coreProperties>
</file>