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2" r:id="rId2"/>
  </p:sldMasterIdLst>
  <p:notesMasterIdLst>
    <p:notesMasterId r:id="rId64"/>
  </p:notesMasterIdLst>
  <p:sldIdLst>
    <p:sldId id="262" r:id="rId3"/>
    <p:sldId id="256" r:id="rId4"/>
    <p:sldId id="4127" r:id="rId5"/>
    <p:sldId id="4217" r:id="rId6"/>
    <p:sldId id="265" r:id="rId7"/>
    <p:sldId id="476" r:id="rId8"/>
    <p:sldId id="260" r:id="rId9"/>
    <p:sldId id="4204" r:id="rId10"/>
    <p:sldId id="4229" r:id="rId11"/>
    <p:sldId id="4206" r:id="rId12"/>
    <p:sldId id="4208" r:id="rId13"/>
    <p:sldId id="272" r:id="rId14"/>
    <p:sldId id="4242" r:id="rId15"/>
    <p:sldId id="4237" r:id="rId16"/>
    <p:sldId id="4238" r:id="rId17"/>
    <p:sldId id="4240" r:id="rId18"/>
    <p:sldId id="4239" r:id="rId19"/>
    <p:sldId id="4241" r:id="rId20"/>
    <p:sldId id="4243" r:id="rId21"/>
    <p:sldId id="4244" r:id="rId22"/>
    <p:sldId id="4245" r:id="rId23"/>
    <p:sldId id="4246" r:id="rId24"/>
    <p:sldId id="4247" r:id="rId25"/>
    <p:sldId id="257" r:id="rId26"/>
    <p:sldId id="1030" r:id="rId27"/>
    <p:sldId id="1031" r:id="rId28"/>
    <p:sldId id="4137" r:id="rId29"/>
    <p:sldId id="4227" r:id="rId30"/>
    <p:sldId id="1033" r:id="rId31"/>
    <p:sldId id="4135" r:id="rId32"/>
    <p:sldId id="4218" r:id="rId33"/>
    <p:sldId id="4219" r:id="rId34"/>
    <p:sldId id="4220" r:id="rId35"/>
    <p:sldId id="4221" r:id="rId36"/>
    <p:sldId id="372" r:id="rId37"/>
    <p:sldId id="4228" r:id="rId38"/>
    <p:sldId id="4222" r:id="rId39"/>
    <p:sldId id="261" r:id="rId40"/>
    <p:sldId id="4230" r:id="rId41"/>
    <p:sldId id="4213" r:id="rId42"/>
    <p:sldId id="4232" r:id="rId43"/>
    <p:sldId id="4198" r:id="rId44"/>
    <p:sldId id="4199" r:id="rId45"/>
    <p:sldId id="4231" r:id="rId46"/>
    <p:sldId id="4223" r:id="rId47"/>
    <p:sldId id="4248" r:id="rId48"/>
    <p:sldId id="4111" r:id="rId49"/>
    <p:sldId id="2787" r:id="rId50"/>
    <p:sldId id="4224" r:id="rId51"/>
    <p:sldId id="4214" r:id="rId52"/>
    <p:sldId id="4225" r:id="rId53"/>
    <p:sldId id="4249" r:id="rId54"/>
    <p:sldId id="4130" r:id="rId55"/>
    <p:sldId id="4226" r:id="rId56"/>
    <p:sldId id="4250" r:id="rId57"/>
    <p:sldId id="4233" r:id="rId58"/>
    <p:sldId id="4131" r:id="rId59"/>
    <p:sldId id="258" r:id="rId60"/>
    <p:sldId id="2785" r:id="rId61"/>
    <p:sldId id="4203" r:id="rId62"/>
    <p:sldId id="263" r:id="rId63"/>
  </p:sldIdLst>
  <p:sldSz cx="12192000" cy="6858000"/>
  <p:notesSz cx="6858000" cy="9144000"/>
  <p:defaultTex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F1F1"/>
    <a:srgbClr val="E9E9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238573B-8F28-473E-9BE4-38E39D94C081}" v="740" dt="2026-06-09T08:08:33.201"/>
    <p1510:client id="{EF0D4EEA-CB96-4FE6-8F41-6E37758F8323}" v="191" dt="2026-06-09T08:42:09.06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204" autoAdjust="0"/>
    <p:restoredTop sz="89935" autoAdjust="0"/>
  </p:normalViewPr>
  <p:slideViewPr>
    <p:cSldViewPr snapToGrid="0">
      <p:cViewPr varScale="1">
        <p:scale>
          <a:sx n="71" d="100"/>
          <a:sy n="71" d="100"/>
        </p:scale>
        <p:origin x="1051" y="48"/>
      </p:cViewPr>
      <p:guideLst/>
    </p:cSldViewPr>
  </p:slideViewPr>
  <p:outlineViewPr>
    <p:cViewPr>
      <p:scale>
        <a:sx n="33" d="100"/>
        <a:sy n="33" d="100"/>
      </p:scale>
      <p:origin x="0" y="-2496"/>
    </p:cViewPr>
  </p:outlineViewPr>
  <p:notesTextViewPr>
    <p:cViewPr>
      <p:scale>
        <a:sx n="1" d="1"/>
        <a:sy n="1" d="1"/>
      </p:scale>
      <p:origin x="0" y="0"/>
    </p:cViewPr>
  </p:notesTextViewPr>
  <p:sorterViewPr>
    <p:cViewPr varScale="1">
      <p:scale>
        <a:sx n="1" d="1"/>
        <a:sy n="1" d="1"/>
      </p:scale>
      <p:origin x="0" y="-13157"/>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notesMaster" Target="notesMasters/notesMaster1.xml"/><Relationship Id="rId69" Type="http://schemas.microsoft.com/office/2016/11/relationships/changesInfo" Target="changesInfos/changesInfo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nny Wong" userId="17e7c405579e043f" providerId="LiveId" clId="{40727BD7-F38C-467E-9E16-477239555DF8}"/>
    <pc:docChg chg="undo redo custSel addSld delSld modSld sldOrd delMainMaster">
      <pc:chgData name="Johnny Wong" userId="17e7c405579e043f" providerId="LiveId" clId="{40727BD7-F38C-467E-9E16-477239555DF8}" dt="2026-06-09T08:42:09.064" v="6133" actId="1037"/>
      <pc:docMkLst>
        <pc:docMk/>
      </pc:docMkLst>
      <pc:sldChg chg="modSp mod">
        <pc:chgData name="Johnny Wong" userId="17e7c405579e043f" providerId="LiveId" clId="{40727BD7-F38C-467E-9E16-477239555DF8}" dt="2026-06-09T06:39:06.293" v="3373" actId="20577"/>
        <pc:sldMkLst>
          <pc:docMk/>
          <pc:sldMk cId="3162796096" sldId="256"/>
        </pc:sldMkLst>
        <pc:spChg chg="mod">
          <ac:chgData name="Johnny Wong" userId="17e7c405579e043f" providerId="LiveId" clId="{40727BD7-F38C-467E-9E16-477239555DF8}" dt="2026-06-09T06:39:06.293" v="3373" actId="20577"/>
          <ac:spMkLst>
            <pc:docMk/>
            <pc:sldMk cId="3162796096" sldId="256"/>
            <ac:spMk id="2" creationId="{3463CC7F-68C3-76EF-1B01-A9EE67445BC8}"/>
          </ac:spMkLst>
        </pc:spChg>
      </pc:sldChg>
      <pc:sldChg chg="addSp delSp modSp mod ord">
        <pc:chgData name="Johnny Wong" userId="17e7c405579e043f" providerId="LiveId" clId="{40727BD7-F38C-467E-9E16-477239555DF8}" dt="2026-06-09T08:20:05.492" v="5830" actId="14100"/>
        <pc:sldMkLst>
          <pc:docMk/>
          <pc:sldMk cId="3218683767" sldId="257"/>
        </pc:sldMkLst>
        <pc:spChg chg="mod">
          <ac:chgData name="Johnny Wong" userId="17e7c405579e043f" providerId="LiveId" clId="{40727BD7-F38C-467E-9E16-477239555DF8}" dt="2026-06-08T17:16:04.406" v="1458" actId="20577"/>
          <ac:spMkLst>
            <pc:docMk/>
            <pc:sldMk cId="3218683767" sldId="257"/>
            <ac:spMk id="2" creationId="{10156592-3550-3723-C8EF-A0F2241D5AA0}"/>
          </ac:spMkLst>
        </pc:spChg>
        <pc:spChg chg="del mod">
          <ac:chgData name="Johnny Wong" userId="17e7c405579e043f" providerId="LiveId" clId="{40727BD7-F38C-467E-9E16-477239555DF8}" dt="2026-06-08T09:15:58.431" v="1038" actId="478"/>
          <ac:spMkLst>
            <pc:docMk/>
            <pc:sldMk cId="3218683767" sldId="257"/>
            <ac:spMk id="3" creationId="{74A81420-E425-9515-66CE-06008C1B7AB6}"/>
          </ac:spMkLst>
        </pc:spChg>
        <pc:spChg chg="add mod">
          <ac:chgData name="Johnny Wong" userId="17e7c405579e043f" providerId="LiveId" clId="{40727BD7-F38C-467E-9E16-477239555DF8}" dt="2026-06-08T17:18:33.538" v="1538" actId="1036"/>
          <ac:spMkLst>
            <pc:docMk/>
            <pc:sldMk cId="3218683767" sldId="257"/>
            <ac:spMk id="3" creationId="{ABF959C2-396A-AB57-7F1B-CFC42CEE71F5}"/>
          </ac:spMkLst>
        </pc:spChg>
        <pc:spChg chg="add mod">
          <ac:chgData name="Johnny Wong" userId="17e7c405579e043f" providerId="LiveId" clId="{40727BD7-F38C-467E-9E16-477239555DF8}" dt="2026-06-08T17:18:33.538" v="1538" actId="1036"/>
          <ac:spMkLst>
            <pc:docMk/>
            <pc:sldMk cId="3218683767" sldId="257"/>
            <ac:spMk id="5" creationId="{FFD3B5DE-8645-CB93-9AFF-3BDBE0E125EA}"/>
          </ac:spMkLst>
        </pc:spChg>
        <pc:spChg chg="add del mod">
          <ac:chgData name="Johnny Wong" userId="17e7c405579e043f" providerId="LiveId" clId="{40727BD7-F38C-467E-9E16-477239555DF8}" dt="2026-06-08T09:16:00.812" v="1039" actId="478"/>
          <ac:spMkLst>
            <pc:docMk/>
            <pc:sldMk cId="3218683767" sldId="257"/>
            <ac:spMk id="6" creationId="{C1EA588A-BAB7-A324-0791-9052A6C1C2C4}"/>
          </ac:spMkLst>
        </pc:spChg>
        <pc:spChg chg="add del mod">
          <ac:chgData name="Johnny Wong" userId="17e7c405579e043f" providerId="LiveId" clId="{40727BD7-F38C-467E-9E16-477239555DF8}" dt="2026-06-08T17:18:23.089" v="1496" actId="21"/>
          <ac:spMkLst>
            <pc:docMk/>
            <pc:sldMk cId="3218683767" sldId="257"/>
            <ac:spMk id="6" creationId="{CD339B2E-9CD8-27BF-7337-386FFC853364}"/>
          </ac:spMkLst>
        </pc:spChg>
        <pc:spChg chg="add mod">
          <ac:chgData name="Johnny Wong" userId="17e7c405579e043f" providerId="LiveId" clId="{40727BD7-F38C-467E-9E16-477239555DF8}" dt="2026-06-09T08:20:05.492" v="5830" actId="14100"/>
          <ac:spMkLst>
            <pc:docMk/>
            <pc:sldMk cId="3218683767" sldId="257"/>
            <ac:spMk id="7" creationId="{B3A30A6A-DCBE-6575-EA03-05C05F12F548}"/>
          </ac:spMkLst>
        </pc:spChg>
        <pc:spChg chg="add mod">
          <ac:chgData name="Johnny Wong" userId="17e7c405579e043f" providerId="LiveId" clId="{40727BD7-F38C-467E-9E16-477239555DF8}" dt="2026-06-08T09:16:52.741" v="1071" actId="1076"/>
          <ac:spMkLst>
            <pc:docMk/>
            <pc:sldMk cId="3218683767" sldId="257"/>
            <ac:spMk id="8" creationId="{226781CB-1A29-C583-2616-E8704EC88D39}"/>
          </ac:spMkLst>
        </pc:spChg>
        <pc:spChg chg="add del mod">
          <ac:chgData name="Johnny Wong" userId="17e7c405579e043f" providerId="LiveId" clId="{40727BD7-F38C-467E-9E16-477239555DF8}" dt="2026-06-08T17:18:23.089" v="1496" actId="21"/>
          <ac:spMkLst>
            <pc:docMk/>
            <pc:sldMk cId="3218683767" sldId="257"/>
            <ac:spMk id="9" creationId="{8BD61975-8FBF-F433-07FA-A00FB86E8958}"/>
          </ac:spMkLst>
        </pc:spChg>
        <pc:spChg chg="add del mod">
          <ac:chgData name="Johnny Wong" userId="17e7c405579e043f" providerId="LiveId" clId="{40727BD7-F38C-467E-9E16-477239555DF8}" dt="2026-06-08T09:20:00.630" v="1163" actId="21"/>
          <ac:spMkLst>
            <pc:docMk/>
            <pc:sldMk cId="3218683767" sldId="257"/>
            <ac:spMk id="10" creationId="{8C62BBB4-2836-F5DD-27CA-8A0F613B6CC3}"/>
          </ac:spMkLst>
        </pc:spChg>
      </pc:sldChg>
      <pc:sldChg chg="del">
        <pc:chgData name="Johnny Wong" userId="17e7c405579e043f" providerId="LiveId" clId="{40727BD7-F38C-467E-9E16-477239555DF8}" dt="2026-06-08T18:19:05.366" v="3064" actId="2696"/>
        <pc:sldMkLst>
          <pc:docMk/>
          <pc:sldMk cId="459786193" sldId="258"/>
        </pc:sldMkLst>
      </pc:sldChg>
      <pc:sldChg chg="addSp modSp add mod ord">
        <pc:chgData name="Johnny Wong" userId="17e7c405579e043f" providerId="LiveId" clId="{40727BD7-F38C-467E-9E16-477239555DF8}" dt="2026-06-09T08:12:28.851" v="5721" actId="20577"/>
        <pc:sldMkLst>
          <pc:docMk/>
          <pc:sldMk cId="3921948259" sldId="258"/>
        </pc:sldMkLst>
        <pc:spChg chg="add mod">
          <ac:chgData name="Johnny Wong" userId="17e7c405579e043f" providerId="LiveId" clId="{40727BD7-F38C-467E-9E16-477239555DF8}" dt="2026-06-09T08:12:28.851" v="5721" actId="20577"/>
          <ac:spMkLst>
            <pc:docMk/>
            <pc:sldMk cId="3921948259" sldId="258"/>
            <ac:spMk id="2" creationId="{BAC83FE6-3D4E-AD10-D64F-62FB9100E5FB}"/>
          </ac:spMkLst>
        </pc:spChg>
        <pc:picChg chg="mod">
          <ac:chgData name="Johnny Wong" userId="17e7c405579e043f" providerId="LiveId" clId="{40727BD7-F38C-467E-9E16-477239555DF8}" dt="2026-06-09T07:51:42.338" v="5284" actId="1076"/>
          <ac:picMkLst>
            <pc:docMk/>
            <pc:sldMk cId="3921948259" sldId="258"/>
            <ac:picMk id="5" creationId="{DD8BDB22-CB81-9EA7-94A5-27DF67791EED}"/>
          </ac:picMkLst>
        </pc:picChg>
        <pc:picChg chg="mod">
          <ac:chgData name="Johnny Wong" userId="17e7c405579e043f" providerId="LiveId" clId="{40727BD7-F38C-467E-9E16-477239555DF8}" dt="2026-06-09T07:51:34.256" v="5282" actId="1076"/>
          <ac:picMkLst>
            <pc:docMk/>
            <pc:sldMk cId="3921948259" sldId="258"/>
            <ac:picMk id="6" creationId="{39E749AA-750C-2AE9-05E5-530F7D600DB9}"/>
          </ac:picMkLst>
        </pc:picChg>
      </pc:sldChg>
      <pc:sldChg chg="modSp add del mod">
        <pc:chgData name="Johnny Wong" userId="17e7c405579e043f" providerId="LiveId" clId="{40727BD7-F38C-467E-9E16-477239555DF8}" dt="2026-06-09T06:35:06.944" v="3271" actId="2696"/>
        <pc:sldMkLst>
          <pc:docMk/>
          <pc:sldMk cId="1524339792" sldId="260"/>
        </pc:sldMkLst>
        <pc:spChg chg="mod">
          <ac:chgData name="Johnny Wong" userId="17e7c405579e043f" providerId="LiveId" clId="{40727BD7-F38C-467E-9E16-477239555DF8}" dt="2026-06-08T17:47:36.317" v="2768" actId="5793"/>
          <ac:spMkLst>
            <pc:docMk/>
            <pc:sldMk cId="1524339792" sldId="260"/>
            <ac:spMk id="2" creationId="{20B201CC-4191-3A08-DD1D-F207BF03029A}"/>
          </ac:spMkLst>
        </pc:spChg>
        <pc:spChg chg="mod">
          <ac:chgData name="Johnny Wong" userId="17e7c405579e043f" providerId="LiveId" clId="{40727BD7-F38C-467E-9E16-477239555DF8}" dt="2026-06-08T17:47:57.891" v="2827" actId="20577"/>
          <ac:spMkLst>
            <pc:docMk/>
            <pc:sldMk cId="1524339792" sldId="260"/>
            <ac:spMk id="3" creationId="{3BBAD704-9253-C1BA-FCFE-F6E90BF19A92}"/>
          </ac:spMkLst>
        </pc:spChg>
      </pc:sldChg>
      <pc:sldChg chg="del">
        <pc:chgData name="Johnny Wong" userId="17e7c405579e043f" providerId="LiveId" clId="{40727BD7-F38C-467E-9E16-477239555DF8}" dt="2026-06-08T17:27:21.885" v="1907" actId="2696"/>
        <pc:sldMkLst>
          <pc:docMk/>
          <pc:sldMk cId="2450342559" sldId="260"/>
        </pc:sldMkLst>
      </pc:sldChg>
      <pc:sldChg chg="modSp add mod">
        <pc:chgData name="Johnny Wong" userId="17e7c405579e043f" providerId="LiveId" clId="{40727BD7-F38C-467E-9E16-477239555DF8}" dt="2026-06-09T06:49:32.419" v="3789" actId="20577"/>
        <pc:sldMkLst>
          <pc:docMk/>
          <pc:sldMk cId="2979499904" sldId="260"/>
        </pc:sldMkLst>
        <pc:spChg chg="mod">
          <ac:chgData name="Johnny Wong" userId="17e7c405579e043f" providerId="LiveId" clId="{40727BD7-F38C-467E-9E16-477239555DF8}" dt="2026-06-09T06:49:32.419" v="3789" actId="20577"/>
          <ac:spMkLst>
            <pc:docMk/>
            <pc:sldMk cId="2979499904" sldId="260"/>
            <ac:spMk id="3" creationId="{3BBAD704-9253-C1BA-FCFE-F6E90BF19A92}"/>
          </ac:spMkLst>
        </pc:spChg>
      </pc:sldChg>
      <pc:sldChg chg="addSp modSp add mod modNotesTx">
        <pc:chgData name="Johnny Wong" userId="17e7c405579e043f" providerId="LiveId" clId="{40727BD7-F38C-467E-9E16-477239555DF8}" dt="2026-06-09T07:15:44.170" v="4476" actId="20577"/>
        <pc:sldMkLst>
          <pc:docMk/>
          <pc:sldMk cId="2238722109" sldId="261"/>
        </pc:sldMkLst>
        <pc:spChg chg="add mod">
          <ac:chgData name="Johnny Wong" userId="17e7c405579e043f" providerId="LiveId" clId="{40727BD7-F38C-467E-9E16-477239555DF8}" dt="2026-06-08T17:31:06.302" v="2042" actId="20577"/>
          <ac:spMkLst>
            <pc:docMk/>
            <pc:sldMk cId="2238722109" sldId="261"/>
            <ac:spMk id="2" creationId="{E6A00A40-4605-5C3F-7D9A-58A369A97187}"/>
          </ac:spMkLst>
        </pc:spChg>
        <pc:spChg chg="add mod">
          <ac:chgData name="Johnny Wong" userId="17e7c405579e043f" providerId="LiveId" clId="{40727BD7-F38C-467E-9E16-477239555DF8}" dt="2026-06-09T07:15:44.170" v="4476" actId="20577"/>
          <ac:spMkLst>
            <pc:docMk/>
            <pc:sldMk cId="2238722109" sldId="261"/>
            <ac:spMk id="3" creationId="{BC0154AB-3986-A0A7-4779-672F786E5B63}"/>
          </ac:spMkLst>
        </pc:spChg>
        <pc:picChg chg="add mod">
          <ac:chgData name="Johnny Wong" userId="17e7c405579e043f" providerId="LiveId" clId="{40727BD7-F38C-467E-9E16-477239555DF8}" dt="2026-06-08T17:28:46.075" v="2000"/>
          <ac:picMkLst>
            <pc:docMk/>
            <pc:sldMk cId="2238722109" sldId="261"/>
            <ac:picMk id="4" creationId="{79233954-E5E4-3599-3362-2C8CE544B986}"/>
          </ac:picMkLst>
        </pc:picChg>
      </pc:sldChg>
      <pc:sldChg chg="delSp del">
        <pc:chgData name="Johnny Wong" userId="17e7c405579e043f" providerId="LiveId" clId="{40727BD7-F38C-467E-9E16-477239555DF8}" dt="2026-06-08T17:28:30.008" v="1998" actId="2696"/>
        <pc:sldMkLst>
          <pc:docMk/>
          <pc:sldMk cId="2601545896" sldId="261"/>
        </pc:sldMkLst>
      </pc:sldChg>
      <pc:sldChg chg="del">
        <pc:chgData name="Johnny Wong" userId="17e7c405579e043f" providerId="LiveId" clId="{40727BD7-F38C-467E-9E16-477239555DF8}" dt="2026-06-08T17:30:14.648" v="2018" actId="2696"/>
        <pc:sldMkLst>
          <pc:docMk/>
          <pc:sldMk cId="51171734" sldId="263"/>
        </pc:sldMkLst>
      </pc:sldChg>
      <pc:sldChg chg="add">
        <pc:chgData name="Johnny Wong" userId="17e7c405579e043f" providerId="LiveId" clId="{40727BD7-F38C-467E-9E16-477239555DF8}" dt="2026-06-08T17:30:21.240" v="2019"/>
        <pc:sldMkLst>
          <pc:docMk/>
          <pc:sldMk cId="2428263844" sldId="263"/>
        </pc:sldMkLst>
      </pc:sldChg>
      <pc:sldChg chg="del ord">
        <pc:chgData name="Johnny Wong" userId="17e7c405579e043f" providerId="LiveId" clId="{40727BD7-F38C-467E-9E16-477239555DF8}" dt="2026-06-09T07:35:48.221" v="5068" actId="47"/>
        <pc:sldMkLst>
          <pc:docMk/>
          <pc:sldMk cId="1858448508" sldId="264"/>
        </pc:sldMkLst>
      </pc:sldChg>
      <pc:sldChg chg="addSp delSp modSp mod ord setBg modNotesTx">
        <pc:chgData name="Johnny Wong" userId="17e7c405579e043f" providerId="LiveId" clId="{40727BD7-F38C-467E-9E16-477239555DF8}" dt="2026-06-08T17:39:25.023" v="2303" actId="14100"/>
        <pc:sldMkLst>
          <pc:docMk/>
          <pc:sldMk cId="3249955113" sldId="265"/>
        </pc:sldMkLst>
        <pc:spChg chg="add mod">
          <ac:chgData name="Johnny Wong" userId="17e7c405579e043f" providerId="LiveId" clId="{40727BD7-F38C-467E-9E16-477239555DF8}" dt="2026-06-08T17:39:25.023" v="2303" actId="14100"/>
          <ac:spMkLst>
            <pc:docMk/>
            <pc:sldMk cId="3249955113" sldId="265"/>
            <ac:spMk id="3" creationId="{A54EF9A0-8B29-0DBE-D375-0FB55ADA677F}"/>
          </ac:spMkLst>
        </pc:spChg>
        <pc:spChg chg="add">
          <ac:chgData name="Johnny Wong" userId="17e7c405579e043f" providerId="LiveId" clId="{40727BD7-F38C-467E-9E16-477239555DF8}" dt="2026-06-07T20:55:01.461" v="517" actId="26606"/>
          <ac:spMkLst>
            <pc:docMk/>
            <pc:sldMk cId="3249955113" sldId="265"/>
            <ac:spMk id="12" creationId="{4E8A7552-20E1-4F34-ADAB-C1DB6634D47E}"/>
          </ac:spMkLst>
        </pc:spChg>
        <pc:spChg chg="add">
          <ac:chgData name="Johnny Wong" userId="17e7c405579e043f" providerId="LiveId" clId="{40727BD7-F38C-467E-9E16-477239555DF8}" dt="2026-06-07T20:55:01.461" v="517" actId="26606"/>
          <ac:spMkLst>
            <pc:docMk/>
            <pc:sldMk cId="3249955113" sldId="265"/>
            <ac:spMk id="13" creationId="{799448F2-0E5B-42DA-B2D1-11A14E947BD4}"/>
          </ac:spMkLst>
        </pc:spChg>
        <pc:picChg chg="add mod ord">
          <ac:chgData name="Johnny Wong" userId="17e7c405579e043f" providerId="LiveId" clId="{40727BD7-F38C-467E-9E16-477239555DF8}" dt="2026-06-07T20:55:01.461" v="517" actId="26606"/>
          <ac:picMkLst>
            <pc:docMk/>
            <pc:sldMk cId="3249955113" sldId="265"/>
            <ac:picMk id="2" creationId="{AC2AC4BA-216A-89BE-4EAE-BB5CA2E484F4}"/>
          </ac:picMkLst>
        </pc:picChg>
        <pc:picChg chg="add mod ord">
          <ac:chgData name="Johnny Wong" userId="17e7c405579e043f" providerId="LiveId" clId="{40727BD7-F38C-467E-9E16-477239555DF8}" dt="2026-06-07T20:55:01.461" v="517" actId="26606"/>
          <ac:picMkLst>
            <pc:docMk/>
            <pc:sldMk cId="3249955113" sldId="265"/>
            <ac:picMk id="4" creationId="{50A849DC-34D6-4B26-E86C-023802A10543}"/>
          </ac:picMkLst>
        </pc:picChg>
        <pc:picChg chg="add mod">
          <ac:chgData name="Johnny Wong" userId="17e7c405579e043f" providerId="LiveId" clId="{40727BD7-F38C-467E-9E16-477239555DF8}" dt="2026-06-07T20:55:01.461" v="517" actId="26606"/>
          <ac:picMkLst>
            <pc:docMk/>
            <pc:sldMk cId="3249955113" sldId="265"/>
            <ac:picMk id="5" creationId="{5634FF6E-900B-2FCF-8588-1BA18339618E}"/>
          </ac:picMkLst>
        </pc:picChg>
      </pc:sldChg>
      <pc:sldChg chg="modSp add del mod modShow">
        <pc:chgData name="Johnny Wong" userId="17e7c405579e043f" providerId="LiveId" clId="{40727BD7-F38C-467E-9E16-477239555DF8}" dt="2026-06-08T17:52:31.711" v="2899" actId="2696"/>
        <pc:sldMkLst>
          <pc:docMk/>
          <pc:sldMk cId="147039285" sldId="267"/>
        </pc:sldMkLst>
        <pc:picChg chg="mod">
          <ac:chgData name="Johnny Wong" userId="17e7c405579e043f" providerId="LiveId" clId="{40727BD7-F38C-467E-9E16-477239555DF8}" dt="2026-06-08T17:24:30.989" v="1819" actId="1035"/>
          <ac:picMkLst>
            <pc:docMk/>
            <pc:sldMk cId="147039285" sldId="267"/>
            <ac:picMk id="16" creationId="{522CE2F9-16FB-C393-4308-10D71A7202BA}"/>
          </ac:picMkLst>
        </pc:picChg>
      </pc:sldChg>
      <pc:sldChg chg="add del mod modShow">
        <pc:chgData name="Johnny Wong" userId="17e7c405579e043f" providerId="LiveId" clId="{40727BD7-F38C-467E-9E16-477239555DF8}" dt="2026-06-09T07:35:48.221" v="5068" actId="47"/>
        <pc:sldMkLst>
          <pc:docMk/>
          <pc:sldMk cId="4267170269" sldId="267"/>
        </pc:sldMkLst>
      </pc:sldChg>
      <pc:sldChg chg="del">
        <pc:chgData name="Johnny Wong" userId="17e7c405579e043f" providerId="LiveId" clId="{40727BD7-F38C-467E-9E16-477239555DF8}" dt="2026-06-09T07:35:48.221" v="5068" actId="47"/>
        <pc:sldMkLst>
          <pc:docMk/>
          <pc:sldMk cId="2449005479" sldId="269"/>
        </pc:sldMkLst>
      </pc:sldChg>
      <pc:sldChg chg="del">
        <pc:chgData name="Johnny Wong" userId="17e7c405579e043f" providerId="LiveId" clId="{40727BD7-F38C-467E-9E16-477239555DF8}" dt="2026-06-08T18:06:23.828" v="2945" actId="2696"/>
        <pc:sldMkLst>
          <pc:docMk/>
          <pc:sldMk cId="1435174898" sldId="272"/>
        </pc:sldMkLst>
      </pc:sldChg>
      <pc:sldChg chg="add">
        <pc:chgData name="Johnny Wong" userId="17e7c405579e043f" providerId="LiveId" clId="{40727BD7-F38C-467E-9E16-477239555DF8}" dt="2026-06-09T06:35:13.379" v="3272"/>
        <pc:sldMkLst>
          <pc:docMk/>
          <pc:sldMk cId="3083555093" sldId="272"/>
        </pc:sldMkLst>
      </pc:sldChg>
      <pc:sldChg chg="modSp add del mod">
        <pc:chgData name="Johnny Wong" userId="17e7c405579e043f" providerId="LiveId" clId="{40727BD7-F38C-467E-9E16-477239555DF8}" dt="2026-06-09T06:35:06.944" v="3271" actId="2696"/>
        <pc:sldMkLst>
          <pc:docMk/>
          <pc:sldMk cId="4149059067" sldId="272"/>
        </pc:sldMkLst>
        <pc:spChg chg="mod">
          <ac:chgData name="Johnny Wong" userId="17e7c405579e043f" providerId="LiveId" clId="{40727BD7-F38C-467E-9E16-477239555DF8}" dt="2026-06-08T18:07:56.408" v="2975" actId="313"/>
          <ac:spMkLst>
            <pc:docMk/>
            <pc:sldMk cId="4149059067" sldId="272"/>
            <ac:spMk id="2" creationId="{B9B1C10B-7E4F-0056-ED60-903152D691F2}"/>
          </ac:spMkLst>
        </pc:spChg>
        <pc:spChg chg="mod">
          <ac:chgData name="Johnny Wong" userId="17e7c405579e043f" providerId="LiveId" clId="{40727BD7-F38C-467E-9E16-477239555DF8}" dt="2026-06-08T18:07:48.469" v="2970" actId="403"/>
          <ac:spMkLst>
            <pc:docMk/>
            <pc:sldMk cId="4149059067" sldId="272"/>
            <ac:spMk id="3" creationId="{C392F8E4-599A-7512-5DCD-1D363E107852}"/>
          </ac:spMkLst>
        </pc:spChg>
      </pc:sldChg>
      <pc:sldChg chg="del ord">
        <pc:chgData name="Johnny Wong" userId="17e7c405579e043f" providerId="LiveId" clId="{40727BD7-F38C-467E-9E16-477239555DF8}" dt="2026-06-08T17:31:51.865" v="2043" actId="2696"/>
        <pc:sldMkLst>
          <pc:docMk/>
          <pc:sldMk cId="969870564" sldId="372"/>
        </pc:sldMkLst>
      </pc:sldChg>
      <pc:sldChg chg="modSp add mod ord modAnim">
        <pc:chgData name="Johnny Wong" userId="17e7c405579e043f" providerId="LiveId" clId="{40727BD7-F38C-467E-9E16-477239555DF8}" dt="2026-06-09T08:21:30.564" v="5851" actId="404"/>
        <pc:sldMkLst>
          <pc:docMk/>
          <pc:sldMk cId="3720607798" sldId="372"/>
        </pc:sldMkLst>
        <pc:spChg chg="mod">
          <ac:chgData name="Johnny Wong" userId="17e7c405579e043f" providerId="LiveId" clId="{40727BD7-F38C-467E-9E16-477239555DF8}" dt="2026-06-09T08:21:30.564" v="5851" actId="404"/>
          <ac:spMkLst>
            <pc:docMk/>
            <pc:sldMk cId="3720607798" sldId="372"/>
            <ac:spMk id="13" creationId="{00000000-0000-0000-0000-000000000000}"/>
          </ac:spMkLst>
        </pc:spChg>
      </pc:sldChg>
      <pc:sldChg chg="addSp delSp modSp mod ord modClrScheme chgLayout">
        <pc:chgData name="Johnny Wong" userId="17e7c405579e043f" providerId="LiveId" clId="{40727BD7-F38C-467E-9E16-477239555DF8}" dt="2026-06-08T17:38:38.607" v="2252" actId="403"/>
        <pc:sldMkLst>
          <pc:docMk/>
          <pc:sldMk cId="3136824985" sldId="476"/>
        </pc:sldMkLst>
        <pc:spChg chg="mod">
          <ac:chgData name="Johnny Wong" userId="17e7c405579e043f" providerId="LiveId" clId="{40727BD7-F38C-467E-9E16-477239555DF8}" dt="2026-06-07T20:57:50.904" v="571" actId="1038"/>
          <ac:spMkLst>
            <pc:docMk/>
            <pc:sldMk cId="3136824985" sldId="476"/>
            <ac:spMk id="16" creationId="{2F86E2F5-DB69-3644-40BC-FE668F8FA1D4}"/>
          </ac:spMkLst>
        </pc:spChg>
        <pc:spChg chg="mod">
          <ac:chgData name="Johnny Wong" userId="17e7c405579e043f" providerId="LiveId" clId="{40727BD7-F38C-467E-9E16-477239555DF8}" dt="2026-06-08T17:23:21.281" v="1806" actId="1076"/>
          <ac:spMkLst>
            <pc:docMk/>
            <pc:sldMk cId="3136824985" sldId="476"/>
            <ac:spMk id="17" creationId="{6723415E-FD40-10CF-DD36-683937E0A9FA}"/>
          </ac:spMkLst>
        </pc:spChg>
        <pc:spChg chg="mod">
          <ac:chgData name="Johnny Wong" userId="17e7c405579e043f" providerId="LiveId" clId="{40727BD7-F38C-467E-9E16-477239555DF8}" dt="2026-06-07T20:57:50.904" v="571" actId="1038"/>
          <ac:spMkLst>
            <pc:docMk/>
            <pc:sldMk cId="3136824985" sldId="476"/>
            <ac:spMk id="18" creationId="{2D4D6B5B-3620-E3F8-155F-1600CE132A94}"/>
          </ac:spMkLst>
        </pc:spChg>
        <pc:spChg chg="mod">
          <ac:chgData name="Johnny Wong" userId="17e7c405579e043f" providerId="LiveId" clId="{40727BD7-F38C-467E-9E16-477239555DF8}" dt="2026-06-08T17:23:21.281" v="1806" actId="1076"/>
          <ac:spMkLst>
            <pc:docMk/>
            <pc:sldMk cId="3136824985" sldId="476"/>
            <ac:spMk id="19" creationId="{1D6EF79A-4582-0EFD-87A0-D721AEA6B43F}"/>
          </ac:spMkLst>
        </pc:spChg>
        <pc:spChg chg="mod">
          <ac:chgData name="Johnny Wong" userId="17e7c405579e043f" providerId="LiveId" clId="{40727BD7-F38C-467E-9E16-477239555DF8}" dt="2026-06-08T17:23:21.281" v="1806" actId="1076"/>
          <ac:spMkLst>
            <pc:docMk/>
            <pc:sldMk cId="3136824985" sldId="476"/>
            <ac:spMk id="21" creationId="{598B6F4F-29B2-A292-6488-F097FC5D6280}"/>
          </ac:spMkLst>
        </pc:spChg>
        <pc:spChg chg="mod">
          <ac:chgData name="Johnny Wong" userId="17e7c405579e043f" providerId="LiveId" clId="{40727BD7-F38C-467E-9E16-477239555DF8}" dt="2026-06-08T17:23:21.281" v="1806" actId="1076"/>
          <ac:spMkLst>
            <pc:docMk/>
            <pc:sldMk cId="3136824985" sldId="476"/>
            <ac:spMk id="22" creationId="{9BDF7EE0-30EB-717F-7E5C-650466A575A7}"/>
          </ac:spMkLst>
        </pc:spChg>
        <pc:spChg chg="mod">
          <ac:chgData name="Johnny Wong" userId="17e7c405579e043f" providerId="LiveId" clId="{40727BD7-F38C-467E-9E16-477239555DF8}" dt="2026-06-08T17:23:21.281" v="1806" actId="1076"/>
          <ac:spMkLst>
            <pc:docMk/>
            <pc:sldMk cId="3136824985" sldId="476"/>
            <ac:spMk id="24" creationId="{15B3C573-26BD-3480-78E9-79B27ACC8BAC}"/>
          </ac:spMkLst>
        </pc:spChg>
        <pc:spChg chg="mod">
          <ac:chgData name="Johnny Wong" userId="17e7c405579e043f" providerId="LiveId" clId="{40727BD7-F38C-467E-9E16-477239555DF8}" dt="2026-06-07T20:57:50.904" v="571" actId="1038"/>
          <ac:spMkLst>
            <pc:docMk/>
            <pc:sldMk cId="3136824985" sldId="476"/>
            <ac:spMk id="25" creationId="{66AB403B-A252-0799-851C-98AD116A381F}"/>
          </ac:spMkLst>
        </pc:spChg>
        <pc:spChg chg="mod">
          <ac:chgData name="Johnny Wong" userId="17e7c405579e043f" providerId="LiveId" clId="{40727BD7-F38C-467E-9E16-477239555DF8}" dt="2026-06-07T20:57:50.904" v="571" actId="1038"/>
          <ac:spMkLst>
            <pc:docMk/>
            <pc:sldMk cId="3136824985" sldId="476"/>
            <ac:spMk id="27" creationId="{DA59195F-6FF6-F0A6-3C0C-E6E88A6759B1}"/>
          </ac:spMkLst>
        </pc:spChg>
        <pc:spChg chg="mod">
          <ac:chgData name="Johnny Wong" userId="17e7c405579e043f" providerId="LiveId" clId="{40727BD7-F38C-467E-9E16-477239555DF8}" dt="2026-06-08T17:23:21.281" v="1806" actId="1076"/>
          <ac:spMkLst>
            <pc:docMk/>
            <pc:sldMk cId="3136824985" sldId="476"/>
            <ac:spMk id="28" creationId="{BA55F168-6D11-C6D0-42C5-F88F7E348068}"/>
          </ac:spMkLst>
        </pc:spChg>
        <pc:spChg chg="mod">
          <ac:chgData name="Johnny Wong" userId="17e7c405579e043f" providerId="LiveId" clId="{40727BD7-F38C-467E-9E16-477239555DF8}" dt="2026-06-08T17:23:21.281" v="1806" actId="1076"/>
          <ac:spMkLst>
            <pc:docMk/>
            <pc:sldMk cId="3136824985" sldId="476"/>
            <ac:spMk id="31" creationId="{1373667C-CB89-7D59-9B29-1CECD0FFD4C3}"/>
          </ac:spMkLst>
        </pc:spChg>
        <pc:spChg chg="mod">
          <ac:chgData name="Johnny Wong" userId="17e7c405579e043f" providerId="LiveId" clId="{40727BD7-F38C-467E-9E16-477239555DF8}" dt="2026-06-08T17:23:21.281" v="1806" actId="1076"/>
          <ac:spMkLst>
            <pc:docMk/>
            <pc:sldMk cId="3136824985" sldId="476"/>
            <ac:spMk id="32" creationId="{CFFAE588-FD0D-E6EB-DBE6-0779FF05B13D}"/>
          </ac:spMkLst>
        </pc:spChg>
        <pc:spChg chg="mod">
          <ac:chgData name="Johnny Wong" userId="17e7c405579e043f" providerId="LiveId" clId="{40727BD7-F38C-467E-9E16-477239555DF8}" dt="2026-06-07T20:57:50.904" v="571" actId="1038"/>
          <ac:spMkLst>
            <pc:docMk/>
            <pc:sldMk cId="3136824985" sldId="476"/>
            <ac:spMk id="33" creationId="{B5578BA3-0A7E-AB52-0E34-2A9689A97C5D}"/>
          </ac:spMkLst>
        </pc:spChg>
        <pc:spChg chg="add mod">
          <ac:chgData name="Johnny Wong" userId="17e7c405579e043f" providerId="LiveId" clId="{40727BD7-F38C-467E-9E16-477239555DF8}" dt="2026-06-08T17:23:17.068" v="1805" actId="166"/>
          <ac:spMkLst>
            <pc:docMk/>
            <pc:sldMk cId="3136824985" sldId="476"/>
            <ac:spMk id="34" creationId="{B65B6F83-F429-06E4-37CD-731B3AC09B0C}"/>
          </ac:spMkLst>
        </pc:spChg>
        <pc:spChg chg="mod">
          <ac:chgData name="Johnny Wong" userId="17e7c405579e043f" providerId="LiveId" clId="{40727BD7-F38C-467E-9E16-477239555DF8}" dt="2026-06-08T17:23:17.068" v="1805" actId="166"/>
          <ac:spMkLst>
            <pc:docMk/>
            <pc:sldMk cId="3136824985" sldId="476"/>
            <ac:spMk id="39" creationId="{E4180C93-8A43-E876-FA43-02EF3C579A0F}"/>
          </ac:spMkLst>
        </pc:spChg>
        <pc:spChg chg="mod">
          <ac:chgData name="Johnny Wong" userId="17e7c405579e043f" providerId="LiveId" clId="{40727BD7-F38C-467E-9E16-477239555DF8}" dt="2026-06-08T17:23:21.281" v="1806" actId="1076"/>
          <ac:spMkLst>
            <pc:docMk/>
            <pc:sldMk cId="3136824985" sldId="476"/>
            <ac:spMk id="40" creationId="{2BA0C6B0-B208-0B77-D105-C88F1A9D9ABD}"/>
          </ac:spMkLst>
        </pc:spChg>
        <pc:spChg chg="mod">
          <ac:chgData name="Johnny Wong" userId="17e7c405579e043f" providerId="LiveId" clId="{40727BD7-F38C-467E-9E16-477239555DF8}" dt="2026-06-08T17:23:21.281" v="1806" actId="1076"/>
          <ac:spMkLst>
            <pc:docMk/>
            <pc:sldMk cId="3136824985" sldId="476"/>
            <ac:spMk id="41" creationId="{2B7E4907-55CC-7521-F84A-06D9C6FE14E7}"/>
          </ac:spMkLst>
        </pc:spChg>
        <pc:spChg chg="mod">
          <ac:chgData name="Johnny Wong" userId="17e7c405579e043f" providerId="LiveId" clId="{40727BD7-F38C-467E-9E16-477239555DF8}" dt="2026-06-08T17:23:17.068" v="1805" actId="166"/>
          <ac:spMkLst>
            <pc:docMk/>
            <pc:sldMk cId="3136824985" sldId="476"/>
            <ac:spMk id="42" creationId="{DDCE67D3-DC64-8013-A833-847772E9F180}"/>
          </ac:spMkLst>
        </pc:spChg>
        <pc:spChg chg="mod">
          <ac:chgData name="Johnny Wong" userId="17e7c405579e043f" providerId="LiveId" clId="{40727BD7-F38C-467E-9E16-477239555DF8}" dt="2026-06-08T17:23:17.068" v="1805" actId="166"/>
          <ac:spMkLst>
            <pc:docMk/>
            <pc:sldMk cId="3136824985" sldId="476"/>
            <ac:spMk id="43" creationId="{FB0ECBDC-6DA8-BE22-6192-FC81BCD7A9CF}"/>
          </ac:spMkLst>
        </pc:spChg>
        <pc:spChg chg="add mod">
          <ac:chgData name="Johnny Wong" userId="17e7c405579e043f" providerId="LiveId" clId="{40727BD7-F38C-467E-9E16-477239555DF8}" dt="2026-06-08T17:38:38.607" v="2252" actId="403"/>
          <ac:spMkLst>
            <pc:docMk/>
            <pc:sldMk cId="3136824985" sldId="476"/>
            <ac:spMk id="44" creationId="{C0BE9451-FE22-D374-1C7C-AD48B9C9F0D2}"/>
          </ac:spMkLst>
        </pc:spChg>
        <pc:spChg chg="add mod">
          <ac:chgData name="Johnny Wong" userId="17e7c405579e043f" providerId="LiveId" clId="{40727BD7-F38C-467E-9E16-477239555DF8}" dt="2026-06-08T09:12:01.757" v="1022" actId="208"/>
          <ac:spMkLst>
            <pc:docMk/>
            <pc:sldMk cId="3136824985" sldId="476"/>
            <ac:spMk id="46" creationId="{04ECFF4A-D06C-F239-CCF9-F6AF9DE71578}"/>
          </ac:spMkLst>
        </pc:spChg>
        <pc:grpChg chg="mod">
          <ac:chgData name="Johnny Wong" userId="17e7c405579e043f" providerId="LiveId" clId="{40727BD7-F38C-467E-9E16-477239555DF8}" dt="2026-06-08T17:23:17.068" v="1805" actId="166"/>
          <ac:grpSpMkLst>
            <pc:docMk/>
            <pc:sldMk cId="3136824985" sldId="476"/>
            <ac:grpSpMk id="2" creationId="{B93E5C91-7A61-0ABF-DEC7-D5B918F4A702}"/>
          </ac:grpSpMkLst>
        </pc:grpChg>
        <pc:picChg chg="mod">
          <ac:chgData name="Johnny Wong" userId="17e7c405579e043f" providerId="LiveId" clId="{40727BD7-F38C-467E-9E16-477239555DF8}" dt="2026-06-08T17:23:17.068" v="1805" actId="166"/>
          <ac:picMkLst>
            <pc:docMk/>
            <pc:sldMk cId="3136824985" sldId="476"/>
            <ac:picMk id="35" creationId="{833B755A-231E-854E-D006-80BDA2F54F5C}"/>
          </ac:picMkLst>
        </pc:picChg>
        <pc:picChg chg="mod">
          <ac:chgData name="Johnny Wong" userId="17e7c405579e043f" providerId="LiveId" clId="{40727BD7-F38C-467E-9E16-477239555DF8}" dt="2026-06-08T17:23:32.779" v="1808" actId="14100"/>
          <ac:picMkLst>
            <pc:docMk/>
            <pc:sldMk cId="3136824985" sldId="476"/>
            <ac:picMk id="45" creationId="{3AE08101-26A4-AAA5-694E-77B71C23FAC0}"/>
          </ac:picMkLst>
        </pc:picChg>
      </pc:sldChg>
      <pc:sldChg chg="add del">
        <pc:chgData name="Johnny Wong" userId="17e7c405579e043f" providerId="LiveId" clId="{40727BD7-F38C-467E-9E16-477239555DF8}" dt="2026-06-09T07:35:48.221" v="5068" actId="47"/>
        <pc:sldMkLst>
          <pc:docMk/>
          <pc:sldMk cId="3209607980" sldId="691"/>
        </pc:sldMkLst>
      </pc:sldChg>
      <pc:sldChg chg="addSp delSp add del setBg delDesignElem">
        <pc:chgData name="Johnny Wong" userId="17e7c405579e043f" providerId="LiveId" clId="{40727BD7-F38C-467E-9E16-477239555DF8}" dt="2026-06-09T07:35:48.221" v="5068" actId="47"/>
        <pc:sldMkLst>
          <pc:docMk/>
          <pc:sldMk cId="569230497" sldId="701"/>
        </pc:sldMkLst>
        <pc:spChg chg="add del">
          <ac:chgData name="Johnny Wong" userId="17e7c405579e043f" providerId="LiveId" clId="{40727BD7-F38C-467E-9E16-477239555DF8}" dt="2026-06-08T09:23:07.250" v="1268"/>
          <ac:spMkLst>
            <pc:docMk/>
            <pc:sldMk cId="569230497" sldId="701"/>
            <ac:spMk id="11" creationId="{42A4FC2C-047E-45A5-965D-8E1E3BF09BC6}"/>
          </ac:spMkLst>
        </pc:spChg>
      </pc:sldChg>
      <pc:sldChg chg="add del">
        <pc:chgData name="Johnny Wong" userId="17e7c405579e043f" providerId="LiveId" clId="{40727BD7-F38C-467E-9E16-477239555DF8}" dt="2026-06-09T07:35:48.221" v="5068" actId="47"/>
        <pc:sldMkLst>
          <pc:docMk/>
          <pc:sldMk cId="488256263" sldId="743"/>
        </pc:sldMkLst>
      </pc:sldChg>
      <pc:sldChg chg="add del">
        <pc:chgData name="Johnny Wong" userId="17e7c405579e043f" providerId="LiveId" clId="{40727BD7-F38C-467E-9E16-477239555DF8}" dt="2026-06-09T07:35:48.221" v="5068" actId="47"/>
        <pc:sldMkLst>
          <pc:docMk/>
          <pc:sldMk cId="2864499614" sldId="745"/>
        </pc:sldMkLst>
      </pc:sldChg>
      <pc:sldChg chg="add del">
        <pc:chgData name="Johnny Wong" userId="17e7c405579e043f" providerId="LiveId" clId="{40727BD7-F38C-467E-9E16-477239555DF8}" dt="2026-06-09T07:35:48.221" v="5068" actId="47"/>
        <pc:sldMkLst>
          <pc:docMk/>
          <pc:sldMk cId="521456059" sldId="770"/>
        </pc:sldMkLst>
      </pc:sldChg>
      <pc:sldChg chg="del ord">
        <pc:chgData name="Johnny Wong" userId="17e7c405579e043f" providerId="LiveId" clId="{40727BD7-F38C-467E-9E16-477239555DF8}" dt="2026-06-08T17:31:51.865" v="2043" actId="2696"/>
        <pc:sldMkLst>
          <pc:docMk/>
          <pc:sldMk cId="1404918804" sldId="1030"/>
        </pc:sldMkLst>
      </pc:sldChg>
      <pc:sldChg chg="modSp add mod">
        <pc:chgData name="Johnny Wong" userId="17e7c405579e043f" providerId="LiveId" clId="{40727BD7-F38C-467E-9E16-477239555DF8}" dt="2026-06-08T17:37:08.893" v="2159" actId="14100"/>
        <pc:sldMkLst>
          <pc:docMk/>
          <pc:sldMk cId="3135738862" sldId="1030"/>
        </pc:sldMkLst>
        <pc:spChg chg="mod">
          <ac:chgData name="Johnny Wong" userId="17e7c405579e043f" providerId="LiveId" clId="{40727BD7-F38C-467E-9E16-477239555DF8}" dt="2026-06-08T17:37:08.893" v="2159" actId="14100"/>
          <ac:spMkLst>
            <pc:docMk/>
            <pc:sldMk cId="3135738862" sldId="1030"/>
            <ac:spMk id="25602" creationId="{00000000-0000-0000-0000-000000000000}"/>
          </ac:spMkLst>
        </pc:spChg>
      </pc:sldChg>
      <pc:sldChg chg="modSp add mod">
        <pc:chgData name="Johnny Wong" userId="17e7c405579e043f" providerId="LiveId" clId="{40727BD7-F38C-467E-9E16-477239555DF8}" dt="2026-06-08T17:37:01.494" v="2157" actId="27636"/>
        <pc:sldMkLst>
          <pc:docMk/>
          <pc:sldMk cId="2423231698" sldId="1031"/>
        </pc:sldMkLst>
        <pc:spChg chg="mod">
          <ac:chgData name="Johnny Wong" userId="17e7c405579e043f" providerId="LiveId" clId="{40727BD7-F38C-467E-9E16-477239555DF8}" dt="2026-06-08T17:37:01.494" v="2157" actId="27636"/>
          <ac:spMkLst>
            <pc:docMk/>
            <pc:sldMk cId="2423231698" sldId="1031"/>
            <ac:spMk id="29698" creationId="{00000000-0000-0000-0000-000000000000}"/>
          </ac:spMkLst>
        </pc:spChg>
      </pc:sldChg>
      <pc:sldChg chg="del ord">
        <pc:chgData name="Johnny Wong" userId="17e7c405579e043f" providerId="LiveId" clId="{40727BD7-F38C-467E-9E16-477239555DF8}" dt="2026-06-08T17:31:51.865" v="2043" actId="2696"/>
        <pc:sldMkLst>
          <pc:docMk/>
          <pc:sldMk cId="3288261290" sldId="1031"/>
        </pc:sldMkLst>
      </pc:sldChg>
      <pc:sldChg chg="modSp add mod">
        <pc:chgData name="Johnny Wong" userId="17e7c405579e043f" providerId="LiveId" clId="{40727BD7-F38C-467E-9E16-477239555DF8}" dt="2026-06-08T17:37:42.687" v="2215" actId="113"/>
        <pc:sldMkLst>
          <pc:docMk/>
          <pc:sldMk cId="246069146" sldId="1033"/>
        </pc:sldMkLst>
        <pc:spChg chg="mod">
          <ac:chgData name="Johnny Wong" userId="17e7c405579e043f" providerId="LiveId" clId="{40727BD7-F38C-467E-9E16-477239555DF8}" dt="2026-06-08T17:37:42.687" v="2215" actId="113"/>
          <ac:spMkLst>
            <pc:docMk/>
            <pc:sldMk cId="246069146" sldId="1033"/>
            <ac:spMk id="35842" creationId="{00000000-0000-0000-0000-000000000000}"/>
          </ac:spMkLst>
        </pc:spChg>
      </pc:sldChg>
      <pc:sldChg chg="del ord">
        <pc:chgData name="Johnny Wong" userId="17e7c405579e043f" providerId="LiveId" clId="{40727BD7-F38C-467E-9E16-477239555DF8}" dt="2026-06-08T17:31:51.865" v="2043" actId="2696"/>
        <pc:sldMkLst>
          <pc:docMk/>
          <pc:sldMk cId="411807453" sldId="1033"/>
        </pc:sldMkLst>
      </pc:sldChg>
      <pc:sldChg chg="add del">
        <pc:chgData name="Johnny Wong" userId="17e7c405579e043f" providerId="LiveId" clId="{40727BD7-F38C-467E-9E16-477239555DF8}" dt="2026-06-08T17:49:51.494" v="2864" actId="47"/>
        <pc:sldMkLst>
          <pc:docMk/>
          <pc:sldMk cId="3143822320" sldId="1074"/>
        </pc:sldMkLst>
      </pc:sldChg>
      <pc:sldChg chg="del ord">
        <pc:chgData name="Johnny Wong" userId="17e7c405579e043f" providerId="LiveId" clId="{40727BD7-F38C-467E-9E16-477239555DF8}" dt="2026-06-08T17:39:59.341" v="2304" actId="2696"/>
        <pc:sldMkLst>
          <pc:docMk/>
          <pc:sldMk cId="4243305794" sldId="1074"/>
        </pc:sldMkLst>
      </pc:sldChg>
      <pc:sldChg chg="addSp delSp add del setBg delDesignElem">
        <pc:chgData name="Johnny Wong" userId="17e7c405579e043f" providerId="LiveId" clId="{40727BD7-F38C-467E-9E16-477239555DF8}" dt="2026-06-09T07:35:48.221" v="5068" actId="47"/>
        <pc:sldMkLst>
          <pc:docMk/>
          <pc:sldMk cId="1352641557" sldId="2688"/>
        </pc:sldMkLst>
        <pc:spChg chg="add del">
          <ac:chgData name="Johnny Wong" userId="17e7c405579e043f" providerId="LiveId" clId="{40727BD7-F38C-467E-9E16-477239555DF8}" dt="2026-06-08T09:23:07.250" v="1268"/>
          <ac:spMkLst>
            <pc:docMk/>
            <pc:sldMk cId="1352641557" sldId="2688"/>
            <ac:spMk id="15" creationId="{42A4FC2C-047E-45A5-965D-8E1E3BF09BC6}"/>
          </ac:spMkLst>
        </pc:spChg>
      </pc:sldChg>
      <pc:sldChg chg="addSp delSp add del setBg delDesignElem">
        <pc:chgData name="Johnny Wong" userId="17e7c405579e043f" providerId="LiveId" clId="{40727BD7-F38C-467E-9E16-477239555DF8}" dt="2026-06-09T07:35:48.221" v="5068" actId="47"/>
        <pc:sldMkLst>
          <pc:docMk/>
          <pc:sldMk cId="2193470986" sldId="2692"/>
        </pc:sldMkLst>
        <pc:spChg chg="add del">
          <ac:chgData name="Johnny Wong" userId="17e7c405579e043f" providerId="LiveId" clId="{40727BD7-F38C-467E-9E16-477239555DF8}" dt="2026-06-08T09:23:07.250" v="1268"/>
          <ac:spMkLst>
            <pc:docMk/>
            <pc:sldMk cId="2193470986" sldId="2692"/>
            <ac:spMk id="9" creationId="{42A4FC2C-047E-45A5-965D-8E1E3BF09BC6}"/>
          </ac:spMkLst>
        </pc:spChg>
      </pc:sldChg>
      <pc:sldChg chg="addSp delSp add del setBg delDesignElem">
        <pc:chgData name="Johnny Wong" userId="17e7c405579e043f" providerId="LiveId" clId="{40727BD7-F38C-467E-9E16-477239555DF8}" dt="2026-06-09T07:35:48.221" v="5068" actId="47"/>
        <pc:sldMkLst>
          <pc:docMk/>
          <pc:sldMk cId="3904034738" sldId="2693"/>
        </pc:sldMkLst>
        <pc:spChg chg="add del">
          <ac:chgData name="Johnny Wong" userId="17e7c405579e043f" providerId="LiveId" clId="{40727BD7-F38C-467E-9E16-477239555DF8}" dt="2026-06-08T09:23:07.250" v="1268"/>
          <ac:spMkLst>
            <pc:docMk/>
            <pc:sldMk cId="3904034738" sldId="2693"/>
            <ac:spMk id="9" creationId="{42A4FC2C-047E-45A5-965D-8E1E3BF09BC6}"/>
          </ac:spMkLst>
        </pc:spChg>
      </pc:sldChg>
      <pc:sldChg chg="addSp delSp add del setBg delDesignElem">
        <pc:chgData name="Johnny Wong" userId="17e7c405579e043f" providerId="LiveId" clId="{40727BD7-F38C-467E-9E16-477239555DF8}" dt="2026-06-09T07:35:48.221" v="5068" actId="47"/>
        <pc:sldMkLst>
          <pc:docMk/>
          <pc:sldMk cId="2844248230" sldId="2695"/>
        </pc:sldMkLst>
        <pc:spChg chg="add del">
          <ac:chgData name="Johnny Wong" userId="17e7c405579e043f" providerId="LiveId" clId="{40727BD7-F38C-467E-9E16-477239555DF8}" dt="2026-06-08T09:23:07.250" v="1268"/>
          <ac:spMkLst>
            <pc:docMk/>
            <pc:sldMk cId="2844248230" sldId="2695"/>
            <ac:spMk id="9" creationId="{42A4FC2C-047E-45A5-965D-8E1E3BF09BC6}"/>
          </ac:spMkLst>
        </pc:spChg>
      </pc:sldChg>
      <pc:sldChg chg="addSp delSp add del setBg delDesignElem">
        <pc:chgData name="Johnny Wong" userId="17e7c405579e043f" providerId="LiveId" clId="{40727BD7-F38C-467E-9E16-477239555DF8}" dt="2026-06-09T07:35:48.221" v="5068" actId="47"/>
        <pc:sldMkLst>
          <pc:docMk/>
          <pc:sldMk cId="826536850" sldId="2699"/>
        </pc:sldMkLst>
        <pc:spChg chg="add del">
          <ac:chgData name="Johnny Wong" userId="17e7c405579e043f" providerId="LiveId" clId="{40727BD7-F38C-467E-9E16-477239555DF8}" dt="2026-06-08T09:23:07.250" v="1268"/>
          <ac:spMkLst>
            <pc:docMk/>
            <pc:sldMk cId="826536850" sldId="2699"/>
            <ac:spMk id="9" creationId="{42A4FC2C-047E-45A5-965D-8E1E3BF09BC6}"/>
          </ac:spMkLst>
        </pc:spChg>
      </pc:sldChg>
      <pc:sldChg chg="add del">
        <pc:chgData name="Johnny Wong" userId="17e7c405579e043f" providerId="LiveId" clId="{40727BD7-F38C-467E-9E16-477239555DF8}" dt="2026-06-09T07:35:48.221" v="5068" actId="47"/>
        <pc:sldMkLst>
          <pc:docMk/>
          <pc:sldMk cId="551812060" sldId="2702"/>
        </pc:sldMkLst>
      </pc:sldChg>
      <pc:sldChg chg="add del">
        <pc:chgData name="Johnny Wong" userId="17e7c405579e043f" providerId="LiveId" clId="{40727BD7-F38C-467E-9E16-477239555DF8}" dt="2026-06-09T07:35:48.221" v="5068" actId="47"/>
        <pc:sldMkLst>
          <pc:docMk/>
          <pc:sldMk cId="1642845162" sldId="2705"/>
        </pc:sldMkLst>
      </pc:sldChg>
      <pc:sldChg chg="add del">
        <pc:chgData name="Johnny Wong" userId="17e7c405579e043f" providerId="LiveId" clId="{40727BD7-F38C-467E-9E16-477239555DF8}" dt="2026-06-09T07:35:48.221" v="5068" actId="47"/>
        <pc:sldMkLst>
          <pc:docMk/>
          <pc:sldMk cId="2086603537" sldId="2714"/>
        </pc:sldMkLst>
      </pc:sldChg>
      <pc:sldChg chg="add del">
        <pc:chgData name="Johnny Wong" userId="17e7c405579e043f" providerId="LiveId" clId="{40727BD7-F38C-467E-9E16-477239555DF8}" dt="2026-06-09T07:35:48.221" v="5068" actId="47"/>
        <pc:sldMkLst>
          <pc:docMk/>
          <pc:sldMk cId="1047578568" sldId="2725"/>
        </pc:sldMkLst>
      </pc:sldChg>
      <pc:sldChg chg="add del">
        <pc:chgData name="Johnny Wong" userId="17e7c405579e043f" providerId="LiveId" clId="{40727BD7-F38C-467E-9E16-477239555DF8}" dt="2026-06-09T07:35:48.221" v="5068" actId="47"/>
        <pc:sldMkLst>
          <pc:docMk/>
          <pc:sldMk cId="716150848" sldId="2740"/>
        </pc:sldMkLst>
      </pc:sldChg>
      <pc:sldChg chg="add del">
        <pc:chgData name="Johnny Wong" userId="17e7c405579e043f" providerId="LiveId" clId="{40727BD7-F38C-467E-9E16-477239555DF8}" dt="2026-06-09T07:35:48.221" v="5068" actId="47"/>
        <pc:sldMkLst>
          <pc:docMk/>
          <pc:sldMk cId="3381723233" sldId="2741"/>
        </pc:sldMkLst>
      </pc:sldChg>
      <pc:sldChg chg="add del">
        <pc:chgData name="Johnny Wong" userId="17e7c405579e043f" providerId="LiveId" clId="{40727BD7-F38C-467E-9E16-477239555DF8}" dt="2026-06-09T07:35:48.221" v="5068" actId="47"/>
        <pc:sldMkLst>
          <pc:docMk/>
          <pc:sldMk cId="866911246" sldId="2742"/>
        </pc:sldMkLst>
      </pc:sldChg>
      <pc:sldChg chg="add del">
        <pc:chgData name="Johnny Wong" userId="17e7c405579e043f" providerId="LiveId" clId="{40727BD7-F38C-467E-9E16-477239555DF8}" dt="2026-06-09T07:35:48.221" v="5068" actId="47"/>
        <pc:sldMkLst>
          <pc:docMk/>
          <pc:sldMk cId="2252559606" sldId="2743"/>
        </pc:sldMkLst>
      </pc:sldChg>
      <pc:sldChg chg="add del">
        <pc:chgData name="Johnny Wong" userId="17e7c405579e043f" providerId="LiveId" clId="{40727BD7-F38C-467E-9E16-477239555DF8}" dt="2026-06-09T07:35:48.221" v="5068" actId="47"/>
        <pc:sldMkLst>
          <pc:docMk/>
          <pc:sldMk cId="2247050211" sldId="2744"/>
        </pc:sldMkLst>
      </pc:sldChg>
      <pc:sldChg chg="add del">
        <pc:chgData name="Johnny Wong" userId="17e7c405579e043f" providerId="LiveId" clId="{40727BD7-F38C-467E-9E16-477239555DF8}" dt="2026-06-09T07:35:48.221" v="5068" actId="47"/>
        <pc:sldMkLst>
          <pc:docMk/>
          <pc:sldMk cId="2961531532" sldId="2745"/>
        </pc:sldMkLst>
      </pc:sldChg>
      <pc:sldChg chg="add del">
        <pc:chgData name="Johnny Wong" userId="17e7c405579e043f" providerId="LiveId" clId="{40727BD7-F38C-467E-9E16-477239555DF8}" dt="2026-06-09T07:35:48.221" v="5068" actId="47"/>
        <pc:sldMkLst>
          <pc:docMk/>
          <pc:sldMk cId="3438768466" sldId="2747"/>
        </pc:sldMkLst>
      </pc:sldChg>
      <pc:sldChg chg="add del">
        <pc:chgData name="Johnny Wong" userId="17e7c405579e043f" providerId="LiveId" clId="{40727BD7-F38C-467E-9E16-477239555DF8}" dt="2026-06-09T07:35:48.221" v="5068" actId="47"/>
        <pc:sldMkLst>
          <pc:docMk/>
          <pc:sldMk cId="908167357" sldId="2748"/>
        </pc:sldMkLst>
      </pc:sldChg>
      <pc:sldChg chg="del">
        <pc:chgData name="Johnny Wong" userId="17e7c405579e043f" providerId="LiveId" clId="{40727BD7-F38C-467E-9E16-477239555DF8}" dt="2026-06-09T07:35:48.221" v="5068" actId="47"/>
        <pc:sldMkLst>
          <pc:docMk/>
          <pc:sldMk cId="4254199423" sldId="2783"/>
        </pc:sldMkLst>
      </pc:sldChg>
      <pc:sldChg chg="del">
        <pc:chgData name="Johnny Wong" userId="17e7c405579e043f" providerId="LiveId" clId="{40727BD7-F38C-467E-9E16-477239555DF8}" dt="2026-06-09T07:35:48.221" v="5068" actId="47"/>
        <pc:sldMkLst>
          <pc:docMk/>
          <pc:sldMk cId="900589242" sldId="2784"/>
        </pc:sldMkLst>
      </pc:sldChg>
      <pc:sldChg chg="del">
        <pc:chgData name="Johnny Wong" userId="17e7c405579e043f" providerId="LiveId" clId="{40727BD7-F38C-467E-9E16-477239555DF8}" dt="2026-06-08T18:19:32.135" v="3066" actId="2696"/>
        <pc:sldMkLst>
          <pc:docMk/>
          <pc:sldMk cId="128533160" sldId="2785"/>
        </pc:sldMkLst>
      </pc:sldChg>
      <pc:sldChg chg="addSp modSp add mod ord">
        <pc:chgData name="Johnny Wong" userId="17e7c405579e043f" providerId="LiveId" clId="{40727BD7-F38C-467E-9E16-477239555DF8}" dt="2026-06-09T08:27:30.435" v="5985" actId="404"/>
        <pc:sldMkLst>
          <pc:docMk/>
          <pc:sldMk cId="3698392967" sldId="2785"/>
        </pc:sldMkLst>
        <pc:spChg chg="mod">
          <ac:chgData name="Johnny Wong" userId="17e7c405579e043f" providerId="LiveId" clId="{40727BD7-F38C-467E-9E16-477239555DF8}" dt="2026-06-08T18:19:50.732" v="3068" actId="1076"/>
          <ac:spMkLst>
            <pc:docMk/>
            <pc:sldMk cId="3698392967" sldId="2785"/>
            <ac:spMk id="4" creationId="{09B63C03-0465-76BB-5CA1-FE4E05EBDF52}"/>
          </ac:spMkLst>
        </pc:spChg>
        <pc:spChg chg="mod">
          <ac:chgData name="Johnny Wong" userId="17e7c405579e043f" providerId="LiveId" clId="{40727BD7-F38C-467E-9E16-477239555DF8}" dt="2026-06-09T08:27:30.435" v="5985" actId="404"/>
          <ac:spMkLst>
            <pc:docMk/>
            <pc:sldMk cId="3698392967" sldId="2785"/>
            <ac:spMk id="5" creationId="{F68C4AC7-2EAB-6153-03F3-40F938AC90EF}"/>
          </ac:spMkLst>
        </pc:spChg>
        <pc:spChg chg="add mod">
          <ac:chgData name="Johnny Wong" userId="17e7c405579e043f" providerId="LiveId" clId="{40727BD7-F38C-467E-9E16-477239555DF8}" dt="2026-06-08T18:20:30.702" v="3097" actId="20577"/>
          <ac:spMkLst>
            <pc:docMk/>
            <pc:sldMk cId="3698392967" sldId="2785"/>
            <ac:spMk id="6" creationId="{0959E697-8EF8-6851-4451-D0112841EA5E}"/>
          </ac:spMkLst>
        </pc:spChg>
        <pc:picChg chg="mod">
          <ac:chgData name="Johnny Wong" userId="17e7c405579e043f" providerId="LiveId" clId="{40727BD7-F38C-467E-9E16-477239555DF8}" dt="2026-06-08T18:19:50.732" v="3068" actId="1076"/>
          <ac:picMkLst>
            <pc:docMk/>
            <pc:sldMk cId="3698392967" sldId="2785"/>
            <ac:picMk id="2" creationId="{153572E2-FD75-64A2-622F-91EC3C4EF22B}"/>
          </ac:picMkLst>
        </pc:picChg>
      </pc:sldChg>
      <pc:sldChg chg="addSp delSp modSp add">
        <pc:chgData name="Johnny Wong" userId="17e7c405579e043f" providerId="LiveId" clId="{40727BD7-F38C-467E-9E16-477239555DF8}" dt="2026-06-09T08:42:09.064" v="6133" actId="1037"/>
        <pc:sldMkLst>
          <pc:docMk/>
          <pc:sldMk cId="2595533303" sldId="2787"/>
        </pc:sldMkLst>
        <pc:spChg chg="mod">
          <ac:chgData name="Johnny Wong" userId="17e7c405579e043f" providerId="LiveId" clId="{40727BD7-F38C-467E-9E16-477239555DF8}" dt="2026-06-09T08:42:09.064" v="6133" actId="1037"/>
          <ac:spMkLst>
            <pc:docMk/>
            <pc:sldMk cId="2595533303" sldId="2787"/>
            <ac:spMk id="24" creationId="{DD15D0DD-3BC8-3F35-C657-659F60AF4659}"/>
          </ac:spMkLst>
        </pc:spChg>
        <pc:spChg chg="mod">
          <ac:chgData name="Johnny Wong" userId="17e7c405579e043f" providerId="LiveId" clId="{40727BD7-F38C-467E-9E16-477239555DF8}" dt="2026-06-09T08:42:09.064" v="6133" actId="1037"/>
          <ac:spMkLst>
            <pc:docMk/>
            <pc:sldMk cId="2595533303" sldId="2787"/>
            <ac:spMk id="25" creationId="{3CFD34DE-FD99-4565-2B47-C576F25B7FED}"/>
          </ac:spMkLst>
        </pc:spChg>
        <pc:spChg chg="mod">
          <ac:chgData name="Johnny Wong" userId="17e7c405579e043f" providerId="LiveId" clId="{40727BD7-F38C-467E-9E16-477239555DF8}" dt="2026-06-09T08:42:09.064" v="6133" actId="1037"/>
          <ac:spMkLst>
            <pc:docMk/>
            <pc:sldMk cId="2595533303" sldId="2787"/>
            <ac:spMk id="26" creationId="{73469BAD-2243-5137-8063-7D50EE2FB317}"/>
          </ac:spMkLst>
        </pc:spChg>
        <pc:spChg chg="mod">
          <ac:chgData name="Johnny Wong" userId="17e7c405579e043f" providerId="LiveId" clId="{40727BD7-F38C-467E-9E16-477239555DF8}" dt="2026-06-09T08:42:09.064" v="6133" actId="1037"/>
          <ac:spMkLst>
            <pc:docMk/>
            <pc:sldMk cId="2595533303" sldId="2787"/>
            <ac:spMk id="27" creationId="{F39DBBFF-A28B-6FFA-CA2A-151939CAAAB2}"/>
          </ac:spMkLst>
        </pc:spChg>
        <pc:spChg chg="mod">
          <ac:chgData name="Johnny Wong" userId="17e7c405579e043f" providerId="LiveId" clId="{40727BD7-F38C-467E-9E16-477239555DF8}" dt="2026-06-09T08:42:09.064" v="6133" actId="1037"/>
          <ac:spMkLst>
            <pc:docMk/>
            <pc:sldMk cId="2595533303" sldId="2787"/>
            <ac:spMk id="28" creationId="{EA1873CB-75AF-E090-26B1-3C9D48FE6BBC}"/>
          </ac:spMkLst>
        </pc:spChg>
        <pc:spChg chg="mod">
          <ac:chgData name="Johnny Wong" userId="17e7c405579e043f" providerId="LiveId" clId="{40727BD7-F38C-467E-9E16-477239555DF8}" dt="2026-06-09T08:42:09.064" v="6133" actId="1037"/>
          <ac:spMkLst>
            <pc:docMk/>
            <pc:sldMk cId="2595533303" sldId="2787"/>
            <ac:spMk id="29" creationId="{2D4DBF54-6B54-2BFE-D4D2-F459667F0016}"/>
          </ac:spMkLst>
        </pc:spChg>
        <pc:spChg chg="mod">
          <ac:chgData name="Johnny Wong" userId="17e7c405579e043f" providerId="LiveId" clId="{40727BD7-F38C-467E-9E16-477239555DF8}" dt="2026-06-09T08:42:09.064" v="6133" actId="1037"/>
          <ac:spMkLst>
            <pc:docMk/>
            <pc:sldMk cId="2595533303" sldId="2787"/>
            <ac:spMk id="31" creationId="{89AC4689-BEE1-C05A-0BA6-F68D5C313318}"/>
          </ac:spMkLst>
        </pc:spChg>
        <pc:spChg chg="mod">
          <ac:chgData name="Johnny Wong" userId="17e7c405579e043f" providerId="LiveId" clId="{40727BD7-F38C-467E-9E16-477239555DF8}" dt="2026-06-09T08:42:09.064" v="6133" actId="1037"/>
          <ac:spMkLst>
            <pc:docMk/>
            <pc:sldMk cId="2595533303" sldId="2787"/>
            <ac:spMk id="33" creationId="{A0F0EABE-7007-F782-6661-E5BFB0436631}"/>
          </ac:spMkLst>
        </pc:spChg>
        <pc:spChg chg="mod">
          <ac:chgData name="Johnny Wong" userId="17e7c405579e043f" providerId="LiveId" clId="{40727BD7-F38C-467E-9E16-477239555DF8}" dt="2026-06-09T08:42:09.064" v="6133" actId="1037"/>
          <ac:spMkLst>
            <pc:docMk/>
            <pc:sldMk cId="2595533303" sldId="2787"/>
            <ac:spMk id="34" creationId="{113FA4B8-D1DD-66FA-02FD-5536A7C5A043}"/>
          </ac:spMkLst>
        </pc:spChg>
        <pc:spChg chg="mod">
          <ac:chgData name="Johnny Wong" userId="17e7c405579e043f" providerId="LiveId" clId="{40727BD7-F38C-467E-9E16-477239555DF8}" dt="2026-06-09T08:42:09.064" v="6133" actId="1037"/>
          <ac:spMkLst>
            <pc:docMk/>
            <pc:sldMk cId="2595533303" sldId="2787"/>
            <ac:spMk id="35" creationId="{966BA506-246A-6B91-28ED-F516E6D49815}"/>
          </ac:spMkLst>
        </pc:spChg>
        <pc:grpChg chg="del">
          <ac:chgData name="Johnny Wong" userId="17e7c405579e043f" providerId="LiveId" clId="{40727BD7-F38C-467E-9E16-477239555DF8}" dt="2026-06-09T08:38:34.953" v="6097" actId="478"/>
          <ac:grpSpMkLst>
            <pc:docMk/>
            <pc:sldMk cId="2595533303" sldId="2787"/>
            <ac:grpSpMk id="15" creationId="{2D8C1714-45A5-C728-4173-F6DAE0E0DE52}"/>
          </ac:grpSpMkLst>
        </pc:grpChg>
      </pc:sldChg>
      <pc:sldChg chg="del">
        <pc:chgData name="Johnny Wong" userId="17e7c405579e043f" providerId="LiveId" clId="{40727BD7-F38C-467E-9E16-477239555DF8}" dt="2026-06-08T17:46:14.555" v="2704" actId="2696"/>
        <pc:sldMkLst>
          <pc:docMk/>
          <pc:sldMk cId="3645920029" sldId="2787"/>
        </pc:sldMkLst>
      </pc:sldChg>
      <pc:sldChg chg="addSp delSp modSp add del mod">
        <pc:chgData name="Johnny Wong" userId="17e7c405579e043f" providerId="LiveId" clId="{40727BD7-F38C-467E-9E16-477239555DF8}" dt="2026-06-09T08:40:25.094" v="6116" actId="1035"/>
        <pc:sldMkLst>
          <pc:docMk/>
          <pc:sldMk cId="76697736" sldId="4111"/>
        </pc:sldMkLst>
        <pc:spChg chg="del">
          <ac:chgData name="Johnny Wong" userId="17e7c405579e043f" providerId="LiveId" clId="{40727BD7-F38C-467E-9E16-477239555DF8}" dt="2026-06-09T08:36:55.206" v="6060" actId="478"/>
          <ac:spMkLst>
            <pc:docMk/>
            <pc:sldMk cId="76697736" sldId="4111"/>
            <ac:spMk id="2" creationId="{C52A0F27-FB49-155F-74D1-202AC61C0E02}"/>
          </ac:spMkLst>
        </pc:spChg>
        <pc:spChg chg="del mod">
          <ac:chgData name="Johnny Wong" userId="17e7c405579e043f" providerId="LiveId" clId="{40727BD7-F38C-467E-9E16-477239555DF8}" dt="2026-06-09T08:37:19.617" v="6065" actId="478"/>
          <ac:spMkLst>
            <pc:docMk/>
            <pc:sldMk cId="76697736" sldId="4111"/>
            <ac:spMk id="4" creationId="{A6F0ACC0-A348-39A0-1737-89A68CC6F3AF}"/>
          </ac:spMkLst>
        </pc:spChg>
        <pc:spChg chg="mod">
          <ac:chgData name="Johnny Wong" userId="17e7c405579e043f" providerId="LiveId" clId="{40727BD7-F38C-467E-9E16-477239555DF8}" dt="2026-06-09T08:37:38.414" v="6096" actId="1036"/>
          <ac:spMkLst>
            <pc:docMk/>
            <pc:sldMk cId="76697736" sldId="4111"/>
            <ac:spMk id="6" creationId="{90422897-4B96-8E56-D29D-D64B3DAC5743}"/>
          </ac:spMkLst>
        </pc:spChg>
        <pc:spChg chg="mod">
          <ac:chgData name="Johnny Wong" userId="17e7c405579e043f" providerId="LiveId" clId="{40727BD7-F38C-467E-9E16-477239555DF8}" dt="2026-06-09T08:22:43.272" v="5907" actId="1038"/>
          <ac:spMkLst>
            <pc:docMk/>
            <pc:sldMk cId="76697736" sldId="4111"/>
            <ac:spMk id="7" creationId="{FC17124D-A7BA-6DD6-CE00-C2A3027E85BF}"/>
          </ac:spMkLst>
        </pc:spChg>
        <pc:spChg chg="add del mod">
          <ac:chgData name="Johnny Wong" userId="17e7c405579e043f" providerId="LiveId" clId="{40727BD7-F38C-467E-9E16-477239555DF8}" dt="2026-06-09T08:39:01.297" v="6103" actId="478"/>
          <ac:spMkLst>
            <pc:docMk/>
            <pc:sldMk cId="76697736" sldId="4111"/>
            <ac:spMk id="8" creationId="{04F765B0-AEB8-D8B5-AA85-BA3F2447349B}"/>
          </ac:spMkLst>
        </pc:spChg>
        <pc:spChg chg="del">
          <ac:chgData name="Johnny Wong" userId="17e7c405579e043f" providerId="LiveId" clId="{40727BD7-F38C-467E-9E16-477239555DF8}" dt="2026-06-09T08:36:58.545" v="6061" actId="478"/>
          <ac:spMkLst>
            <pc:docMk/>
            <pc:sldMk cId="76697736" sldId="4111"/>
            <ac:spMk id="9" creationId="{5BDBCA4B-B555-CBCF-AC6E-C76D705D7538}"/>
          </ac:spMkLst>
        </pc:spChg>
        <pc:spChg chg="add del">
          <ac:chgData name="Johnny Wong" userId="17e7c405579e043f" providerId="LiveId" clId="{40727BD7-F38C-467E-9E16-477239555DF8}" dt="2026-06-09T08:40:14.279" v="6108" actId="478"/>
          <ac:spMkLst>
            <pc:docMk/>
            <pc:sldMk cId="76697736" sldId="4111"/>
            <ac:spMk id="11" creationId="{37BCB433-3752-5CF5-4C35-7394D67D6205}"/>
          </ac:spMkLst>
        </pc:spChg>
        <pc:spChg chg="add del">
          <ac:chgData name="Johnny Wong" userId="17e7c405579e043f" providerId="LiveId" clId="{40727BD7-F38C-467E-9E16-477239555DF8}" dt="2026-06-09T08:40:14.279" v="6108" actId="478"/>
          <ac:spMkLst>
            <pc:docMk/>
            <pc:sldMk cId="76697736" sldId="4111"/>
            <ac:spMk id="12" creationId="{378B56BC-A174-7BA0-2B26-027DBA038D49}"/>
          </ac:spMkLst>
        </pc:spChg>
        <pc:spChg chg="mod">
          <ac:chgData name="Johnny Wong" userId="17e7c405579e043f" providerId="LiveId" clId="{40727BD7-F38C-467E-9E16-477239555DF8}" dt="2026-06-09T08:37:29.466" v="6082" actId="1038"/>
          <ac:spMkLst>
            <pc:docMk/>
            <pc:sldMk cId="76697736" sldId="4111"/>
            <ac:spMk id="15" creationId="{4CFEFC21-5671-E152-3B9C-615633AA7F75}"/>
          </ac:spMkLst>
        </pc:spChg>
        <pc:spChg chg="add del">
          <ac:chgData name="Johnny Wong" userId="17e7c405579e043f" providerId="LiveId" clId="{40727BD7-F38C-467E-9E16-477239555DF8}" dt="2026-06-09T08:40:14.279" v="6108" actId="478"/>
          <ac:spMkLst>
            <pc:docMk/>
            <pc:sldMk cId="76697736" sldId="4111"/>
            <ac:spMk id="17" creationId="{60BB77B8-2351-5820-26BD-6B58D28659F1}"/>
          </ac:spMkLst>
        </pc:spChg>
        <pc:spChg chg="del">
          <ac:chgData name="Johnny Wong" userId="17e7c405579e043f" providerId="LiveId" clId="{40727BD7-F38C-467E-9E16-477239555DF8}" dt="2026-06-09T08:39:01.297" v="6103" actId="478"/>
          <ac:spMkLst>
            <pc:docMk/>
            <pc:sldMk cId="76697736" sldId="4111"/>
            <ac:spMk id="19" creationId="{CE304FF4-C273-2DDF-235F-300DB6E32A82}"/>
          </ac:spMkLst>
        </pc:spChg>
        <pc:spChg chg="del mod">
          <ac:chgData name="Johnny Wong" userId="17e7c405579e043f" providerId="LiveId" clId="{40727BD7-F38C-467E-9E16-477239555DF8}" dt="2026-06-09T08:39:01.297" v="6103" actId="478"/>
          <ac:spMkLst>
            <pc:docMk/>
            <pc:sldMk cId="76697736" sldId="4111"/>
            <ac:spMk id="20" creationId="{1610E9D7-4C4B-04D4-6DAB-D276612DBA62}"/>
          </ac:spMkLst>
        </pc:spChg>
        <pc:spChg chg="mod">
          <ac:chgData name="Johnny Wong" userId="17e7c405579e043f" providerId="LiveId" clId="{40727BD7-F38C-467E-9E16-477239555DF8}" dt="2026-06-09T08:37:29.466" v="6082" actId="1038"/>
          <ac:spMkLst>
            <pc:docMk/>
            <pc:sldMk cId="76697736" sldId="4111"/>
            <ac:spMk id="21" creationId="{DD8E055E-56C0-442C-248F-7671F73D7015}"/>
          </ac:spMkLst>
        </pc:spChg>
        <pc:spChg chg="add del mod">
          <ac:chgData name="Johnny Wong" userId="17e7c405579e043f" providerId="LiveId" clId="{40727BD7-F38C-467E-9E16-477239555DF8}" dt="2026-06-09T08:40:14.279" v="6108" actId="478"/>
          <ac:spMkLst>
            <pc:docMk/>
            <pc:sldMk cId="76697736" sldId="4111"/>
            <ac:spMk id="22" creationId="{E6D09A0B-1303-FD9F-7229-797DF8EE1209}"/>
          </ac:spMkLst>
        </pc:spChg>
        <pc:spChg chg="add del mod">
          <ac:chgData name="Johnny Wong" userId="17e7c405579e043f" providerId="LiveId" clId="{40727BD7-F38C-467E-9E16-477239555DF8}" dt="2026-06-09T08:40:14.279" v="6108" actId="478"/>
          <ac:spMkLst>
            <pc:docMk/>
            <pc:sldMk cId="76697736" sldId="4111"/>
            <ac:spMk id="23" creationId="{31A35F62-A4B3-2996-A63C-CA4819474312}"/>
          </ac:spMkLst>
        </pc:spChg>
        <pc:spChg chg="add del mod">
          <ac:chgData name="Johnny Wong" userId="17e7c405579e043f" providerId="LiveId" clId="{40727BD7-F38C-467E-9E16-477239555DF8}" dt="2026-06-09T08:40:14.279" v="6108" actId="478"/>
          <ac:spMkLst>
            <pc:docMk/>
            <pc:sldMk cId="76697736" sldId="4111"/>
            <ac:spMk id="24" creationId="{6F4D1596-2517-23E2-3918-E5C34C9AFBFE}"/>
          </ac:spMkLst>
        </pc:spChg>
        <pc:spChg chg="add del mod">
          <ac:chgData name="Johnny Wong" userId="17e7c405579e043f" providerId="LiveId" clId="{40727BD7-F38C-467E-9E16-477239555DF8}" dt="2026-06-09T08:40:14.279" v="6108" actId="478"/>
          <ac:spMkLst>
            <pc:docMk/>
            <pc:sldMk cId="76697736" sldId="4111"/>
            <ac:spMk id="25" creationId="{C24A423E-5A22-D8CB-9A10-47F7E9076C8B}"/>
          </ac:spMkLst>
        </pc:spChg>
        <pc:spChg chg="mod">
          <ac:chgData name="Johnny Wong" userId="17e7c405579e043f" providerId="LiveId" clId="{40727BD7-F38C-467E-9E16-477239555DF8}" dt="2026-06-09T08:37:29.466" v="6082" actId="1038"/>
          <ac:spMkLst>
            <pc:docMk/>
            <pc:sldMk cId="76697736" sldId="4111"/>
            <ac:spMk id="26" creationId="{27DA862E-5003-1CDB-4C09-DD750037B342}"/>
          </ac:spMkLst>
        </pc:spChg>
        <pc:spChg chg="add del mod">
          <ac:chgData name="Johnny Wong" userId="17e7c405579e043f" providerId="LiveId" clId="{40727BD7-F38C-467E-9E16-477239555DF8}" dt="2026-06-09T08:40:14.279" v="6108" actId="478"/>
          <ac:spMkLst>
            <pc:docMk/>
            <pc:sldMk cId="76697736" sldId="4111"/>
            <ac:spMk id="27" creationId="{81481045-E9F8-4893-3666-EAC2E9E397B2}"/>
          </ac:spMkLst>
        </pc:spChg>
        <pc:spChg chg="add del mod">
          <ac:chgData name="Johnny Wong" userId="17e7c405579e043f" providerId="LiveId" clId="{40727BD7-F38C-467E-9E16-477239555DF8}" dt="2026-06-09T08:40:14.279" v="6108" actId="478"/>
          <ac:spMkLst>
            <pc:docMk/>
            <pc:sldMk cId="76697736" sldId="4111"/>
            <ac:spMk id="28" creationId="{47CFD2C2-9791-C374-F5AA-45943B220B75}"/>
          </ac:spMkLst>
        </pc:spChg>
        <pc:spChg chg="add del mod">
          <ac:chgData name="Johnny Wong" userId="17e7c405579e043f" providerId="LiveId" clId="{40727BD7-F38C-467E-9E16-477239555DF8}" dt="2026-06-09T08:40:14.279" v="6108" actId="478"/>
          <ac:spMkLst>
            <pc:docMk/>
            <pc:sldMk cId="76697736" sldId="4111"/>
            <ac:spMk id="29" creationId="{15AFBE46-607A-0274-D051-D7A05BE9CB52}"/>
          </ac:spMkLst>
        </pc:spChg>
        <pc:spChg chg="add del mod">
          <ac:chgData name="Johnny Wong" userId="17e7c405579e043f" providerId="LiveId" clId="{40727BD7-F38C-467E-9E16-477239555DF8}" dt="2026-06-09T08:39:01.297" v="6103" actId="478"/>
          <ac:spMkLst>
            <pc:docMk/>
            <pc:sldMk cId="76697736" sldId="4111"/>
            <ac:spMk id="30" creationId="{138F6189-DDC8-7A25-7C8F-3FA7EC68850F}"/>
          </ac:spMkLst>
        </pc:spChg>
        <pc:spChg chg="del">
          <ac:chgData name="Johnny Wong" userId="17e7c405579e043f" providerId="LiveId" clId="{40727BD7-F38C-467E-9E16-477239555DF8}" dt="2026-06-09T08:39:01.297" v="6103" actId="478"/>
          <ac:spMkLst>
            <pc:docMk/>
            <pc:sldMk cId="76697736" sldId="4111"/>
            <ac:spMk id="31" creationId="{F691BA61-328B-6B79-5114-A0BA3DCDA650}"/>
          </ac:spMkLst>
        </pc:spChg>
        <pc:spChg chg="add del mod">
          <ac:chgData name="Johnny Wong" userId="17e7c405579e043f" providerId="LiveId" clId="{40727BD7-F38C-467E-9E16-477239555DF8}" dt="2026-06-09T08:39:01.297" v="6103" actId="478"/>
          <ac:spMkLst>
            <pc:docMk/>
            <pc:sldMk cId="76697736" sldId="4111"/>
            <ac:spMk id="32" creationId="{4F79E2C0-615C-A743-46D3-C361FEEF4995}"/>
          </ac:spMkLst>
        </pc:spChg>
        <pc:spChg chg="mod">
          <ac:chgData name="Johnny Wong" userId="17e7c405579e043f" providerId="LiveId" clId="{40727BD7-F38C-467E-9E16-477239555DF8}" dt="2026-06-09T08:40:25.094" v="6116" actId="1035"/>
          <ac:spMkLst>
            <pc:docMk/>
            <pc:sldMk cId="76697736" sldId="4111"/>
            <ac:spMk id="35" creationId="{D4735735-41BF-8927-121F-FB2A8D22D016}"/>
          </ac:spMkLst>
        </pc:spChg>
        <pc:spChg chg="mod">
          <ac:chgData name="Johnny Wong" userId="17e7c405579e043f" providerId="LiveId" clId="{40727BD7-F38C-467E-9E16-477239555DF8}" dt="2026-06-09T08:40:25.094" v="6116" actId="1035"/>
          <ac:spMkLst>
            <pc:docMk/>
            <pc:sldMk cId="76697736" sldId="4111"/>
            <ac:spMk id="36" creationId="{36314D67-5B25-4881-F694-4C217A4710E8}"/>
          </ac:spMkLst>
        </pc:spChg>
        <pc:spChg chg="mod">
          <ac:chgData name="Johnny Wong" userId="17e7c405579e043f" providerId="LiveId" clId="{40727BD7-F38C-467E-9E16-477239555DF8}" dt="2026-06-09T08:40:25.094" v="6116" actId="1035"/>
          <ac:spMkLst>
            <pc:docMk/>
            <pc:sldMk cId="76697736" sldId="4111"/>
            <ac:spMk id="37" creationId="{577F2D4C-21F5-BE61-6AFE-6BA1FFB1066B}"/>
          </ac:spMkLst>
        </pc:spChg>
        <pc:spChg chg="mod">
          <ac:chgData name="Johnny Wong" userId="17e7c405579e043f" providerId="LiveId" clId="{40727BD7-F38C-467E-9E16-477239555DF8}" dt="2026-06-09T08:40:25.094" v="6116" actId="1035"/>
          <ac:spMkLst>
            <pc:docMk/>
            <pc:sldMk cId="76697736" sldId="4111"/>
            <ac:spMk id="38" creationId="{76059AEE-6245-B211-AF8F-45338A1D52A2}"/>
          </ac:spMkLst>
        </pc:spChg>
        <pc:spChg chg="mod">
          <ac:chgData name="Johnny Wong" userId="17e7c405579e043f" providerId="LiveId" clId="{40727BD7-F38C-467E-9E16-477239555DF8}" dt="2026-06-09T08:40:25.094" v="6116" actId="1035"/>
          <ac:spMkLst>
            <pc:docMk/>
            <pc:sldMk cId="76697736" sldId="4111"/>
            <ac:spMk id="39" creationId="{2837E659-96DA-ECBF-67CC-12B26C955699}"/>
          </ac:spMkLst>
        </pc:spChg>
        <pc:spChg chg="mod">
          <ac:chgData name="Johnny Wong" userId="17e7c405579e043f" providerId="LiveId" clId="{40727BD7-F38C-467E-9E16-477239555DF8}" dt="2026-06-09T08:40:25.094" v="6116" actId="1035"/>
          <ac:spMkLst>
            <pc:docMk/>
            <pc:sldMk cId="76697736" sldId="4111"/>
            <ac:spMk id="40" creationId="{EC07E838-39BC-AFF5-2925-ED22B3E29115}"/>
          </ac:spMkLst>
        </pc:spChg>
        <pc:spChg chg="mod">
          <ac:chgData name="Johnny Wong" userId="17e7c405579e043f" providerId="LiveId" clId="{40727BD7-F38C-467E-9E16-477239555DF8}" dt="2026-06-09T08:40:25.094" v="6116" actId="1035"/>
          <ac:spMkLst>
            <pc:docMk/>
            <pc:sldMk cId="76697736" sldId="4111"/>
            <ac:spMk id="41" creationId="{285A33AE-E11D-04BD-1806-C8603EC445A4}"/>
          </ac:spMkLst>
        </pc:spChg>
        <pc:spChg chg="mod">
          <ac:chgData name="Johnny Wong" userId="17e7c405579e043f" providerId="LiveId" clId="{40727BD7-F38C-467E-9E16-477239555DF8}" dt="2026-06-09T08:40:25.094" v="6116" actId="1035"/>
          <ac:spMkLst>
            <pc:docMk/>
            <pc:sldMk cId="76697736" sldId="4111"/>
            <ac:spMk id="44" creationId="{7393358E-9397-DA45-14B4-5C98E395F632}"/>
          </ac:spMkLst>
        </pc:spChg>
        <pc:spChg chg="mod">
          <ac:chgData name="Johnny Wong" userId="17e7c405579e043f" providerId="LiveId" clId="{40727BD7-F38C-467E-9E16-477239555DF8}" dt="2026-06-09T08:40:25.094" v="6116" actId="1035"/>
          <ac:spMkLst>
            <pc:docMk/>
            <pc:sldMk cId="76697736" sldId="4111"/>
            <ac:spMk id="45" creationId="{50AED61B-D0D0-75D7-5F24-53E64ABF234A}"/>
          </ac:spMkLst>
        </pc:spChg>
        <pc:spChg chg="mod">
          <ac:chgData name="Johnny Wong" userId="17e7c405579e043f" providerId="LiveId" clId="{40727BD7-F38C-467E-9E16-477239555DF8}" dt="2026-06-09T08:40:25.094" v="6116" actId="1035"/>
          <ac:spMkLst>
            <pc:docMk/>
            <pc:sldMk cId="76697736" sldId="4111"/>
            <ac:spMk id="46" creationId="{62BFB894-3919-4A0F-30D1-0FC228903DFB}"/>
          </ac:spMkLst>
        </pc:spChg>
        <pc:picChg chg="add mod">
          <ac:chgData name="Johnny Wong" userId="17e7c405579e043f" providerId="LiveId" clId="{40727BD7-F38C-467E-9E16-477239555DF8}" dt="2026-06-09T08:36:36.249" v="6059"/>
          <ac:picMkLst>
            <pc:docMk/>
            <pc:sldMk cId="76697736" sldId="4111"/>
            <ac:picMk id="3" creationId="{F71D533B-B628-DE0A-8A75-47A625E0EF4A}"/>
          </ac:picMkLst>
        </pc:picChg>
        <pc:picChg chg="add del">
          <ac:chgData name="Johnny Wong" userId="17e7c405579e043f" providerId="LiveId" clId="{40727BD7-F38C-467E-9E16-477239555DF8}" dt="2026-06-09T08:39:20.186" v="6107" actId="478"/>
          <ac:picMkLst>
            <pc:docMk/>
            <pc:sldMk cId="76697736" sldId="4111"/>
            <ac:picMk id="5" creationId="{CDDE65B9-B075-3911-820C-974241948B5C}"/>
          </ac:picMkLst>
        </pc:picChg>
        <pc:picChg chg="del">
          <ac:chgData name="Johnny Wong" userId="17e7c405579e043f" providerId="LiveId" clId="{40727BD7-F38C-467E-9E16-477239555DF8}" dt="2026-06-09T08:36:19.650" v="6058" actId="478"/>
          <ac:picMkLst>
            <pc:docMk/>
            <pc:sldMk cId="76697736" sldId="4111"/>
            <ac:picMk id="10" creationId="{83EA69CE-9799-A4BD-4344-337A4C2717CF}"/>
          </ac:picMkLst>
        </pc:picChg>
      </pc:sldChg>
      <pc:sldChg chg="del">
        <pc:chgData name="Johnny Wong" userId="17e7c405579e043f" providerId="LiveId" clId="{40727BD7-F38C-467E-9E16-477239555DF8}" dt="2026-06-08T18:19:05.366" v="3064" actId="2696"/>
        <pc:sldMkLst>
          <pc:docMk/>
          <pc:sldMk cId="1005919135" sldId="4125"/>
        </pc:sldMkLst>
      </pc:sldChg>
      <pc:sldChg chg="add del">
        <pc:chgData name="Johnny Wong" userId="17e7c405579e043f" providerId="LiveId" clId="{40727BD7-F38C-467E-9E16-477239555DF8}" dt="2026-06-09T07:58:02.311" v="5583" actId="47"/>
        <pc:sldMkLst>
          <pc:docMk/>
          <pc:sldMk cId="1236344800" sldId="4125"/>
        </pc:sldMkLst>
      </pc:sldChg>
      <pc:sldChg chg="addSp delSp modSp mod setBg">
        <pc:chgData name="Johnny Wong" userId="17e7c405579e043f" providerId="LiveId" clId="{40727BD7-F38C-467E-9E16-477239555DF8}" dt="2026-06-08T09:15:06.660" v="1037" actId="1076"/>
        <pc:sldMkLst>
          <pc:docMk/>
          <pc:sldMk cId="1957438102" sldId="4127"/>
        </pc:sldMkLst>
        <pc:spChg chg="mod topLvl">
          <ac:chgData name="Johnny Wong" userId="17e7c405579e043f" providerId="LiveId" clId="{40727BD7-F38C-467E-9E16-477239555DF8}" dt="2026-06-08T09:15:06.660" v="1037" actId="1076"/>
          <ac:spMkLst>
            <pc:docMk/>
            <pc:sldMk cId="1957438102" sldId="4127"/>
            <ac:spMk id="8" creationId="{AA48575D-959B-888C-AD01-D5EBB3B44306}"/>
          </ac:spMkLst>
        </pc:spChg>
        <pc:spChg chg="mod topLvl">
          <ac:chgData name="Johnny Wong" userId="17e7c405579e043f" providerId="LiveId" clId="{40727BD7-F38C-467E-9E16-477239555DF8}" dt="2026-06-08T09:15:06.660" v="1037" actId="1076"/>
          <ac:spMkLst>
            <pc:docMk/>
            <pc:sldMk cId="1957438102" sldId="4127"/>
            <ac:spMk id="9" creationId="{2E3A9570-0C91-D857-789E-90FD0EF6829F}"/>
          </ac:spMkLst>
        </pc:spChg>
        <pc:spChg chg="mod topLvl">
          <ac:chgData name="Johnny Wong" userId="17e7c405579e043f" providerId="LiveId" clId="{40727BD7-F38C-467E-9E16-477239555DF8}" dt="2026-06-08T09:15:06.660" v="1037" actId="1076"/>
          <ac:spMkLst>
            <pc:docMk/>
            <pc:sldMk cId="1957438102" sldId="4127"/>
            <ac:spMk id="10" creationId="{95768709-14E9-C537-A180-9F82AD271659}"/>
          </ac:spMkLst>
        </pc:spChg>
        <pc:spChg chg="mod topLvl">
          <ac:chgData name="Johnny Wong" userId="17e7c405579e043f" providerId="LiveId" clId="{40727BD7-F38C-467E-9E16-477239555DF8}" dt="2026-06-08T09:15:06.660" v="1037" actId="1076"/>
          <ac:spMkLst>
            <pc:docMk/>
            <pc:sldMk cId="1957438102" sldId="4127"/>
            <ac:spMk id="11" creationId="{148D9977-3578-0D0B-552A-68062924B5F5}"/>
          </ac:spMkLst>
        </pc:spChg>
        <pc:grpChg chg="add del mod">
          <ac:chgData name="Johnny Wong" userId="17e7c405579e043f" providerId="LiveId" clId="{40727BD7-F38C-467E-9E16-477239555DF8}" dt="2026-06-08T09:13:47.454" v="1023" actId="165"/>
          <ac:grpSpMkLst>
            <pc:docMk/>
            <pc:sldMk cId="1957438102" sldId="4127"/>
            <ac:grpSpMk id="7" creationId="{697D4143-BAD2-547F-2789-8798FFE687D0}"/>
          </ac:grpSpMkLst>
        </pc:grpChg>
        <pc:grpChg chg="add mod">
          <ac:chgData name="Johnny Wong" userId="17e7c405579e043f" providerId="LiveId" clId="{40727BD7-F38C-467E-9E16-477239555DF8}" dt="2026-06-08T09:15:06.660" v="1037" actId="1076"/>
          <ac:grpSpMkLst>
            <pc:docMk/>
            <pc:sldMk cId="1957438102" sldId="4127"/>
            <ac:grpSpMk id="15" creationId="{C5C03171-5FAC-93C4-D358-D05F8AEB3CA6}"/>
          </ac:grpSpMkLst>
        </pc:grpChg>
        <pc:picChg chg="mod">
          <ac:chgData name="Johnny Wong" userId="17e7c405579e043f" providerId="LiveId" clId="{40727BD7-F38C-467E-9E16-477239555DF8}" dt="2026-06-08T09:15:01.294" v="1036" actId="1036"/>
          <ac:picMkLst>
            <pc:docMk/>
            <pc:sldMk cId="1957438102" sldId="4127"/>
            <ac:picMk id="6" creationId="{EFF128D4-379F-1E4F-F04F-410EBA7A6AD3}"/>
          </ac:picMkLst>
        </pc:picChg>
        <pc:picChg chg="add del mod ord">
          <ac:chgData name="Johnny Wong" userId="17e7c405579e043f" providerId="LiveId" clId="{40727BD7-F38C-467E-9E16-477239555DF8}" dt="2026-06-08T09:09:04.814" v="1009" actId="478"/>
          <ac:picMkLst>
            <pc:docMk/>
            <pc:sldMk cId="1957438102" sldId="4127"/>
            <ac:picMk id="14" creationId="{EA253158-6702-BB38-E039-A31CFCBEBF99}"/>
          </ac:picMkLst>
        </pc:picChg>
      </pc:sldChg>
      <pc:sldChg chg="modSp add mod">
        <pc:chgData name="Johnny Wong" userId="17e7c405579e043f" providerId="LiveId" clId="{40727BD7-F38C-467E-9E16-477239555DF8}" dt="2026-06-09T08:30:52.721" v="6057" actId="20577"/>
        <pc:sldMkLst>
          <pc:docMk/>
          <pc:sldMk cId="765196286" sldId="4130"/>
        </pc:sldMkLst>
        <pc:spChg chg="mod">
          <ac:chgData name="Johnny Wong" userId="17e7c405579e043f" providerId="LiveId" clId="{40727BD7-F38C-467E-9E16-477239555DF8}" dt="2026-06-09T08:30:47.079" v="6056" actId="20577"/>
          <ac:spMkLst>
            <pc:docMk/>
            <pc:sldMk cId="765196286" sldId="4130"/>
            <ac:spMk id="4" creationId="{C4457FCC-41D3-915B-2D17-C088F2BC3913}"/>
          </ac:spMkLst>
        </pc:spChg>
        <pc:spChg chg="mod">
          <ac:chgData name="Johnny Wong" userId="17e7c405579e043f" providerId="LiveId" clId="{40727BD7-F38C-467E-9E16-477239555DF8}" dt="2026-06-09T08:30:52.721" v="6057" actId="20577"/>
          <ac:spMkLst>
            <pc:docMk/>
            <pc:sldMk cId="765196286" sldId="4130"/>
            <ac:spMk id="5" creationId="{51DCB366-EC45-08BD-167B-006C366A897B}"/>
          </ac:spMkLst>
        </pc:spChg>
        <pc:spChg chg="mod">
          <ac:chgData name="Johnny Wong" userId="17e7c405579e043f" providerId="LiveId" clId="{40727BD7-F38C-467E-9E16-477239555DF8}" dt="2026-06-09T08:30:33.487" v="6039" actId="1037"/>
          <ac:spMkLst>
            <pc:docMk/>
            <pc:sldMk cId="765196286" sldId="4130"/>
            <ac:spMk id="8" creationId="{AFDC92AE-82B4-0D93-6101-95CCED27DC33}"/>
          </ac:spMkLst>
        </pc:spChg>
      </pc:sldChg>
      <pc:sldChg chg="add del ord">
        <pc:chgData name="Johnny Wong" userId="17e7c405579e043f" providerId="LiveId" clId="{40727BD7-F38C-467E-9E16-477239555DF8}" dt="2026-06-08T18:17:36.787" v="3058" actId="2696"/>
        <pc:sldMkLst>
          <pc:docMk/>
          <pc:sldMk cId="4251729420" sldId="4130"/>
        </pc:sldMkLst>
      </pc:sldChg>
      <pc:sldChg chg="addSp modSp add mod ord">
        <pc:chgData name="Johnny Wong" userId="17e7c405579e043f" providerId="LiveId" clId="{40727BD7-F38C-467E-9E16-477239555DF8}" dt="2026-06-09T07:50:32.655" v="5273" actId="1076"/>
        <pc:sldMkLst>
          <pc:docMk/>
          <pc:sldMk cId="631682223" sldId="4131"/>
        </pc:sldMkLst>
        <pc:picChg chg="add mod">
          <ac:chgData name="Johnny Wong" userId="17e7c405579e043f" providerId="LiveId" clId="{40727BD7-F38C-467E-9E16-477239555DF8}" dt="2026-06-09T07:40:26.560" v="5241" actId="1076"/>
          <ac:picMkLst>
            <pc:docMk/>
            <pc:sldMk cId="631682223" sldId="4131"/>
            <ac:picMk id="2" creationId="{DAB56DED-BE38-1D41-D2D2-1A170F6967B8}"/>
          </ac:picMkLst>
        </pc:picChg>
        <pc:picChg chg="add mod modCrop">
          <ac:chgData name="Johnny Wong" userId="17e7c405579e043f" providerId="LiveId" clId="{40727BD7-F38C-467E-9E16-477239555DF8}" dt="2026-06-09T07:41:50.904" v="5246" actId="1076"/>
          <ac:picMkLst>
            <pc:docMk/>
            <pc:sldMk cId="631682223" sldId="4131"/>
            <ac:picMk id="5" creationId="{B950FB72-2CE8-1F4F-C61A-5E2DF26C86E2}"/>
          </ac:picMkLst>
        </pc:picChg>
        <pc:picChg chg="add mod modCrop">
          <ac:chgData name="Johnny Wong" userId="17e7c405579e043f" providerId="LiveId" clId="{40727BD7-F38C-467E-9E16-477239555DF8}" dt="2026-06-09T07:42:42.688" v="5253" actId="1076"/>
          <ac:picMkLst>
            <pc:docMk/>
            <pc:sldMk cId="631682223" sldId="4131"/>
            <ac:picMk id="9" creationId="{AC21CDEC-3BF1-71C3-84E7-E6D9C659F0F7}"/>
          </ac:picMkLst>
        </pc:picChg>
        <pc:picChg chg="add mod modCrop">
          <ac:chgData name="Johnny Wong" userId="17e7c405579e043f" providerId="LiveId" clId="{40727BD7-F38C-467E-9E16-477239555DF8}" dt="2026-06-09T07:48:44.103" v="5261" actId="1076"/>
          <ac:picMkLst>
            <pc:docMk/>
            <pc:sldMk cId="631682223" sldId="4131"/>
            <ac:picMk id="11" creationId="{BB059FE1-775C-EC82-2E87-3788C218C0DF}"/>
          </ac:picMkLst>
        </pc:picChg>
        <pc:picChg chg="add mod modCrop">
          <ac:chgData name="Johnny Wong" userId="17e7c405579e043f" providerId="LiveId" clId="{40727BD7-F38C-467E-9E16-477239555DF8}" dt="2026-06-09T07:49:43.565" v="5267" actId="14100"/>
          <ac:picMkLst>
            <pc:docMk/>
            <pc:sldMk cId="631682223" sldId="4131"/>
            <ac:picMk id="55" creationId="{8025C920-95C1-0A06-D025-9B7E1BB85771}"/>
          </ac:picMkLst>
        </pc:picChg>
        <pc:picChg chg="add mod modCrop">
          <ac:chgData name="Johnny Wong" userId="17e7c405579e043f" providerId="LiveId" clId="{40727BD7-F38C-467E-9E16-477239555DF8}" dt="2026-06-09T07:50:32.655" v="5273" actId="1076"/>
          <ac:picMkLst>
            <pc:docMk/>
            <pc:sldMk cId="631682223" sldId="4131"/>
            <ac:picMk id="57" creationId="{5A0A4AEC-0A3E-16ED-7969-5C5686BD98B8}"/>
          </ac:picMkLst>
        </pc:picChg>
      </pc:sldChg>
      <pc:sldChg chg="del ord">
        <pc:chgData name="Johnny Wong" userId="17e7c405579e043f" providerId="LiveId" clId="{40727BD7-F38C-467E-9E16-477239555DF8}" dt="2026-06-08T18:17:50.581" v="3060" actId="2696"/>
        <pc:sldMkLst>
          <pc:docMk/>
          <pc:sldMk cId="3415550266" sldId="4131"/>
        </pc:sldMkLst>
      </pc:sldChg>
      <pc:sldChg chg="del">
        <pc:chgData name="Johnny Wong" userId="17e7c405579e043f" providerId="LiveId" clId="{40727BD7-F38C-467E-9E16-477239555DF8}" dt="2026-06-08T18:18:21.382" v="3062" actId="2696"/>
        <pc:sldMkLst>
          <pc:docMk/>
          <pc:sldMk cId="1784185495" sldId="4132"/>
        </pc:sldMkLst>
      </pc:sldChg>
      <pc:sldChg chg="add del ord">
        <pc:chgData name="Johnny Wong" userId="17e7c405579e043f" providerId="LiveId" clId="{40727BD7-F38C-467E-9E16-477239555DF8}" dt="2026-06-09T07:50:57.672" v="5275" actId="47"/>
        <pc:sldMkLst>
          <pc:docMk/>
          <pc:sldMk cId="4213360289" sldId="4132"/>
        </pc:sldMkLst>
      </pc:sldChg>
      <pc:sldChg chg="del">
        <pc:chgData name="Johnny Wong" userId="17e7c405579e043f" providerId="LiveId" clId="{40727BD7-F38C-467E-9E16-477239555DF8}" dt="2026-06-09T07:35:48.221" v="5068" actId="47"/>
        <pc:sldMkLst>
          <pc:docMk/>
          <pc:sldMk cId="1514204035" sldId="4133"/>
        </pc:sldMkLst>
      </pc:sldChg>
      <pc:sldChg chg="del ord">
        <pc:chgData name="Johnny Wong" userId="17e7c405579e043f" providerId="LiveId" clId="{40727BD7-F38C-467E-9E16-477239555DF8}" dt="2026-06-08T17:31:51.865" v="2043" actId="2696"/>
        <pc:sldMkLst>
          <pc:docMk/>
          <pc:sldMk cId="779602362" sldId="4135"/>
        </pc:sldMkLst>
      </pc:sldChg>
      <pc:sldChg chg="modSp add mod">
        <pc:chgData name="Johnny Wong" userId="17e7c405579e043f" providerId="LiveId" clId="{40727BD7-F38C-467E-9E16-477239555DF8}" dt="2026-06-09T07:11:52.791" v="4318" actId="20577"/>
        <pc:sldMkLst>
          <pc:docMk/>
          <pc:sldMk cId="3934587844" sldId="4135"/>
        </pc:sldMkLst>
        <pc:spChg chg="mod">
          <ac:chgData name="Johnny Wong" userId="17e7c405579e043f" providerId="LiveId" clId="{40727BD7-F38C-467E-9E16-477239555DF8}" dt="2026-06-09T07:11:52.791" v="4318" actId="20577"/>
          <ac:spMkLst>
            <pc:docMk/>
            <pc:sldMk cId="3934587844" sldId="4135"/>
            <ac:spMk id="35842" creationId="{00000000-0000-0000-0000-000000000000}"/>
          </ac:spMkLst>
        </pc:spChg>
      </pc:sldChg>
      <pc:sldChg chg="del ord">
        <pc:chgData name="Johnny Wong" userId="17e7c405579e043f" providerId="LiveId" clId="{40727BD7-F38C-467E-9E16-477239555DF8}" dt="2026-06-09T07:36:25.760" v="5069" actId="47"/>
        <pc:sldMkLst>
          <pc:docMk/>
          <pc:sldMk cId="1175270636" sldId="4136"/>
        </pc:sldMkLst>
      </pc:sldChg>
      <pc:sldChg chg="del ord">
        <pc:chgData name="Johnny Wong" userId="17e7c405579e043f" providerId="LiveId" clId="{40727BD7-F38C-467E-9E16-477239555DF8}" dt="2026-06-08T17:31:51.865" v="2043" actId="2696"/>
        <pc:sldMkLst>
          <pc:docMk/>
          <pc:sldMk cId="1222504797" sldId="4137"/>
        </pc:sldMkLst>
      </pc:sldChg>
      <pc:sldChg chg="modSp add mod">
        <pc:chgData name="Johnny Wong" userId="17e7c405579e043f" providerId="LiveId" clId="{40727BD7-F38C-467E-9E16-477239555DF8}" dt="2026-06-08T17:36:52.627" v="2154" actId="14100"/>
        <pc:sldMkLst>
          <pc:docMk/>
          <pc:sldMk cId="2699417946" sldId="4137"/>
        </pc:sldMkLst>
        <pc:spChg chg="mod">
          <ac:chgData name="Johnny Wong" userId="17e7c405579e043f" providerId="LiveId" clId="{40727BD7-F38C-467E-9E16-477239555DF8}" dt="2026-06-08T17:36:52.627" v="2154" actId="14100"/>
          <ac:spMkLst>
            <pc:docMk/>
            <pc:sldMk cId="2699417946" sldId="4137"/>
            <ac:spMk id="32771" creationId="{980AE745-7D75-197A-FAF2-9410EAA2FB22}"/>
          </ac:spMkLst>
        </pc:spChg>
      </pc:sldChg>
      <pc:sldChg chg="modSp add mod">
        <pc:chgData name="Johnny Wong" userId="17e7c405579e043f" providerId="LiveId" clId="{40727BD7-F38C-467E-9E16-477239555DF8}" dt="2026-06-08T18:08:36.453" v="2981" actId="20577"/>
        <pc:sldMkLst>
          <pc:docMk/>
          <pc:sldMk cId="1568654012" sldId="4198"/>
        </pc:sldMkLst>
        <pc:spChg chg="mod">
          <ac:chgData name="Johnny Wong" userId="17e7c405579e043f" providerId="LiveId" clId="{40727BD7-F38C-467E-9E16-477239555DF8}" dt="2026-06-08T18:08:36.453" v="2981" actId="20577"/>
          <ac:spMkLst>
            <pc:docMk/>
            <pc:sldMk cId="1568654012" sldId="4198"/>
            <ac:spMk id="3" creationId="{A3E9090C-7528-AABF-A981-9DF442570859}"/>
          </ac:spMkLst>
        </pc:spChg>
      </pc:sldChg>
      <pc:sldChg chg="add del">
        <pc:chgData name="Johnny Wong" userId="17e7c405579e043f" providerId="LiveId" clId="{40727BD7-F38C-467E-9E16-477239555DF8}" dt="2026-06-08T17:44:25.574" v="2701" actId="2696"/>
        <pc:sldMkLst>
          <pc:docMk/>
          <pc:sldMk cId="2913450803" sldId="4198"/>
        </pc:sldMkLst>
      </pc:sldChg>
      <pc:sldChg chg="add del">
        <pc:chgData name="Johnny Wong" userId="17e7c405579e043f" providerId="LiveId" clId="{40727BD7-F38C-467E-9E16-477239555DF8}" dt="2026-06-08T17:44:25.574" v="2701" actId="2696"/>
        <pc:sldMkLst>
          <pc:docMk/>
          <pc:sldMk cId="110143206" sldId="4199"/>
        </pc:sldMkLst>
      </pc:sldChg>
      <pc:sldChg chg="modSp add">
        <pc:chgData name="Johnny Wong" userId="17e7c405579e043f" providerId="LiveId" clId="{40727BD7-F38C-467E-9E16-477239555DF8}" dt="2026-06-09T08:22:08.188" v="5889" actId="1037"/>
        <pc:sldMkLst>
          <pc:docMk/>
          <pc:sldMk cId="830537011" sldId="4199"/>
        </pc:sldMkLst>
        <pc:spChg chg="mod">
          <ac:chgData name="Johnny Wong" userId="17e7c405579e043f" providerId="LiveId" clId="{40727BD7-F38C-467E-9E16-477239555DF8}" dt="2026-06-09T08:22:08.188" v="5889" actId="1037"/>
          <ac:spMkLst>
            <pc:docMk/>
            <pc:sldMk cId="830537011" sldId="4199"/>
            <ac:spMk id="2" creationId="{A9C8D92B-9787-47FB-7BB4-1BC551B24323}"/>
          </ac:spMkLst>
        </pc:spChg>
      </pc:sldChg>
      <pc:sldChg chg="add del">
        <pc:chgData name="Johnny Wong" userId="17e7c405579e043f" providerId="LiveId" clId="{40727BD7-F38C-467E-9E16-477239555DF8}" dt="2026-06-08T17:53:04.295" v="2902" actId="47"/>
        <pc:sldMkLst>
          <pc:docMk/>
          <pc:sldMk cId="1128710949" sldId="4200"/>
        </pc:sldMkLst>
      </pc:sldChg>
      <pc:sldChg chg="add del">
        <pc:chgData name="Johnny Wong" userId="17e7c405579e043f" providerId="LiveId" clId="{40727BD7-F38C-467E-9E16-477239555DF8}" dt="2026-06-08T17:44:25.574" v="2701" actId="2696"/>
        <pc:sldMkLst>
          <pc:docMk/>
          <pc:sldMk cId="2691968411" sldId="4200"/>
        </pc:sldMkLst>
      </pc:sldChg>
      <pc:sldChg chg="add del">
        <pc:chgData name="Johnny Wong" userId="17e7c405579e043f" providerId="LiveId" clId="{40727BD7-F38C-467E-9E16-477239555DF8}" dt="2026-06-09T07:35:48.221" v="5068" actId="47"/>
        <pc:sldMkLst>
          <pc:docMk/>
          <pc:sldMk cId="4276761291" sldId="4201"/>
        </pc:sldMkLst>
      </pc:sldChg>
      <pc:sldChg chg="addSp modSp add del mod ord modAnim">
        <pc:chgData name="Johnny Wong" userId="17e7c405579e043f" providerId="LiveId" clId="{40727BD7-F38C-467E-9E16-477239555DF8}" dt="2026-06-09T07:35:48.221" v="5068" actId="47"/>
        <pc:sldMkLst>
          <pc:docMk/>
          <pc:sldMk cId="872281240" sldId="4202"/>
        </pc:sldMkLst>
      </pc:sldChg>
      <pc:sldChg chg="addSp delSp modSp add mod ord">
        <pc:chgData name="Johnny Wong" userId="17e7c405579e043f" providerId="LiveId" clId="{40727BD7-F38C-467E-9E16-477239555DF8}" dt="2026-06-09T08:29:19.440" v="6003" actId="1035"/>
        <pc:sldMkLst>
          <pc:docMk/>
          <pc:sldMk cId="2009791689" sldId="4203"/>
        </pc:sldMkLst>
        <pc:spChg chg="add mod">
          <ac:chgData name="Johnny Wong" userId="17e7c405579e043f" providerId="LiveId" clId="{40727BD7-F38C-467E-9E16-477239555DF8}" dt="2026-06-09T08:27:42.348" v="5987" actId="404"/>
          <ac:spMkLst>
            <pc:docMk/>
            <pc:sldMk cId="2009791689" sldId="4203"/>
            <ac:spMk id="2" creationId="{A87AA3FF-737C-5E51-1526-36726544A3CF}"/>
          </ac:spMkLst>
        </pc:spChg>
        <pc:spChg chg="add mod">
          <ac:chgData name="Johnny Wong" userId="17e7c405579e043f" providerId="LiveId" clId="{40727BD7-F38C-467E-9E16-477239555DF8}" dt="2026-06-09T08:29:19.440" v="6003" actId="1035"/>
          <ac:spMkLst>
            <pc:docMk/>
            <pc:sldMk cId="2009791689" sldId="4203"/>
            <ac:spMk id="3" creationId="{9508DB68-01BE-E43D-BB4D-D46DE405AE60}"/>
          </ac:spMkLst>
        </pc:spChg>
        <pc:spChg chg="add mod">
          <ac:chgData name="Johnny Wong" userId="17e7c405579e043f" providerId="LiveId" clId="{40727BD7-F38C-467E-9E16-477239555DF8}" dt="2026-06-09T07:56:36.015" v="5494" actId="1035"/>
          <ac:spMkLst>
            <pc:docMk/>
            <pc:sldMk cId="2009791689" sldId="4203"/>
            <ac:spMk id="4" creationId="{CB5A2D26-71AB-4033-4EB6-4DD51B6802D5}"/>
          </ac:spMkLst>
        </pc:spChg>
        <pc:spChg chg="add mod">
          <ac:chgData name="Johnny Wong" userId="17e7c405579e043f" providerId="LiveId" clId="{40727BD7-F38C-467E-9E16-477239555DF8}" dt="2026-06-09T07:57:30.359" v="5582" actId="1035"/>
          <ac:spMkLst>
            <pc:docMk/>
            <pc:sldMk cId="2009791689" sldId="4203"/>
            <ac:spMk id="5" creationId="{368343DF-8CC2-A23F-46D0-0A436CD4CAF8}"/>
          </ac:spMkLst>
        </pc:spChg>
        <pc:spChg chg="add mod">
          <ac:chgData name="Johnny Wong" userId="17e7c405579e043f" providerId="LiveId" clId="{40727BD7-F38C-467E-9E16-477239555DF8}" dt="2026-06-09T07:57:27.704" v="5579" actId="1035"/>
          <ac:spMkLst>
            <pc:docMk/>
            <pc:sldMk cId="2009791689" sldId="4203"/>
            <ac:spMk id="6" creationId="{ADF12C62-94FA-6746-238A-61F1FB462A82}"/>
          </ac:spMkLst>
        </pc:spChg>
        <pc:spChg chg="add mod">
          <ac:chgData name="Johnny Wong" userId="17e7c405579e043f" providerId="LiveId" clId="{40727BD7-F38C-467E-9E16-477239555DF8}" dt="2026-06-09T07:57:23.986" v="5574" actId="1035"/>
          <ac:spMkLst>
            <pc:docMk/>
            <pc:sldMk cId="2009791689" sldId="4203"/>
            <ac:spMk id="7" creationId="{715FA684-FE2E-F0B9-7445-4AA2FD1C59D0}"/>
          </ac:spMkLst>
        </pc:spChg>
        <pc:spChg chg="add mod">
          <ac:chgData name="Johnny Wong" userId="17e7c405579e043f" providerId="LiveId" clId="{40727BD7-F38C-467E-9E16-477239555DF8}" dt="2026-06-09T07:57:18.417" v="5568" actId="20577"/>
          <ac:spMkLst>
            <pc:docMk/>
            <pc:sldMk cId="2009791689" sldId="4203"/>
            <ac:spMk id="8" creationId="{6B227C7A-473D-B2F9-FBBC-A6BE4C8482FB}"/>
          </ac:spMkLst>
        </pc:spChg>
      </pc:sldChg>
      <pc:sldChg chg="addSp modSp add del mod ord">
        <pc:chgData name="Johnny Wong" userId="17e7c405579e043f" providerId="LiveId" clId="{40727BD7-F38C-467E-9E16-477239555DF8}" dt="2026-06-08T17:54:23.646" v="2906" actId="2696"/>
        <pc:sldMkLst>
          <pc:docMk/>
          <pc:sldMk cId="1668465834" sldId="4204"/>
        </pc:sldMkLst>
        <pc:picChg chg="add mod">
          <ac:chgData name="Johnny Wong" userId="17e7c405579e043f" providerId="LiveId" clId="{40727BD7-F38C-467E-9E16-477239555DF8}" dt="2026-06-08T17:53:41.053" v="2905" actId="14100"/>
          <ac:picMkLst>
            <pc:docMk/>
            <pc:sldMk cId="1668465834" sldId="4204"/>
            <ac:picMk id="3" creationId="{22B74878-85E7-9D14-C57F-1905150D83FA}"/>
          </ac:picMkLst>
        </pc:picChg>
      </pc:sldChg>
      <pc:sldChg chg="add del">
        <pc:chgData name="Johnny Wong" userId="17e7c405579e043f" providerId="LiveId" clId="{40727BD7-F38C-467E-9E16-477239555DF8}" dt="2026-06-09T06:35:06.944" v="3271" actId="2696"/>
        <pc:sldMkLst>
          <pc:docMk/>
          <pc:sldMk cId="3478433768" sldId="4204"/>
        </pc:sldMkLst>
      </pc:sldChg>
      <pc:sldChg chg="addSp modSp add mod">
        <pc:chgData name="Johnny Wong" userId="17e7c405579e043f" providerId="LiveId" clId="{40727BD7-F38C-467E-9E16-477239555DF8}" dt="2026-06-09T08:18:43.866" v="5791" actId="1037"/>
        <pc:sldMkLst>
          <pc:docMk/>
          <pc:sldMk cId="3937192461" sldId="4204"/>
        </pc:sldMkLst>
        <pc:spChg chg="add mod">
          <ac:chgData name="Johnny Wong" userId="17e7c405579e043f" providerId="LiveId" clId="{40727BD7-F38C-467E-9E16-477239555DF8}" dt="2026-06-09T06:47:29.308" v="3732" actId="113"/>
          <ac:spMkLst>
            <pc:docMk/>
            <pc:sldMk cId="3937192461" sldId="4204"/>
            <ac:spMk id="2" creationId="{26EBF932-6E7F-9804-573B-C8FE22E597A3}"/>
          </ac:spMkLst>
        </pc:spChg>
        <pc:spChg chg="add mod">
          <ac:chgData name="Johnny Wong" userId="17e7c405579e043f" providerId="LiveId" clId="{40727BD7-F38C-467E-9E16-477239555DF8}" dt="2026-06-09T08:18:43.866" v="5791" actId="1037"/>
          <ac:spMkLst>
            <pc:docMk/>
            <pc:sldMk cId="3937192461" sldId="4204"/>
            <ac:spMk id="4" creationId="{757AE8ED-F975-8060-816C-076702C6058B}"/>
          </ac:spMkLst>
        </pc:spChg>
        <pc:picChg chg="mod">
          <ac:chgData name="Johnny Wong" userId="17e7c405579e043f" providerId="LiveId" clId="{40727BD7-F38C-467E-9E16-477239555DF8}" dt="2026-06-09T06:47:35.121" v="3735" actId="1076"/>
          <ac:picMkLst>
            <pc:docMk/>
            <pc:sldMk cId="3937192461" sldId="4204"/>
            <ac:picMk id="3" creationId="{22B74878-85E7-9D14-C57F-1905150D83FA}"/>
          </ac:picMkLst>
        </pc:picChg>
        <pc:cxnChg chg="add mod">
          <ac:chgData name="Johnny Wong" userId="17e7c405579e043f" providerId="LiveId" clId="{40727BD7-F38C-467E-9E16-477239555DF8}" dt="2026-06-09T06:48:06.746" v="3752" actId="208"/>
          <ac:cxnSpMkLst>
            <pc:docMk/>
            <pc:sldMk cId="3937192461" sldId="4204"/>
            <ac:cxnSpMk id="6" creationId="{3742A2AF-098F-629E-9EE2-D6CC861847A4}"/>
          </ac:cxnSpMkLst>
        </pc:cxnChg>
        <pc:cxnChg chg="add mod">
          <ac:chgData name="Johnny Wong" userId="17e7c405579e043f" providerId="LiveId" clId="{40727BD7-F38C-467E-9E16-477239555DF8}" dt="2026-06-09T06:48:23.232" v="3756" actId="14100"/>
          <ac:cxnSpMkLst>
            <pc:docMk/>
            <pc:sldMk cId="3937192461" sldId="4204"/>
            <ac:cxnSpMk id="8" creationId="{8AA3841D-43C9-7B97-0284-D2903EAA9353}"/>
          </ac:cxnSpMkLst>
        </pc:cxnChg>
      </pc:sldChg>
      <pc:sldChg chg="addSp modSp add del mod ord">
        <pc:chgData name="Johnny Wong" userId="17e7c405579e043f" providerId="LiveId" clId="{40727BD7-F38C-467E-9E16-477239555DF8}" dt="2026-06-09T07:35:48.221" v="5068" actId="47"/>
        <pc:sldMkLst>
          <pc:docMk/>
          <pc:sldMk cId="2544585573" sldId="4205"/>
        </pc:sldMkLst>
      </pc:sldChg>
      <pc:sldChg chg="add">
        <pc:chgData name="Johnny Wong" userId="17e7c405579e043f" providerId="LiveId" clId="{40727BD7-F38C-467E-9E16-477239555DF8}" dt="2026-06-09T06:35:13.379" v="3272"/>
        <pc:sldMkLst>
          <pc:docMk/>
          <pc:sldMk cId="1211588988" sldId="4206"/>
        </pc:sldMkLst>
      </pc:sldChg>
      <pc:sldChg chg="addSp modSp add del">
        <pc:chgData name="Johnny Wong" userId="17e7c405579e043f" providerId="LiveId" clId="{40727BD7-F38C-467E-9E16-477239555DF8}" dt="2026-06-09T06:35:06.944" v="3271" actId="2696"/>
        <pc:sldMkLst>
          <pc:docMk/>
          <pc:sldMk cId="2282580922" sldId="4206"/>
        </pc:sldMkLst>
        <pc:picChg chg="mod">
          <ac:chgData name="Johnny Wong" userId="17e7c405579e043f" providerId="LiveId" clId="{40727BD7-F38C-467E-9E16-477239555DF8}" dt="2026-06-08T17:59:30.722" v="2933" actId="1076"/>
          <ac:picMkLst>
            <pc:docMk/>
            <pc:sldMk cId="2282580922" sldId="4206"/>
            <ac:picMk id="2" creationId="{DC414538-DBB2-FA40-ACE4-D3FB56F54A70}"/>
          </ac:picMkLst>
        </pc:picChg>
        <pc:picChg chg="add mod">
          <ac:chgData name="Johnny Wong" userId="17e7c405579e043f" providerId="LiveId" clId="{40727BD7-F38C-467E-9E16-477239555DF8}" dt="2026-06-08T17:59:35.178" v="2935" actId="14100"/>
          <ac:picMkLst>
            <pc:docMk/>
            <pc:sldMk cId="2282580922" sldId="4206"/>
            <ac:picMk id="8" creationId="{0DBCF263-C33A-1CDA-FC47-FACBC737BC8A}"/>
          </ac:picMkLst>
        </pc:picChg>
      </pc:sldChg>
      <pc:sldChg chg="addSp modSp add del mod ord">
        <pc:chgData name="Johnny Wong" userId="17e7c405579e043f" providerId="LiveId" clId="{40727BD7-F38C-467E-9E16-477239555DF8}" dt="2026-06-08T17:54:39.500" v="2908" actId="2696"/>
        <pc:sldMkLst>
          <pc:docMk/>
          <pc:sldMk cId="2524792435" sldId="4206"/>
        </pc:sldMkLst>
      </pc:sldChg>
      <pc:sldChg chg="addSp modSp add del mod ord modAnim">
        <pc:chgData name="Johnny Wong" userId="17e7c405579e043f" providerId="LiveId" clId="{40727BD7-F38C-467E-9E16-477239555DF8}" dt="2026-06-09T07:35:48.221" v="5068" actId="47"/>
        <pc:sldMkLst>
          <pc:docMk/>
          <pc:sldMk cId="4161347311" sldId="4207"/>
        </pc:sldMkLst>
      </pc:sldChg>
      <pc:sldChg chg="addSp modSp add del">
        <pc:chgData name="Johnny Wong" userId="17e7c405579e043f" providerId="LiveId" clId="{40727BD7-F38C-467E-9E16-477239555DF8}" dt="2026-06-08T17:54:39.500" v="2908" actId="2696"/>
        <pc:sldMkLst>
          <pc:docMk/>
          <pc:sldMk cId="1259665270" sldId="4208"/>
        </pc:sldMkLst>
      </pc:sldChg>
      <pc:sldChg chg="add del">
        <pc:chgData name="Johnny Wong" userId="17e7c405579e043f" providerId="LiveId" clId="{40727BD7-F38C-467E-9E16-477239555DF8}" dt="2026-06-09T06:35:06.944" v="3271" actId="2696"/>
        <pc:sldMkLst>
          <pc:docMk/>
          <pc:sldMk cId="2459985869" sldId="4208"/>
        </pc:sldMkLst>
      </pc:sldChg>
      <pc:sldChg chg="add">
        <pc:chgData name="Johnny Wong" userId="17e7c405579e043f" providerId="LiveId" clId="{40727BD7-F38C-467E-9E16-477239555DF8}" dt="2026-06-09T06:35:13.379" v="3272"/>
        <pc:sldMkLst>
          <pc:docMk/>
          <pc:sldMk cId="2959574743" sldId="4208"/>
        </pc:sldMkLst>
      </pc:sldChg>
      <pc:sldChg chg="addSp delSp modSp add del mod ord">
        <pc:chgData name="Johnny Wong" userId="17e7c405579e043f" providerId="LiveId" clId="{40727BD7-F38C-467E-9E16-477239555DF8}" dt="2026-06-09T07:50:53.825" v="5274" actId="47"/>
        <pc:sldMkLst>
          <pc:docMk/>
          <pc:sldMk cId="2995361677" sldId="4209"/>
        </pc:sldMkLst>
        <pc:spChg chg="add mod">
          <ac:chgData name="Johnny Wong" userId="17e7c405579e043f" providerId="LiveId" clId="{40727BD7-F38C-467E-9E16-477239555DF8}" dt="2026-06-08T21:07:13.780" v="3210" actId="20577"/>
          <ac:spMkLst>
            <pc:docMk/>
            <pc:sldMk cId="2995361677" sldId="4209"/>
            <ac:spMk id="2" creationId="{44AC3FCA-E7B7-E441-68F5-0C74FC7517F1}"/>
          </ac:spMkLst>
        </pc:spChg>
        <pc:spChg chg="add del mod">
          <ac:chgData name="Johnny Wong" userId="17e7c405579e043f" providerId="LiveId" clId="{40727BD7-F38C-467E-9E16-477239555DF8}" dt="2026-06-08T21:07:16.633" v="3211" actId="478"/>
          <ac:spMkLst>
            <pc:docMk/>
            <pc:sldMk cId="2995361677" sldId="4209"/>
            <ac:spMk id="3" creationId="{2F7DF55B-B905-0577-466E-9015EB1C23F7}"/>
          </ac:spMkLst>
        </pc:spChg>
      </pc:sldChg>
      <pc:sldChg chg="addSp modSp add del mod">
        <pc:chgData name="Johnny Wong" userId="17e7c405579e043f" providerId="LiveId" clId="{40727BD7-F38C-467E-9E16-477239555DF8}" dt="2026-06-09T07:35:48.221" v="5068" actId="47"/>
        <pc:sldMkLst>
          <pc:docMk/>
          <pc:sldMk cId="221296145" sldId="4210"/>
        </pc:sldMkLst>
      </pc:sldChg>
      <pc:sldChg chg="addSp modSp add del mod modAnim">
        <pc:chgData name="Johnny Wong" userId="17e7c405579e043f" providerId="LiveId" clId="{40727BD7-F38C-467E-9E16-477239555DF8}" dt="2026-06-09T07:35:48.221" v="5068" actId="47"/>
        <pc:sldMkLst>
          <pc:docMk/>
          <pc:sldMk cId="272728496" sldId="4211"/>
        </pc:sldMkLst>
      </pc:sldChg>
      <pc:sldChg chg="addSp modSp add del mod">
        <pc:chgData name="Johnny Wong" userId="17e7c405579e043f" providerId="LiveId" clId="{40727BD7-F38C-467E-9E16-477239555DF8}" dt="2026-06-09T07:35:48.221" v="5068" actId="47"/>
        <pc:sldMkLst>
          <pc:docMk/>
          <pc:sldMk cId="197086180" sldId="4212"/>
        </pc:sldMkLst>
      </pc:sldChg>
      <pc:sldChg chg="addSp delSp modSp add mod ord">
        <pc:chgData name="Johnny Wong" userId="17e7c405579e043f" providerId="LiveId" clId="{40727BD7-F38C-467E-9E16-477239555DF8}" dt="2026-06-08T18:14:28.854" v="3049" actId="20577"/>
        <pc:sldMkLst>
          <pc:docMk/>
          <pc:sldMk cId="1814282437" sldId="4213"/>
        </pc:sldMkLst>
        <pc:spChg chg="add del">
          <ac:chgData name="Johnny Wong" userId="17e7c405579e043f" providerId="LiveId" clId="{40727BD7-F38C-467E-9E16-477239555DF8}" dt="2026-06-08T18:11:43.854" v="3010" actId="22"/>
          <ac:spMkLst>
            <pc:docMk/>
            <pc:sldMk cId="1814282437" sldId="4213"/>
            <ac:spMk id="3" creationId="{2FBDF0A3-6C6B-7F6A-F27A-90BF26620C1D}"/>
          </ac:spMkLst>
        </pc:spChg>
        <pc:spChg chg="add del">
          <ac:chgData name="Johnny Wong" userId="17e7c405579e043f" providerId="LiveId" clId="{40727BD7-F38C-467E-9E16-477239555DF8}" dt="2026-06-08T18:11:46.890" v="3013" actId="22"/>
          <ac:spMkLst>
            <pc:docMk/>
            <pc:sldMk cId="1814282437" sldId="4213"/>
            <ac:spMk id="5" creationId="{427FE590-666E-8ECF-7E8A-DF80765DF3C7}"/>
          </ac:spMkLst>
        </pc:spChg>
        <pc:spChg chg="add del">
          <ac:chgData name="Johnny Wong" userId="17e7c405579e043f" providerId="LiveId" clId="{40727BD7-F38C-467E-9E16-477239555DF8}" dt="2026-06-08T18:12:01.530" v="3016" actId="478"/>
          <ac:spMkLst>
            <pc:docMk/>
            <pc:sldMk cId="1814282437" sldId="4213"/>
            <ac:spMk id="7" creationId="{2D877A1B-1A72-7761-5E2E-284888F1DE17}"/>
          </ac:spMkLst>
        </pc:spChg>
        <pc:spChg chg="add mod">
          <ac:chgData name="Johnny Wong" userId="17e7c405579e043f" providerId="LiveId" clId="{40727BD7-F38C-467E-9E16-477239555DF8}" dt="2026-06-08T18:14:28.854" v="3049" actId="20577"/>
          <ac:spMkLst>
            <pc:docMk/>
            <pc:sldMk cId="1814282437" sldId="4213"/>
            <ac:spMk id="9" creationId="{F09B4891-7B79-FD4B-9D96-3A9D89A24402}"/>
          </ac:spMkLst>
        </pc:spChg>
        <pc:picChg chg="add mod">
          <ac:chgData name="Johnny Wong" userId="17e7c405579e043f" providerId="LiveId" clId="{40727BD7-F38C-467E-9E16-477239555DF8}" dt="2026-06-08T18:12:21.508" v="3019" actId="1076"/>
          <ac:picMkLst>
            <pc:docMk/>
            <pc:sldMk cId="1814282437" sldId="4213"/>
            <ac:picMk id="8" creationId="{33A5385A-2E55-0AE5-DAD5-83C704AA0BD3}"/>
          </ac:picMkLst>
        </pc:picChg>
      </pc:sldChg>
      <pc:sldChg chg="addSp modSp add mod">
        <pc:chgData name="Johnny Wong" userId="17e7c405579e043f" providerId="LiveId" clId="{40727BD7-F38C-467E-9E16-477239555DF8}" dt="2026-06-09T07:23:20.506" v="4833" actId="207"/>
        <pc:sldMkLst>
          <pc:docMk/>
          <pc:sldMk cId="912041114" sldId="4214"/>
        </pc:sldMkLst>
        <pc:spChg chg="add mod">
          <ac:chgData name="Johnny Wong" userId="17e7c405579e043f" providerId="LiveId" clId="{40727BD7-F38C-467E-9E16-477239555DF8}" dt="2026-06-09T07:23:09.722" v="4831" actId="5793"/>
          <ac:spMkLst>
            <pc:docMk/>
            <pc:sldMk cId="912041114" sldId="4214"/>
            <ac:spMk id="2" creationId="{75FE048A-9648-7A98-4710-FCB36BB8CD4E}"/>
          </ac:spMkLst>
        </pc:spChg>
        <pc:spChg chg="add mod">
          <ac:chgData name="Johnny Wong" userId="17e7c405579e043f" providerId="LiveId" clId="{40727BD7-F38C-467E-9E16-477239555DF8}" dt="2026-06-09T07:23:20.506" v="4833" actId="207"/>
          <ac:spMkLst>
            <pc:docMk/>
            <pc:sldMk cId="912041114" sldId="4214"/>
            <ac:spMk id="3" creationId="{A193B710-B114-A3D9-5486-0F6196ED6FD2}"/>
          </ac:spMkLst>
        </pc:spChg>
      </pc:sldChg>
      <pc:sldChg chg="add del">
        <pc:chgData name="Johnny Wong" userId="17e7c405579e043f" providerId="LiveId" clId="{40727BD7-F38C-467E-9E16-477239555DF8}" dt="2026-06-08T18:22:59.037" v="3191" actId="2696"/>
        <pc:sldMkLst>
          <pc:docMk/>
          <pc:sldMk cId="1104202541" sldId="4214"/>
        </pc:sldMkLst>
      </pc:sldChg>
      <pc:sldChg chg="addSp modSp add del mod ord">
        <pc:chgData name="Johnny Wong" userId="17e7c405579e043f" providerId="LiveId" clId="{40727BD7-F38C-467E-9E16-477239555DF8}" dt="2026-06-09T07:50:53.825" v="5274" actId="47"/>
        <pc:sldMkLst>
          <pc:docMk/>
          <pc:sldMk cId="4155228391" sldId="4215"/>
        </pc:sldMkLst>
        <pc:spChg chg="add mod">
          <ac:chgData name="Johnny Wong" userId="17e7c405579e043f" providerId="LiveId" clId="{40727BD7-F38C-467E-9E16-477239555DF8}" dt="2026-06-08T18:21:40.012" v="3152" actId="20577"/>
          <ac:spMkLst>
            <pc:docMk/>
            <pc:sldMk cId="4155228391" sldId="4215"/>
            <ac:spMk id="2" creationId="{1098F415-5846-2B4C-C2A5-B64DCB080BDE}"/>
          </ac:spMkLst>
        </pc:spChg>
        <pc:spChg chg="add mod">
          <ac:chgData name="Johnny Wong" userId="17e7c405579e043f" providerId="LiveId" clId="{40727BD7-F38C-467E-9E16-477239555DF8}" dt="2026-06-08T18:21:33.169" v="3131"/>
          <ac:spMkLst>
            <pc:docMk/>
            <pc:sldMk cId="4155228391" sldId="4215"/>
            <ac:spMk id="3" creationId="{04694CF7-E4C2-507D-F082-338D1639D272}"/>
          </ac:spMkLst>
        </pc:spChg>
      </pc:sldChg>
      <pc:sldChg chg="addSp modSp add del mod ord">
        <pc:chgData name="Johnny Wong" userId="17e7c405579e043f" providerId="LiveId" clId="{40727BD7-F38C-467E-9E16-477239555DF8}" dt="2026-06-09T07:50:53.825" v="5274" actId="47"/>
        <pc:sldMkLst>
          <pc:docMk/>
          <pc:sldMk cId="1351758273" sldId="4216"/>
        </pc:sldMkLst>
        <pc:spChg chg="add mod">
          <ac:chgData name="Johnny Wong" userId="17e7c405579e043f" providerId="LiveId" clId="{40727BD7-F38C-467E-9E16-477239555DF8}" dt="2026-06-08T18:21:50.590" v="3170" actId="20577"/>
          <ac:spMkLst>
            <pc:docMk/>
            <pc:sldMk cId="1351758273" sldId="4216"/>
            <ac:spMk id="2" creationId="{C22069F8-33A2-0D31-F9AD-C8C109BDE266}"/>
          </ac:spMkLst>
        </pc:spChg>
        <pc:spChg chg="add mod">
          <ac:chgData name="Johnny Wong" userId="17e7c405579e043f" providerId="LiveId" clId="{40727BD7-F38C-467E-9E16-477239555DF8}" dt="2026-06-08T18:22:51.051" v="3190" actId="5793"/>
          <ac:spMkLst>
            <pc:docMk/>
            <pc:sldMk cId="1351758273" sldId="4216"/>
            <ac:spMk id="3" creationId="{5052A1B7-5F51-FBE9-8DFC-B644110B291F}"/>
          </ac:spMkLst>
        </pc:spChg>
      </pc:sldChg>
      <pc:sldChg chg="addSp delSp modSp add mod">
        <pc:chgData name="Johnny Wong" userId="17e7c405579e043f" providerId="LiveId" clId="{40727BD7-F38C-467E-9E16-477239555DF8}" dt="2026-06-09T08:18:27.241" v="5779" actId="14100"/>
        <pc:sldMkLst>
          <pc:docMk/>
          <pc:sldMk cId="2794057316" sldId="4217"/>
        </pc:sldMkLst>
        <pc:grpChg chg="del">
          <ac:chgData name="Johnny Wong" userId="17e7c405579e043f" providerId="LiveId" clId="{40727BD7-F38C-467E-9E16-477239555DF8}" dt="2026-06-08T09:09:31.708" v="1012" actId="478"/>
          <ac:grpSpMkLst>
            <pc:docMk/>
            <pc:sldMk cId="2794057316" sldId="4217"/>
            <ac:grpSpMk id="7" creationId="{B18A9C24-E574-8F79-FF58-4848D14F283B}"/>
          </ac:grpSpMkLst>
        </pc:grpChg>
        <pc:picChg chg="add del mod">
          <ac:chgData name="Johnny Wong" userId="17e7c405579e043f" providerId="LiveId" clId="{40727BD7-F38C-467E-9E16-477239555DF8}" dt="2026-06-09T08:18:01.454" v="5775" actId="478"/>
          <ac:picMkLst>
            <pc:docMk/>
            <pc:sldMk cId="2794057316" sldId="4217"/>
            <ac:picMk id="3" creationId="{657C9BFE-7640-B0C3-C715-6566A8DCB767}"/>
          </ac:picMkLst>
        </pc:picChg>
        <pc:picChg chg="add mod">
          <ac:chgData name="Johnny Wong" userId="17e7c405579e043f" providerId="LiveId" clId="{40727BD7-F38C-467E-9E16-477239555DF8}" dt="2026-06-09T08:18:27.241" v="5779" actId="14100"/>
          <ac:picMkLst>
            <pc:docMk/>
            <pc:sldMk cId="2794057316" sldId="4217"/>
            <ac:picMk id="4" creationId="{251F09A8-2AC1-3E22-CB14-FCDDE2D3FCBA}"/>
          </ac:picMkLst>
        </pc:picChg>
        <pc:picChg chg="del">
          <ac:chgData name="Johnny Wong" userId="17e7c405579e043f" providerId="LiveId" clId="{40727BD7-F38C-467E-9E16-477239555DF8}" dt="2026-06-08T09:09:31.708" v="1012" actId="478"/>
          <ac:picMkLst>
            <pc:docMk/>
            <pc:sldMk cId="2794057316" sldId="4217"/>
            <ac:picMk id="6" creationId="{5234EC78-6A95-26B4-B833-49CDC7A26B7F}"/>
          </ac:picMkLst>
        </pc:picChg>
        <pc:picChg chg="del">
          <ac:chgData name="Johnny Wong" userId="17e7c405579e043f" providerId="LiveId" clId="{40727BD7-F38C-467E-9E16-477239555DF8}" dt="2026-06-08T09:09:33.399" v="1013" actId="478"/>
          <ac:picMkLst>
            <pc:docMk/>
            <pc:sldMk cId="2794057316" sldId="4217"/>
            <ac:picMk id="14" creationId="{A75F01B7-6A9A-5766-E7C8-333163D9437C}"/>
          </ac:picMkLst>
        </pc:picChg>
      </pc:sldChg>
      <pc:sldChg chg="add del setBg">
        <pc:chgData name="Johnny Wong" userId="17e7c405579e043f" providerId="LiveId" clId="{40727BD7-F38C-467E-9E16-477239555DF8}" dt="2026-06-08T09:09:02.013" v="1007"/>
        <pc:sldMkLst>
          <pc:docMk/>
          <pc:sldMk cId="3944252142" sldId="4217"/>
        </pc:sldMkLst>
      </pc:sldChg>
      <pc:sldChg chg="addSp modSp add mod">
        <pc:chgData name="Johnny Wong" userId="17e7c405579e043f" providerId="LiveId" clId="{40727BD7-F38C-467E-9E16-477239555DF8}" dt="2026-06-09T08:07:11.026" v="5620" actId="20577"/>
        <pc:sldMkLst>
          <pc:docMk/>
          <pc:sldMk cId="4283245170" sldId="4218"/>
        </pc:sldMkLst>
        <pc:spChg chg="mod">
          <ac:chgData name="Johnny Wong" userId="17e7c405579e043f" providerId="LiveId" clId="{40727BD7-F38C-467E-9E16-477239555DF8}" dt="2026-06-08T09:18:11.836" v="1093" actId="14100"/>
          <ac:spMkLst>
            <pc:docMk/>
            <pc:sldMk cId="4283245170" sldId="4218"/>
            <ac:spMk id="2" creationId="{7E66595C-AB79-33ED-F5BB-77F0519CEAEB}"/>
          </ac:spMkLst>
        </pc:spChg>
        <pc:spChg chg="add mod">
          <ac:chgData name="Johnny Wong" userId="17e7c405579e043f" providerId="LiveId" clId="{40727BD7-F38C-467E-9E16-477239555DF8}" dt="2026-06-08T17:18:42.504" v="1545" actId="1035"/>
          <ac:spMkLst>
            <pc:docMk/>
            <pc:sldMk cId="4283245170" sldId="4218"/>
            <ac:spMk id="3" creationId="{D3DC6360-A5F4-7F51-E6E6-A6CEC27B85DD}"/>
          </ac:spMkLst>
        </pc:spChg>
        <pc:spChg chg="add mod">
          <ac:chgData name="Johnny Wong" userId="17e7c405579e043f" providerId="LiveId" clId="{40727BD7-F38C-467E-9E16-477239555DF8}" dt="2026-06-08T09:21:06.436" v="1204" actId="1037"/>
          <ac:spMkLst>
            <pc:docMk/>
            <pc:sldMk cId="4283245170" sldId="4218"/>
            <ac:spMk id="5" creationId="{ECE4D9BC-4A6F-7D06-EB87-B7F2568852BE}"/>
          </ac:spMkLst>
        </pc:spChg>
        <pc:spChg chg="add mod">
          <ac:chgData name="Johnny Wong" userId="17e7c405579e043f" providerId="LiveId" clId="{40727BD7-F38C-467E-9E16-477239555DF8}" dt="2026-06-08T17:19:01.318" v="1555" actId="20577"/>
          <ac:spMkLst>
            <pc:docMk/>
            <pc:sldMk cId="4283245170" sldId="4218"/>
            <ac:spMk id="6" creationId="{8F4D0430-0D6A-EB6B-15CC-E77A19BC9743}"/>
          </ac:spMkLst>
        </pc:spChg>
        <pc:spChg chg="mod">
          <ac:chgData name="Johnny Wong" userId="17e7c405579e043f" providerId="LiveId" clId="{40727BD7-F38C-467E-9E16-477239555DF8}" dt="2026-06-09T08:07:11.026" v="5620" actId="20577"/>
          <ac:spMkLst>
            <pc:docMk/>
            <pc:sldMk cId="4283245170" sldId="4218"/>
            <ac:spMk id="7" creationId="{864F8F8E-3B94-5DCC-0E04-4BC3C28A7DB5}"/>
          </ac:spMkLst>
        </pc:spChg>
        <pc:spChg chg="mod">
          <ac:chgData name="Johnny Wong" userId="17e7c405579e043f" providerId="LiveId" clId="{40727BD7-F38C-467E-9E16-477239555DF8}" dt="2026-06-08T09:19:31.356" v="1151" actId="1038"/>
          <ac:spMkLst>
            <pc:docMk/>
            <pc:sldMk cId="4283245170" sldId="4218"/>
            <ac:spMk id="8" creationId="{DF4DE014-653A-0B55-DD8F-754DBAA17544}"/>
          </ac:spMkLst>
        </pc:spChg>
        <pc:spChg chg="add mod">
          <ac:chgData name="Johnny Wong" userId="17e7c405579e043f" providerId="LiveId" clId="{40727BD7-F38C-467E-9E16-477239555DF8}" dt="2026-06-08T17:19:22.976" v="1580" actId="20577"/>
          <ac:spMkLst>
            <pc:docMk/>
            <pc:sldMk cId="4283245170" sldId="4218"/>
            <ac:spMk id="9" creationId="{C8AAFCDA-67DD-1761-44B2-991470C5167C}"/>
          </ac:spMkLst>
        </pc:spChg>
      </pc:sldChg>
      <pc:sldChg chg="addSp modSp add mod">
        <pc:chgData name="Johnny Wong" userId="17e7c405579e043f" providerId="LiveId" clId="{40727BD7-F38C-467E-9E16-477239555DF8}" dt="2026-06-09T08:20:52.813" v="5834" actId="27636"/>
        <pc:sldMkLst>
          <pc:docMk/>
          <pc:sldMk cId="2045588952" sldId="4219"/>
        </pc:sldMkLst>
        <pc:spChg chg="mod">
          <ac:chgData name="Johnny Wong" userId="17e7c405579e043f" providerId="LiveId" clId="{40727BD7-F38C-467E-9E16-477239555DF8}" dt="2026-06-08T17:13:06.812" v="1317" actId="20577"/>
          <ac:spMkLst>
            <pc:docMk/>
            <pc:sldMk cId="2045588952" sldId="4219"/>
            <ac:spMk id="2" creationId="{89FE01F3-5ED0-03B4-2599-AC7B6A382A8B}"/>
          </ac:spMkLst>
        </pc:spChg>
        <pc:spChg chg="add mod">
          <ac:chgData name="Johnny Wong" userId="17e7c405579e043f" providerId="LiveId" clId="{40727BD7-F38C-467E-9E16-477239555DF8}" dt="2026-06-08T17:20:22.721" v="1647" actId="1035"/>
          <ac:spMkLst>
            <pc:docMk/>
            <pc:sldMk cId="2045588952" sldId="4219"/>
            <ac:spMk id="3" creationId="{F6254C20-CBD1-F516-B8D0-53E2ABEB6C8F}"/>
          </ac:spMkLst>
        </pc:spChg>
        <pc:spChg chg="add mod">
          <ac:chgData name="Johnny Wong" userId="17e7c405579e043f" providerId="LiveId" clId="{40727BD7-F38C-467E-9E16-477239555DF8}" dt="2026-06-08T17:20:27.717" v="1660" actId="1036"/>
          <ac:spMkLst>
            <pc:docMk/>
            <pc:sldMk cId="2045588952" sldId="4219"/>
            <ac:spMk id="5" creationId="{AC818B92-C780-7AC6-5316-BE58499B7F1B}"/>
          </ac:spMkLst>
        </pc:spChg>
        <pc:spChg chg="add mod">
          <ac:chgData name="Johnny Wong" userId="17e7c405579e043f" providerId="LiveId" clId="{40727BD7-F38C-467E-9E16-477239555DF8}" dt="2026-06-08T17:19:43.929" v="1581"/>
          <ac:spMkLst>
            <pc:docMk/>
            <pc:sldMk cId="2045588952" sldId="4219"/>
            <ac:spMk id="6" creationId="{2000920D-FF31-A675-FFC0-7E69240A372C}"/>
          </ac:spMkLst>
        </pc:spChg>
        <pc:spChg chg="mod">
          <ac:chgData name="Johnny Wong" userId="17e7c405579e043f" providerId="LiveId" clId="{40727BD7-F38C-467E-9E16-477239555DF8}" dt="2026-06-09T08:20:52.813" v="5834" actId="27636"/>
          <ac:spMkLst>
            <pc:docMk/>
            <pc:sldMk cId="2045588952" sldId="4219"/>
            <ac:spMk id="7" creationId="{63A60B2D-B3F4-0FBA-89EE-8DE2BDE1A67C}"/>
          </ac:spMkLst>
        </pc:spChg>
        <pc:spChg chg="add mod">
          <ac:chgData name="Johnny Wong" userId="17e7c405579e043f" providerId="LiveId" clId="{40727BD7-F38C-467E-9E16-477239555DF8}" dt="2026-06-08T17:19:43.929" v="1581"/>
          <ac:spMkLst>
            <pc:docMk/>
            <pc:sldMk cId="2045588952" sldId="4219"/>
            <ac:spMk id="9" creationId="{7C62E3D0-F86F-5F0E-9546-68167539443C}"/>
          </ac:spMkLst>
        </pc:spChg>
        <pc:spChg chg="add mod">
          <ac:chgData name="Johnny Wong" userId="17e7c405579e043f" providerId="LiveId" clId="{40727BD7-F38C-467E-9E16-477239555DF8}" dt="2026-06-08T17:20:22.721" v="1647" actId="1035"/>
          <ac:spMkLst>
            <pc:docMk/>
            <pc:sldMk cId="2045588952" sldId="4219"/>
            <ac:spMk id="10" creationId="{13E4CE8C-427D-1CF7-886C-C8862C13E0B8}"/>
          </ac:spMkLst>
        </pc:spChg>
        <pc:spChg chg="add mod">
          <ac:chgData name="Johnny Wong" userId="17e7c405579e043f" providerId="LiveId" clId="{40727BD7-F38C-467E-9E16-477239555DF8}" dt="2026-06-08T17:20:27.717" v="1660" actId="1036"/>
          <ac:spMkLst>
            <pc:docMk/>
            <pc:sldMk cId="2045588952" sldId="4219"/>
            <ac:spMk id="11" creationId="{61E75C34-AA44-BBD9-5239-3BDF8858612A}"/>
          </ac:spMkLst>
        </pc:spChg>
      </pc:sldChg>
      <pc:sldChg chg="addSp delSp modSp add mod">
        <pc:chgData name="Johnny Wong" userId="17e7c405579e043f" providerId="LiveId" clId="{40727BD7-F38C-467E-9E16-477239555DF8}" dt="2026-06-09T08:21:17.348" v="5850" actId="1037"/>
        <pc:sldMkLst>
          <pc:docMk/>
          <pc:sldMk cId="119024161" sldId="4220"/>
        </pc:sldMkLst>
        <pc:spChg chg="mod">
          <ac:chgData name="Johnny Wong" userId="17e7c405579e043f" providerId="LiveId" clId="{40727BD7-F38C-467E-9E16-477239555DF8}" dt="2026-06-09T08:21:17.348" v="5850" actId="1037"/>
          <ac:spMkLst>
            <pc:docMk/>
            <pc:sldMk cId="119024161" sldId="4220"/>
            <ac:spMk id="2" creationId="{8A41AB3C-E5BE-4DC6-E437-8A77FC154A8C}"/>
          </ac:spMkLst>
        </pc:spChg>
        <pc:spChg chg="add mod">
          <ac:chgData name="Johnny Wong" userId="17e7c405579e043f" providerId="LiveId" clId="{40727BD7-F38C-467E-9E16-477239555DF8}" dt="2026-06-09T08:21:17.348" v="5850" actId="1037"/>
          <ac:spMkLst>
            <pc:docMk/>
            <pc:sldMk cId="119024161" sldId="4220"/>
            <ac:spMk id="3" creationId="{D7E677F9-80D3-40B9-6B7D-3AA523BEA9D4}"/>
          </ac:spMkLst>
        </pc:spChg>
        <pc:spChg chg="add del mod">
          <ac:chgData name="Johnny Wong" userId="17e7c405579e043f" providerId="LiveId" clId="{40727BD7-F38C-467E-9E16-477239555DF8}" dt="2026-06-08T17:20:36.795" v="1662" actId="478"/>
          <ac:spMkLst>
            <pc:docMk/>
            <pc:sldMk cId="119024161" sldId="4220"/>
            <ac:spMk id="5" creationId="{03507B11-A220-ADB6-FE50-E05A73443BB2}"/>
          </ac:spMkLst>
        </pc:spChg>
        <pc:spChg chg="add mod">
          <ac:chgData name="Johnny Wong" userId="17e7c405579e043f" providerId="LiveId" clId="{40727BD7-F38C-467E-9E16-477239555DF8}" dt="2026-06-09T08:21:17.348" v="5850" actId="1037"/>
          <ac:spMkLst>
            <pc:docMk/>
            <pc:sldMk cId="119024161" sldId="4220"/>
            <ac:spMk id="6" creationId="{421E9610-1007-9434-39F2-63C9D3493379}"/>
          </ac:spMkLst>
        </pc:spChg>
        <pc:spChg chg="mod">
          <ac:chgData name="Johnny Wong" userId="17e7c405579e043f" providerId="LiveId" clId="{40727BD7-F38C-467E-9E16-477239555DF8}" dt="2026-06-09T08:21:17.348" v="5850" actId="1037"/>
          <ac:spMkLst>
            <pc:docMk/>
            <pc:sldMk cId="119024161" sldId="4220"/>
            <ac:spMk id="7" creationId="{093DFFDE-3B9B-3DD9-EABE-5F1A905AE9DA}"/>
          </ac:spMkLst>
        </pc:spChg>
        <pc:spChg chg="mod">
          <ac:chgData name="Johnny Wong" userId="17e7c405579e043f" providerId="LiveId" clId="{40727BD7-F38C-467E-9E16-477239555DF8}" dt="2026-06-09T08:21:17.348" v="5850" actId="1037"/>
          <ac:spMkLst>
            <pc:docMk/>
            <pc:sldMk cId="119024161" sldId="4220"/>
            <ac:spMk id="8" creationId="{E7ABE417-EF66-4B6D-E7C0-BE71C71808E9}"/>
          </ac:spMkLst>
        </pc:spChg>
      </pc:sldChg>
      <pc:sldChg chg="addSp modSp add mod modNotesTx">
        <pc:chgData name="Johnny Wong" userId="17e7c405579e043f" providerId="LiveId" clId="{40727BD7-F38C-467E-9E16-477239555DF8}" dt="2026-06-09T07:18:10.731" v="4506" actId="1037"/>
        <pc:sldMkLst>
          <pc:docMk/>
          <pc:sldMk cId="3361742833" sldId="4221"/>
        </pc:sldMkLst>
        <pc:spChg chg="mod">
          <ac:chgData name="Johnny Wong" userId="17e7c405579e043f" providerId="LiveId" clId="{40727BD7-F38C-467E-9E16-477239555DF8}" dt="2026-06-08T17:22:14.471" v="1778" actId="20577"/>
          <ac:spMkLst>
            <pc:docMk/>
            <pc:sldMk cId="3361742833" sldId="4221"/>
            <ac:spMk id="2" creationId="{5CE1D95A-D091-6941-1855-24DD3114B0E2}"/>
          </ac:spMkLst>
        </pc:spChg>
        <pc:spChg chg="add mod">
          <ac:chgData name="Johnny Wong" userId="17e7c405579e043f" providerId="LiveId" clId="{40727BD7-F38C-467E-9E16-477239555DF8}" dt="2026-06-09T07:18:10.731" v="4506" actId="1037"/>
          <ac:spMkLst>
            <pc:docMk/>
            <pc:sldMk cId="3361742833" sldId="4221"/>
            <ac:spMk id="6" creationId="{CD339B2E-9CD8-27BF-7337-386FFC853364}"/>
          </ac:spMkLst>
        </pc:spChg>
        <pc:spChg chg="mod">
          <ac:chgData name="Johnny Wong" userId="17e7c405579e043f" providerId="LiveId" clId="{40727BD7-F38C-467E-9E16-477239555DF8}" dt="2026-06-08T17:24:54.996" v="1824" actId="14100"/>
          <ac:spMkLst>
            <pc:docMk/>
            <pc:sldMk cId="3361742833" sldId="4221"/>
            <ac:spMk id="7" creationId="{7D1524DD-4095-23B3-9C5A-211E71B4ECCF}"/>
          </ac:spMkLst>
        </pc:spChg>
        <pc:spChg chg="add mod">
          <ac:chgData name="Johnny Wong" userId="17e7c405579e043f" providerId="LiveId" clId="{40727BD7-F38C-467E-9E16-477239555DF8}" dt="2026-06-09T07:18:10.731" v="4506" actId="1037"/>
          <ac:spMkLst>
            <pc:docMk/>
            <pc:sldMk cId="3361742833" sldId="4221"/>
            <ac:spMk id="9" creationId="{8BD61975-8FBF-F433-07FA-A00FB86E8958}"/>
          </ac:spMkLst>
        </pc:spChg>
        <pc:picChg chg="add mod">
          <ac:chgData name="Johnny Wong" userId="17e7c405579e043f" providerId="LiveId" clId="{40727BD7-F38C-467E-9E16-477239555DF8}" dt="2026-06-08T17:24:39.847" v="1821" actId="1076"/>
          <ac:picMkLst>
            <pc:docMk/>
            <pc:sldMk cId="3361742833" sldId="4221"/>
            <ac:picMk id="3" creationId="{AFD94C6E-E609-A30C-5F01-2DDE5828CB1D}"/>
          </ac:picMkLst>
        </pc:picChg>
      </pc:sldChg>
      <pc:sldChg chg="modSp add mod">
        <pc:chgData name="Johnny Wong" userId="17e7c405579e043f" providerId="LiveId" clId="{40727BD7-F38C-467E-9E16-477239555DF8}" dt="2026-06-09T08:09:28.668" v="5712" actId="20577"/>
        <pc:sldMkLst>
          <pc:docMk/>
          <pc:sldMk cId="1248474298" sldId="4222"/>
        </pc:sldMkLst>
        <pc:spChg chg="mod">
          <ac:chgData name="Johnny Wong" userId="17e7c405579e043f" providerId="LiveId" clId="{40727BD7-F38C-467E-9E16-477239555DF8}" dt="2026-06-09T08:08:59.325" v="5649" actId="20577"/>
          <ac:spMkLst>
            <pc:docMk/>
            <pc:sldMk cId="1248474298" sldId="4222"/>
            <ac:spMk id="2" creationId="{59C03E15-6D10-39AF-C4C7-3E3B84B0A752}"/>
          </ac:spMkLst>
        </pc:spChg>
        <pc:spChg chg="mod">
          <ac:chgData name="Johnny Wong" userId="17e7c405579e043f" providerId="LiveId" clId="{40727BD7-F38C-467E-9E16-477239555DF8}" dt="2026-06-09T08:09:28.668" v="5712" actId="20577"/>
          <ac:spMkLst>
            <pc:docMk/>
            <pc:sldMk cId="1248474298" sldId="4222"/>
            <ac:spMk id="3" creationId="{652D3DBE-305A-DE4F-31B6-7F809533D313}"/>
          </ac:spMkLst>
        </pc:spChg>
      </pc:sldChg>
      <pc:sldChg chg="add del">
        <pc:chgData name="Johnny Wong" userId="17e7c405579e043f" providerId="LiveId" clId="{40727BD7-F38C-467E-9E16-477239555DF8}" dt="2026-06-08T17:22:36.798" v="1799" actId="47"/>
        <pc:sldMkLst>
          <pc:docMk/>
          <pc:sldMk cId="3039987196" sldId="4222"/>
        </pc:sldMkLst>
      </pc:sldChg>
      <pc:sldChg chg="modSp add mod modNotesTx">
        <pc:chgData name="Johnny Wong" userId="17e7c405579e043f" providerId="LiveId" clId="{40727BD7-F38C-467E-9E16-477239555DF8}" dt="2026-06-08T17:43:45.602" v="2699" actId="6549"/>
        <pc:sldMkLst>
          <pc:docMk/>
          <pc:sldMk cId="2335619339" sldId="4223"/>
        </pc:sldMkLst>
        <pc:spChg chg="mod">
          <ac:chgData name="Johnny Wong" userId="17e7c405579e043f" providerId="LiveId" clId="{40727BD7-F38C-467E-9E16-477239555DF8}" dt="2026-06-08T17:40:55.028" v="2323" actId="20577"/>
          <ac:spMkLst>
            <pc:docMk/>
            <pc:sldMk cId="2335619339" sldId="4223"/>
            <ac:spMk id="2" creationId="{5531C882-9BAF-C6E4-F9C1-B6BD5CC8323F}"/>
          </ac:spMkLst>
        </pc:spChg>
        <pc:spChg chg="mod">
          <ac:chgData name="Johnny Wong" userId="17e7c405579e043f" providerId="LiveId" clId="{40727BD7-F38C-467E-9E16-477239555DF8}" dt="2026-06-08T17:41:11.320" v="2369" actId="20577"/>
          <ac:spMkLst>
            <pc:docMk/>
            <pc:sldMk cId="2335619339" sldId="4223"/>
            <ac:spMk id="3" creationId="{052DB9EB-F5CA-607D-9217-3C31D869886A}"/>
          </ac:spMkLst>
        </pc:spChg>
      </pc:sldChg>
      <pc:sldChg chg="modSp add mod modNotesTx">
        <pc:chgData name="Johnny Wong" userId="17e7c405579e043f" providerId="LiveId" clId="{40727BD7-F38C-467E-9E16-477239555DF8}" dt="2026-06-09T08:23:03.898" v="5910" actId="14100"/>
        <pc:sldMkLst>
          <pc:docMk/>
          <pc:sldMk cId="1095199240" sldId="4224"/>
        </pc:sldMkLst>
        <pc:spChg chg="mod">
          <ac:chgData name="Johnny Wong" userId="17e7c405579e043f" providerId="LiveId" clId="{40727BD7-F38C-467E-9E16-477239555DF8}" dt="2026-06-09T08:23:03.898" v="5910" actId="14100"/>
          <ac:spMkLst>
            <pc:docMk/>
            <pc:sldMk cId="1095199240" sldId="4224"/>
            <ac:spMk id="2" creationId="{2F79BA98-E451-0845-07F2-D0D0F9D26F4B}"/>
          </ac:spMkLst>
        </pc:spChg>
        <pc:spChg chg="mod">
          <ac:chgData name="Johnny Wong" userId="17e7c405579e043f" providerId="LiveId" clId="{40727BD7-F38C-467E-9E16-477239555DF8}" dt="2026-06-09T08:22:58.349" v="5909" actId="27636"/>
          <ac:spMkLst>
            <pc:docMk/>
            <pc:sldMk cId="1095199240" sldId="4224"/>
            <ac:spMk id="3" creationId="{6A210757-5D30-DFBE-99F8-AE81F0C89657}"/>
          </ac:spMkLst>
        </pc:spChg>
      </pc:sldChg>
      <pc:sldChg chg="modSp add mod modNotesTx">
        <pc:chgData name="Johnny Wong" userId="17e7c405579e043f" providerId="LiveId" clId="{40727BD7-F38C-467E-9E16-477239555DF8}" dt="2026-06-08T17:43:38.221" v="2697" actId="6549"/>
        <pc:sldMkLst>
          <pc:docMk/>
          <pc:sldMk cId="3131967853" sldId="4225"/>
        </pc:sldMkLst>
        <pc:spChg chg="mod">
          <ac:chgData name="Johnny Wong" userId="17e7c405579e043f" providerId="LiveId" clId="{40727BD7-F38C-467E-9E16-477239555DF8}" dt="2026-06-08T17:42:06.550" v="2496" actId="20577"/>
          <ac:spMkLst>
            <pc:docMk/>
            <pc:sldMk cId="3131967853" sldId="4225"/>
            <ac:spMk id="2" creationId="{2D643EF6-FD8C-48A9-02FA-B3F43F4CB5A8}"/>
          </ac:spMkLst>
        </pc:spChg>
        <pc:spChg chg="mod">
          <ac:chgData name="Johnny Wong" userId="17e7c405579e043f" providerId="LiveId" clId="{40727BD7-F38C-467E-9E16-477239555DF8}" dt="2026-06-08T17:42:18.986" v="2551" actId="20577"/>
          <ac:spMkLst>
            <pc:docMk/>
            <pc:sldMk cId="3131967853" sldId="4225"/>
            <ac:spMk id="3" creationId="{A6601325-3DC3-F842-F52F-D571B9A46F25}"/>
          </ac:spMkLst>
        </pc:spChg>
      </pc:sldChg>
      <pc:sldChg chg="modSp add mod modNotesTx">
        <pc:chgData name="Johnny Wong" userId="17e7c405579e043f" providerId="LiveId" clId="{40727BD7-F38C-467E-9E16-477239555DF8}" dt="2026-06-09T08:30:13.450" v="6024" actId="14100"/>
        <pc:sldMkLst>
          <pc:docMk/>
          <pc:sldMk cId="3858554222" sldId="4226"/>
        </pc:sldMkLst>
        <pc:spChg chg="mod">
          <ac:chgData name="Johnny Wong" userId="17e7c405579e043f" providerId="LiveId" clId="{40727BD7-F38C-467E-9E16-477239555DF8}" dt="2026-06-08T17:42:34.499" v="2562" actId="20577"/>
          <ac:spMkLst>
            <pc:docMk/>
            <pc:sldMk cId="3858554222" sldId="4226"/>
            <ac:spMk id="2" creationId="{68F5CC49-D515-FE47-85DF-4E05C77F9BFF}"/>
          </ac:spMkLst>
        </pc:spChg>
        <pc:spChg chg="mod">
          <ac:chgData name="Johnny Wong" userId="17e7c405579e043f" providerId="LiveId" clId="{40727BD7-F38C-467E-9E16-477239555DF8}" dt="2026-06-09T08:30:13.450" v="6024" actId="14100"/>
          <ac:spMkLst>
            <pc:docMk/>
            <pc:sldMk cId="3858554222" sldId="4226"/>
            <ac:spMk id="3" creationId="{C2AD45B7-1DC1-EF61-A38A-597F0D346393}"/>
          </ac:spMkLst>
        </pc:spChg>
      </pc:sldChg>
      <pc:sldChg chg="addSp delSp modSp add mod">
        <pc:chgData name="Johnny Wong" userId="17e7c405579e043f" providerId="LiveId" clId="{40727BD7-F38C-467E-9E16-477239555DF8}" dt="2026-06-09T08:20:27.352" v="5832" actId="1036"/>
        <pc:sldMkLst>
          <pc:docMk/>
          <pc:sldMk cId="3334832405" sldId="4227"/>
        </pc:sldMkLst>
        <pc:spChg chg="mod">
          <ac:chgData name="Johnny Wong" userId="17e7c405579e043f" providerId="LiveId" clId="{40727BD7-F38C-467E-9E16-477239555DF8}" dt="2026-06-09T07:11:21.878" v="4308" actId="20577"/>
          <ac:spMkLst>
            <pc:docMk/>
            <pc:sldMk cId="3334832405" sldId="4227"/>
            <ac:spMk id="32771" creationId="{A7AE8267-44A4-151E-6267-4ED7EEDEDCEC}"/>
          </ac:spMkLst>
        </pc:spChg>
        <pc:picChg chg="add mod ord">
          <ac:chgData name="Johnny Wong" userId="17e7c405579e043f" providerId="LiveId" clId="{40727BD7-F38C-467E-9E16-477239555DF8}" dt="2026-06-09T08:20:27.352" v="5832" actId="1036"/>
          <ac:picMkLst>
            <pc:docMk/>
            <pc:sldMk cId="3334832405" sldId="4227"/>
            <ac:picMk id="2" creationId="{EFD561F9-718D-5BEE-E551-A7E9EB556062}"/>
          </ac:picMkLst>
        </pc:picChg>
        <pc:picChg chg="del">
          <ac:chgData name="Johnny Wong" userId="17e7c405579e043f" providerId="LiveId" clId="{40727BD7-F38C-467E-9E16-477239555DF8}" dt="2026-06-08T17:35:41.174" v="2110" actId="478"/>
          <ac:picMkLst>
            <pc:docMk/>
            <pc:sldMk cId="3334832405" sldId="4227"/>
            <ac:picMk id="3" creationId="{23A17183-16DE-6C01-70BE-25AD136D4A50}"/>
          </ac:picMkLst>
        </pc:picChg>
      </pc:sldChg>
      <pc:sldChg chg="addSp delSp modSp add mod">
        <pc:chgData name="Johnny Wong" userId="17e7c405579e043f" providerId="LiveId" clId="{40727BD7-F38C-467E-9E16-477239555DF8}" dt="2026-06-08T17:49:35.214" v="2863" actId="20577"/>
        <pc:sldMkLst>
          <pc:docMk/>
          <pc:sldMk cId="1576535698" sldId="4228"/>
        </pc:sldMkLst>
        <pc:spChg chg="mod">
          <ac:chgData name="Johnny Wong" userId="17e7c405579e043f" providerId="LiveId" clId="{40727BD7-F38C-467E-9E16-477239555DF8}" dt="2026-06-08T17:49:35.214" v="2863" actId="20577"/>
          <ac:spMkLst>
            <pc:docMk/>
            <pc:sldMk cId="1576535698" sldId="4228"/>
            <ac:spMk id="35842" creationId="{90F057E7-8142-0CFC-A736-610AEC3BACD5}"/>
          </ac:spMkLst>
        </pc:spChg>
        <pc:picChg chg="add mod ord">
          <ac:chgData name="Johnny Wong" userId="17e7c405579e043f" providerId="LiveId" clId="{40727BD7-F38C-467E-9E16-477239555DF8}" dt="2026-06-08T17:49:16.923" v="2831" actId="167"/>
          <ac:picMkLst>
            <pc:docMk/>
            <pc:sldMk cId="1576535698" sldId="4228"/>
            <ac:picMk id="2" creationId="{C41A2492-36A4-3F52-7CC2-35AC01981D25}"/>
          </ac:picMkLst>
        </pc:picChg>
        <pc:picChg chg="del">
          <ac:chgData name="Johnny Wong" userId="17e7c405579e043f" providerId="LiveId" clId="{40727BD7-F38C-467E-9E16-477239555DF8}" dt="2026-06-08T17:49:08.426" v="2829" actId="478"/>
          <ac:picMkLst>
            <pc:docMk/>
            <pc:sldMk cId="1576535698" sldId="4228"/>
            <ac:picMk id="4" creationId="{68743EE8-7E71-7AA9-8AB8-CB74167650D8}"/>
          </ac:picMkLst>
        </pc:picChg>
      </pc:sldChg>
      <pc:sldChg chg="add">
        <pc:chgData name="Johnny Wong" userId="17e7c405579e043f" providerId="LiveId" clId="{40727BD7-F38C-467E-9E16-477239555DF8}" dt="2026-06-09T06:35:13.379" v="3272"/>
        <pc:sldMkLst>
          <pc:docMk/>
          <pc:sldMk cId="1393623097" sldId="4229"/>
        </pc:sldMkLst>
      </pc:sldChg>
      <pc:sldChg chg="addSp delSp modSp add del mod setBg">
        <pc:chgData name="Johnny Wong" userId="17e7c405579e043f" providerId="LiveId" clId="{40727BD7-F38C-467E-9E16-477239555DF8}" dt="2026-06-09T06:35:06.944" v="3271" actId="2696"/>
        <pc:sldMkLst>
          <pc:docMk/>
          <pc:sldMk cId="1849496837" sldId="4229"/>
        </pc:sldMkLst>
        <pc:spChg chg="mod">
          <ac:chgData name="Johnny Wong" userId="17e7c405579e043f" providerId="LiveId" clId="{40727BD7-F38C-467E-9E16-477239555DF8}" dt="2026-06-08T18:03:20.777" v="2940" actId="26606"/>
          <ac:spMkLst>
            <pc:docMk/>
            <pc:sldMk cId="1849496837" sldId="4229"/>
            <ac:spMk id="2" creationId="{FA6CFA82-64B7-747B-A0A3-4FE3AE8B2E87}"/>
          </ac:spMkLst>
        </pc:spChg>
        <pc:spChg chg="mod">
          <ac:chgData name="Johnny Wong" userId="17e7c405579e043f" providerId="LiveId" clId="{40727BD7-F38C-467E-9E16-477239555DF8}" dt="2026-06-08T18:03:20.777" v="2940" actId="26606"/>
          <ac:spMkLst>
            <pc:docMk/>
            <pc:sldMk cId="1849496837" sldId="4229"/>
            <ac:spMk id="3" creationId="{323B2E12-308E-3037-B61C-4916B4759B7B}"/>
          </ac:spMkLst>
        </pc:spChg>
        <pc:spChg chg="add">
          <ac:chgData name="Johnny Wong" userId="17e7c405579e043f" providerId="LiveId" clId="{40727BD7-F38C-467E-9E16-477239555DF8}" dt="2026-06-08T18:03:20.777" v="2940" actId="26606"/>
          <ac:spMkLst>
            <pc:docMk/>
            <pc:sldMk cId="1849496837" sldId="4229"/>
            <ac:spMk id="7" creationId="{06DA9DF9-31F7-4056-B42E-878CC92417B8}"/>
          </ac:spMkLst>
        </pc:spChg>
        <pc:spChg chg="add del">
          <ac:chgData name="Johnny Wong" userId="17e7c405579e043f" providerId="LiveId" clId="{40727BD7-F38C-467E-9E16-477239555DF8}" dt="2026-06-08T18:03:16.851" v="2939" actId="26606"/>
          <ac:spMkLst>
            <pc:docMk/>
            <pc:sldMk cId="1849496837" sldId="4229"/>
            <ac:spMk id="10" creationId="{06DA9DF9-31F7-4056-B42E-878CC92417B8}"/>
          </ac:spMkLst>
        </pc:spChg>
        <pc:picChg chg="add mod">
          <ac:chgData name="Johnny Wong" userId="17e7c405579e043f" providerId="LiveId" clId="{40727BD7-F38C-467E-9E16-477239555DF8}" dt="2026-06-08T18:03:20.777" v="2940" actId="26606"/>
          <ac:picMkLst>
            <pc:docMk/>
            <pc:sldMk cId="1849496837" sldId="4229"/>
            <ac:picMk id="5" creationId="{56321F14-B089-253A-18AB-60C9CF95780D}"/>
          </ac:picMkLst>
        </pc:picChg>
        <pc:picChg chg="add mod">
          <ac:chgData name="Johnny Wong" userId="17e7c405579e043f" providerId="LiveId" clId="{40727BD7-F38C-467E-9E16-477239555DF8}" dt="2026-06-08T18:05:52.071" v="2944" actId="1076"/>
          <ac:picMkLst>
            <pc:docMk/>
            <pc:sldMk cId="1849496837" sldId="4229"/>
            <ac:picMk id="8" creationId="{ED2740E7-D98A-EF43-2946-9EF44A4EA13F}"/>
          </ac:picMkLst>
        </pc:picChg>
      </pc:sldChg>
      <pc:sldChg chg="addSp modSp add mod">
        <pc:chgData name="Johnny Wong" userId="17e7c405579e043f" providerId="LiveId" clId="{40727BD7-F38C-467E-9E16-477239555DF8}" dt="2026-06-08T18:10:11.971" v="2999" actId="20577"/>
        <pc:sldMkLst>
          <pc:docMk/>
          <pc:sldMk cId="2234100661" sldId="4230"/>
        </pc:sldMkLst>
        <pc:spChg chg="add mod">
          <ac:chgData name="Johnny Wong" userId="17e7c405579e043f" providerId="LiveId" clId="{40727BD7-F38C-467E-9E16-477239555DF8}" dt="2026-06-08T18:10:11.971" v="2999" actId="20577"/>
          <ac:spMkLst>
            <pc:docMk/>
            <pc:sldMk cId="2234100661" sldId="4230"/>
            <ac:spMk id="5" creationId="{4E2741F2-1562-7AE9-8488-CF003B31ADB2}"/>
          </ac:spMkLst>
        </pc:spChg>
      </pc:sldChg>
      <pc:sldChg chg="add del setBg">
        <pc:chgData name="Johnny Wong" userId="17e7c405579e043f" providerId="LiveId" clId="{40727BD7-F38C-467E-9E16-477239555DF8}" dt="2026-06-08T18:10:38.949" v="3001"/>
        <pc:sldMkLst>
          <pc:docMk/>
          <pc:sldMk cId="1495395190" sldId="4231"/>
        </pc:sldMkLst>
      </pc:sldChg>
      <pc:sldChg chg="addSp delSp modSp add del mod ord">
        <pc:chgData name="Johnny Wong" userId="17e7c405579e043f" providerId="LiveId" clId="{40727BD7-F38C-467E-9E16-477239555DF8}" dt="2026-06-09T07:32:33.160" v="5067"/>
        <pc:sldMkLst>
          <pc:docMk/>
          <pc:sldMk cId="1827719873" sldId="4231"/>
        </pc:sldMkLst>
        <pc:spChg chg="del">
          <ac:chgData name="Johnny Wong" userId="17e7c405579e043f" providerId="LiveId" clId="{40727BD7-F38C-467E-9E16-477239555DF8}" dt="2026-06-08T18:10:43.876" v="3003" actId="478"/>
          <ac:spMkLst>
            <pc:docMk/>
            <pc:sldMk cId="1827719873" sldId="4231"/>
            <ac:spMk id="5" creationId="{8B5F8AED-9C4D-5035-F101-6B86CB6F3874}"/>
          </ac:spMkLst>
        </pc:spChg>
        <pc:picChg chg="add mod">
          <ac:chgData name="Johnny Wong" userId="17e7c405579e043f" providerId="LiveId" clId="{40727BD7-F38C-467E-9E16-477239555DF8}" dt="2026-06-08T18:15:35.196" v="3055" actId="1076"/>
          <ac:picMkLst>
            <pc:docMk/>
            <pc:sldMk cId="1827719873" sldId="4231"/>
            <ac:picMk id="6" creationId="{F2ECF1D6-AC7D-1E2E-2F6B-1476A846698E}"/>
          </ac:picMkLst>
        </pc:picChg>
      </pc:sldChg>
      <pc:sldChg chg="addSp delSp modSp add mod">
        <pc:chgData name="Johnny Wong" userId="17e7c405579e043f" providerId="LiveId" clId="{40727BD7-F38C-467E-9E16-477239555DF8}" dt="2026-06-08T18:14:32.877" v="3050"/>
        <pc:sldMkLst>
          <pc:docMk/>
          <pc:sldMk cId="2089931522" sldId="4232"/>
        </pc:sldMkLst>
        <pc:spChg chg="add mod">
          <ac:chgData name="Johnny Wong" userId="17e7c405579e043f" providerId="LiveId" clId="{40727BD7-F38C-467E-9E16-477239555DF8}" dt="2026-06-08T18:14:32.877" v="3050"/>
          <ac:spMkLst>
            <pc:docMk/>
            <pc:sldMk cId="2089931522" sldId="4232"/>
            <ac:spMk id="3" creationId="{664418E7-15B7-EF53-B4DB-2029045B0F53}"/>
          </ac:spMkLst>
        </pc:spChg>
        <pc:picChg chg="add mod">
          <ac:chgData name="Johnny Wong" userId="17e7c405579e043f" providerId="LiveId" clId="{40727BD7-F38C-467E-9E16-477239555DF8}" dt="2026-06-08T18:14:03.099" v="3024" actId="1076"/>
          <ac:picMkLst>
            <pc:docMk/>
            <pc:sldMk cId="2089931522" sldId="4232"/>
            <ac:picMk id="2" creationId="{4748970A-73C8-D59C-7999-4EF5C053AF91}"/>
          </ac:picMkLst>
        </pc:picChg>
        <pc:picChg chg="del">
          <ac:chgData name="Johnny Wong" userId="17e7c405579e043f" providerId="LiveId" clId="{40727BD7-F38C-467E-9E16-477239555DF8}" dt="2026-06-08T18:12:32.466" v="3021" actId="478"/>
          <ac:picMkLst>
            <pc:docMk/>
            <pc:sldMk cId="2089931522" sldId="4232"/>
            <ac:picMk id="8" creationId="{3AD577B5-1DAE-EC69-BDD5-0F89A6DCE09C}"/>
          </ac:picMkLst>
        </pc:picChg>
      </pc:sldChg>
      <pc:sldChg chg="addSp delSp modSp add mod ord">
        <pc:chgData name="Johnny Wong" userId="17e7c405579e043f" providerId="LiveId" clId="{40727BD7-F38C-467E-9E16-477239555DF8}" dt="2026-06-09T08:26:58.819" v="5982" actId="1035"/>
        <pc:sldMkLst>
          <pc:docMk/>
          <pc:sldMk cId="3348444565" sldId="4233"/>
        </pc:sldMkLst>
        <pc:spChg chg="mod">
          <ac:chgData name="Johnny Wong" userId="17e7c405579e043f" providerId="LiveId" clId="{40727BD7-F38C-467E-9E16-477239555DF8}" dt="2026-06-09T07:39:03.143" v="5236" actId="14100"/>
          <ac:spMkLst>
            <pc:docMk/>
            <pc:sldMk cId="3348444565" sldId="4233"/>
            <ac:spMk id="2" creationId="{6837BCE8-4B2A-1EE7-1873-5B83CAE6A66F}"/>
          </ac:spMkLst>
        </pc:spChg>
        <pc:spChg chg="add mod">
          <ac:chgData name="Johnny Wong" userId="17e7c405579e043f" providerId="LiveId" clId="{40727BD7-F38C-467E-9E16-477239555DF8}" dt="2026-06-09T08:24:40.727" v="5950" actId="20577"/>
          <ac:spMkLst>
            <pc:docMk/>
            <pc:sldMk cId="3348444565" sldId="4233"/>
            <ac:spMk id="3" creationId="{710869C2-2CF0-4CF7-6201-D89D5951E8E8}"/>
          </ac:spMkLst>
        </pc:spChg>
        <pc:spChg chg="add mod">
          <ac:chgData name="Johnny Wong" userId="17e7c405579e043f" providerId="LiveId" clId="{40727BD7-F38C-467E-9E16-477239555DF8}" dt="2026-06-09T08:24:13.329" v="5941" actId="1076"/>
          <ac:spMkLst>
            <pc:docMk/>
            <pc:sldMk cId="3348444565" sldId="4233"/>
            <ac:spMk id="4" creationId="{E6275F97-1BD7-6749-6F9D-14FF2F639C9A}"/>
          </ac:spMkLst>
        </pc:spChg>
        <pc:spChg chg="add mod">
          <ac:chgData name="Johnny Wong" userId="17e7c405579e043f" providerId="LiveId" clId="{40727BD7-F38C-467E-9E16-477239555DF8}" dt="2026-06-09T08:24:45.047" v="5961" actId="1038"/>
          <ac:spMkLst>
            <pc:docMk/>
            <pc:sldMk cId="3348444565" sldId="4233"/>
            <ac:spMk id="5" creationId="{462446BA-92A3-EDF7-9712-12FFE10F24A4}"/>
          </ac:spMkLst>
        </pc:spChg>
        <pc:picChg chg="add del mod">
          <ac:chgData name="Johnny Wong" userId="17e7c405579e043f" providerId="LiveId" clId="{40727BD7-F38C-467E-9E16-477239555DF8}" dt="2026-06-09T08:25:57.084" v="5963" actId="478"/>
          <ac:picMkLst>
            <pc:docMk/>
            <pc:sldMk cId="3348444565" sldId="4233"/>
            <ac:picMk id="6" creationId="{9CA62347-7B50-C130-3E24-ACD4841FB24C}"/>
          </ac:picMkLst>
        </pc:picChg>
        <pc:picChg chg="add mod ord">
          <ac:chgData name="Johnny Wong" userId="17e7c405579e043f" providerId="LiveId" clId="{40727BD7-F38C-467E-9E16-477239555DF8}" dt="2026-06-09T08:26:58.819" v="5982" actId="1035"/>
          <ac:picMkLst>
            <pc:docMk/>
            <pc:sldMk cId="3348444565" sldId="4233"/>
            <ac:picMk id="7" creationId="{2F6E92E4-B792-7FE4-0ECC-9EE581A95379}"/>
          </ac:picMkLst>
        </pc:picChg>
        <pc:picChg chg="add mod modCrop">
          <ac:chgData name="Johnny Wong" userId="17e7c405579e043f" providerId="LiveId" clId="{40727BD7-F38C-467E-9E16-477239555DF8}" dt="2026-06-09T08:26:58.819" v="5982" actId="1035"/>
          <ac:picMkLst>
            <pc:docMk/>
            <pc:sldMk cId="3348444565" sldId="4233"/>
            <ac:picMk id="8" creationId="{FFD1B7D3-7679-88E4-5C79-D805B34A457C}"/>
          </ac:picMkLst>
        </pc:picChg>
      </pc:sldChg>
      <pc:sldChg chg="modSp add del mod">
        <pc:chgData name="Johnny Wong" userId="17e7c405579e043f" providerId="LiveId" clId="{40727BD7-F38C-467E-9E16-477239555DF8}" dt="2026-06-09T07:50:53.825" v="5274" actId="47"/>
        <pc:sldMkLst>
          <pc:docMk/>
          <pc:sldMk cId="773596426" sldId="4234"/>
        </pc:sldMkLst>
        <pc:spChg chg="mod">
          <ac:chgData name="Johnny Wong" userId="17e7c405579e043f" providerId="LiveId" clId="{40727BD7-F38C-467E-9E16-477239555DF8}" dt="2026-06-08T21:07:40.253" v="3226" actId="20577"/>
          <ac:spMkLst>
            <pc:docMk/>
            <pc:sldMk cId="773596426" sldId="4234"/>
            <ac:spMk id="2" creationId="{99D12BF0-3A5F-EA50-D721-9AAC945A933A}"/>
          </ac:spMkLst>
        </pc:spChg>
      </pc:sldChg>
      <pc:sldChg chg="add del setBg">
        <pc:chgData name="Johnny Wong" userId="17e7c405579e043f" providerId="LiveId" clId="{40727BD7-F38C-467E-9E16-477239555DF8}" dt="2026-06-08T21:07:34.304" v="3218"/>
        <pc:sldMkLst>
          <pc:docMk/>
          <pc:sldMk cId="2375984205" sldId="4234"/>
        </pc:sldMkLst>
      </pc:sldChg>
      <pc:sldChg chg="modSp add del mod ord">
        <pc:chgData name="Johnny Wong" userId="17e7c405579e043f" providerId="LiveId" clId="{40727BD7-F38C-467E-9E16-477239555DF8}" dt="2026-06-09T07:50:53.825" v="5274" actId="47"/>
        <pc:sldMkLst>
          <pc:docMk/>
          <pc:sldMk cId="2248041296" sldId="4235"/>
        </pc:sldMkLst>
        <pc:spChg chg="mod">
          <ac:chgData name="Johnny Wong" userId="17e7c405579e043f" providerId="LiveId" clId="{40727BD7-F38C-467E-9E16-477239555DF8}" dt="2026-06-08T21:07:54.016" v="3238" actId="20577"/>
          <ac:spMkLst>
            <pc:docMk/>
            <pc:sldMk cId="2248041296" sldId="4235"/>
            <ac:spMk id="2" creationId="{A40E6B29-4068-361A-4336-5E428479E95C}"/>
          </ac:spMkLst>
        </pc:spChg>
      </pc:sldChg>
      <pc:sldChg chg="modSp add del mod">
        <pc:chgData name="Johnny Wong" userId="17e7c405579e043f" providerId="LiveId" clId="{40727BD7-F38C-467E-9E16-477239555DF8}" dt="2026-06-09T07:50:53.825" v="5274" actId="47"/>
        <pc:sldMkLst>
          <pc:docMk/>
          <pc:sldMk cId="1420348323" sldId="4236"/>
        </pc:sldMkLst>
        <pc:spChg chg="mod">
          <ac:chgData name="Johnny Wong" userId="17e7c405579e043f" providerId="LiveId" clId="{40727BD7-F38C-467E-9E16-477239555DF8}" dt="2026-06-08T21:08:21.630" v="3252" actId="20577"/>
          <ac:spMkLst>
            <pc:docMk/>
            <pc:sldMk cId="1420348323" sldId="4236"/>
            <ac:spMk id="2" creationId="{84A6C9DC-93FA-8946-D25C-24CAE15A5F97}"/>
          </ac:spMkLst>
        </pc:spChg>
      </pc:sldChg>
      <pc:sldChg chg="add del setBg">
        <pc:chgData name="Johnny Wong" userId="17e7c405579e043f" providerId="LiveId" clId="{40727BD7-F38C-467E-9E16-477239555DF8}" dt="2026-06-08T21:08:11.829" v="3242"/>
        <pc:sldMkLst>
          <pc:docMk/>
          <pc:sldMk cId="3669124107" sldId="4236"/>
        </pc:sldMkLst>
      </pc:sldChg>
      <pc:sldChg chg="addSp delSp modSp add mod modAnim">
        <pc:chgData name="Johnny Wong" userId="17e7c405579e043f" providerId="LiveId" clId="{40727BD7-F38C-467E-9E16-477239555DF8}" dt="2026-06-09T06:39:45.794" v="3375" actId="207"/>
        <pc:sldMkLst>
          <pc:docMk/>
          <pc:sldMk cId="2369831360" sldId="4237"/>
        </pc:sldMkLst>
        <pc:spChg chg="mod">
          <ac:chgData name="Johnny Wong" userId="17e7c405579e043f" providerId="LiveId" clId="{40727BD7-F38C-467E-9E16-477239555DF8}" dt="2026-06-09T06:39:45.794" v="3375" actId="207"/>
          <ac:spMkLst>
            <pc:docMk/>
            <pc:sldMk cId="2369831360" sldId="4237"/>
            <ac:spMk id="2" creationId="{40F98FD6-0150-9F23-EA88-9D20E56AA345}"/>
          </ac:spMkLst>
        </pc:spChg>
        <pc:spChg chg="mod">
          <ac:chgData name="Johnny Wong" userId="17e7c405579e043f" providerId="LiveId" clId="{40727BD7-F38C-467E-9E16-477239555DF8}" dt="2026-06-09T06:37:32.700" v="3341" actId="20577"/>
          <ac:spMkLst>
            <pc:docMk/>
            <pc:sldMk cId="2369831360" sldId="4237"/>
            <ac:spMk id="3" creationId="{EFFD4D13-7804-8632-312C-B1A5B1AA6DDA}"/>
          </ac:spMkLst>
        </pc:spChg>
        <pc:spChg chg="add mod">
          <ac:chgData name="Johnny Wong" userId="17e7c405579e043f" providerId="LiveId" clId="{40727BD7-F38C-467E-9E16-477239555DF8}" dt="2026-06-09T06:38:36.022" v="3370" actId="20577"/>
          <ac:spMkLst>
            <pc:docMk/>
            <pc:sldMk cId="2369831360" sldId="4237"/>
            <ac:spMk id="6" creationId="{EFE06F94-1125-CBF3-0146-D6D142FAAC67}"/>
          </ac:spMkLst>
        </pc:spChg>
        <pc:spChg chg="add mod">
          <ac:chgData name="Johnny Wong" userId="17e7c405579e043f" providerId="LiveId" clId="{40727BD7-F38C-467E-9E16-477239555DF8}" dt="2026-06-09T06:38:15.520" v="3343" actId="1076"/>
          <ac:spMkLst>
            <pc:docMk/>
            <pc:sldMk cId="2369831360" sldId="4237"/>
            <ac:spMk id="7" creationId="{2D1B0BFE-80D6-3858-E62A-EE3AF054782E}"/>
          </ac:spMkLst>
        </pc:spChg>
        <pc:picChg chg="add del">
          <ac:chgData name="Johnny Wong" userId="17e7c405579e043f" providerId="LiveId" clId="{40727BD7-F38C-467E-9E16-477239555DF8}" dt="2026-06-09T06:37:08.404" v="3333" actId="22"/>
          <ac:picMkLst>
            <pc:docMk/>
            <pc:sldMk cId="2369831360" sldId="4237"/>
            <ac:picMk id="5" creationId="{3B6E0E1D-86CF-057A-BD8B-68335F5BFE0A}"/>
          </ac:picMkLst>
        </pc:picChg>
      </pc:sldChg>
      <pc:sldChg chg="addSp modSp add mod modAnim">
        <pc:chgData name="Johnny Wong" userId="17e7c405579e043f" providerId="LiveId" clId="{40727BD7-F38C-467E-9E16-477239555DF8}" dt="2026-06-09T06:41:04.181" v="3444" actId="20577"/>
        <pc:sldMkLst>
          <pc:docMk/>
          <pc:sldMk cId="2113091500" sldId="4238"/>
        </pc:sldMkLst>
        <pc:spChg chg="mod">
          <ac:chgData name="Johnny Wong" userId="17e7c405579e043f" providerId="LiveId" clId="{40727BD7-F38C-467E-9E16-477239555DF8}" dt="2026-06-09T06:40:41.544" v="3418" actId="207"/>
          <ac:spMkLst>
            <pc:docMk/>
            <pc:sldMk cId="2113091500" sldId="4238"/>
            <ac:spMk id="2" creationId="{3078D414-C0D8-F12E-CDD8-0B065DF85F20}"/>
          </ac:spMkLst>
        </pc:spChg>
        <pc:spChg chg="mod">
          <ac:chgData name="Johnny Wong" userId="17e7c405579e043f" providerId="LiveId" clId="{40727BD7-F38C-467E-9E16-477239555DF8}" dt="2026-06-09T06:40:31.043" v="3416" actId="1035"/>
          <ac:spMkLst>
            <pc:docMk/>
            <pc:sldMk cId="2113091500" sldId="4238"/>
            <ac:spMk id="3" creationId="{8EC8F128-2B86-1B25-BB85-C05A2B50DFFF}"/>
          </ac:spMkLst>
        </pc:spChg>
        <pc:spChg chg="add mod">
          <ac:chgData name="Johnny Wong" userId="17e7c405579e043f" providerId="LiveId" clId="{40727BD7-F38C-467E-9E16-477239555DF8}" dt="2026-06-09T06:41:04.181" v="3444" actId="20577"/>
          <ac:spMkLst>
            <pc:docMk/>
            <pc:sldMk cId="2113091500" sldId="4238"/>
            <ac:spMk id="4" creationId="{8ED6EF7A-1DD1-7883-1A67-E5FA311DD0B1}"/>
          </ac:spMkLst>
        </pc:spChg>
        <pc:spChg chg="add mod">
          <ac:chgData name="Johnny Wong" userId="17e7c405579e043f" providerId="LiveId" clId="{40727BD7-F38C-467E-9E16-477239555DF8}" dt="2026-06-09T06:40:50.685" v="3419"/>
          <ac:spMkLst>
            <pc:docMk/>
            <pc:sldMk cId="2113091500" sldId="4238"/>
            <ac:spMk id="5" creationId="{9A8ADF6E-5588-2707-B06A-1A79EDCA108E}"/>
          </ac:spMkLst>
        </pc:spChg>
      </pc:sldChg>
      <pc:sldChg chg="addSp modSp add mod modAnim">
        <pc:chgData name="Johnny Wong" userId="17e7c405579e043f" providerId="LiveId" clId="{40727BD7-F38C-467E-9E16-477239555DF8}" dt="2026-06-09T06:45:39.614" v="3652" actId="20577"/>
        <pc:sldMkLst>
          <pc:docMk/>
          <pc:sldMk cId="1747712089" sldId="4239"/>
        </pc:sldMkLst>
        <pc:spChg chg="mod">
          <ac:chgData name="Johnny Wong" userId="17e7c405579e043f" providerId="LiveId" clId="{40727BD7-F38C-467E-9E16-477239555DF8}" dt="2026-06-09T06:44:10.923" v="3584" actId="1035"/>
          <ac:spMkLst>
            <pc:docMk/>
            <pc:sldMk cId="1747712089" sldId="4239"/>
            <ac:spMk id="2" creationId="{FAD2C8A0-BD05-3210-2174-FB55ABD62F0D}"/>
          </ac:spMkLst>
        </pc:spChg>
        <pc:spChg chg="mod">
          <ac:chgData name="Johnny Wong" userId="17e7c405579e043f" providerId="LiveId" clId="{40727BD7-F38C-467E-9E16-477239555DF8}" dt="2026-06-09T06:44:10.923" v="3584" actId="1035"/>
          <ac:spMkLst>
            <pc:docMk/>
            <pc:sldMk cId="1747712089" sldId="4239"/>
            <ac:spMk id="3" creationId="{52BA2A09-2DDC-423D-6935-3D10A7BE303B}"/>
          </ac:spMkLst>
        </pc:spChg>
        <pc:spChg chg="add mod">
          <ac:chgData name="Johnny Wong" userId="17e7c405579e043f" providerId="LiveId" clId="{40727BD7-F38C-467E-9E16-477239555DF8}" dt="2026-06-09T06:45:39.614" v="3652" actId="20577"/>
          <ac:spMkLst>
            <pc:docMk/>
            <pc:sldMk cId="1747712089" sldId="4239"/>
            <ac:spMk id="4" creationId="{718CEBD5-9990-CE9F-D9A1-3871D4679FAB}"/>
          </ac:spMkLst>
        </pc:spChg>
        <pc:spChg chg="add mod">
          <ac:chgData name="Johnny Wong" userId="17e7c405579e043f" providerId="LiveId" clId="{40727BD7-F38C-467E-9E16-477239555DF8}" dt="2026-06-09T06:45:04.564" v="3639" actId="1076"/>
          <ac:spMkLst>
            <pc:docMk/>
            <pc:sldMk cId="1747712089" sldId="4239"/>
            <ac:spMk id="5" creationId="{30CF3B2D-5899-A23B-F692-5034E38E3203}"/>
          </ac:spMkLst>
        </pc:spChg>
      </pc:sldChg>
      <pc:sldChg chg="modSp add mod">
        <pc:chgData name="Johnny Wong" userId="17e7c405579e043f" providerId="LiveId" clId="{40727BD7-F38C-467E-9E16-477239555DF8}" dt="2026-06-09T06:45:34.631" v="3651" actId="1076"/>
        <pc:sldMkLst>
          <pc:docMk/>
          <pc:sldMk cId="1306563163" sldId="4240"/>
        </pc:sldMkLst>
        <pc:spChg chg="mod">
          <ac:chgData name="Johnny Wong" userId="17e7c405579e043f" providerId="LiveId" clId="{40727BD7-F38C-467E-9E16-477239555DF8}" dt="2026-06-09T06:41:40.713" v="3448" actId="207"/>
          <ac:spMkLst>
            <pc:docMk/>
            <pc:sldMk cId="1306563163" sldId="4240"/>
            <ac:spMk id="2" creationId="{7BF38CE1-6CA9-ADED-E869-10884C9801EE}"/>
          </ac:spMkLst>
        </pc:spChg>
        <pc:spChg chg="mod">
          <ac:chgData name="Johnny Wong" userId="17e7c405579e043f" providerId="LiveId" clId="{40727BD7-F38C-467E-9E16-477239555DF8}" dt="2026-06-09T06:43:06.620" v="3560" actId="6549"/>
          <ac:spMkLst>
            <pc:docMk/>
            <pc:sldMk cId="1306563163" sldId="4240"/>
            <ac:spMk id="3" creationId="{67D50F27-1160-B7F3-A5A6-29FC51E7E6BD}"/>
          </ac:spMkLst>
        </pc:spChg>
        <pc:spChg chg="mod">
          <ac:chgData name="Johnny Wong" userId="17e7c405579e043f" providerId="LiveId" clId="{40727BD7-F38C-467E-9E16-477239555DF8}" dt="2026-06-09T06:45:28.565" v="3650" actId="20577"/>
          <ac:spMkLst>
            <pc:docMk/>
            <pc:sldMk cId="1306563163" sldId="4240"/>
            <ac:spMk id="4" creationId="{11584A85-5248-9FD9-7756-7BC6B4DC7963}"/>
          </ac:spMkLst>
        </pc:spChg>
        <pc:spChg chg="mod">
          <ac:chgData name="Johnny Wong" userId="17e7c405579e043f" providerId="LiveId" clId="{40727BD7-F38C-467E-9E16-477239555DF8}" dt="2026-06-09T06:45:34.631" v="3651" actId="1076"/>
          <ac:spMkLst>
            <pc:docMk/>
            <pc:sldMk cId="1306563163" sldId="4240"/>
            <ac:spMk id="5" creationId="{3BEF00B1-E6E0-1118-7C7D-F5833D0B50E5}"/>
          </ac:spMkLst>
        </pc:spChg>
      </pc:sldChg>
      <pc:sldChg chg="modSp add mod">
        <pc:chgData name="Johnny Wong" userId="17e7c405579e043f" providerId="LiveId" clId="{40727BD7-F38C-467E-9E16-477239555DF8}" dt="2026-06-09T06:56:26.612" v="3980" actId="20577"/>
        <pc:sldMkLst>
          <pc:docMk/>
          <pc:sldMk cId="3074214600" sldId="4241"/>
        </pc:sldMkLst>
        <pc:spChg chg="mod">
          <ac:chgData name="Johnny Wong" userId="17e7c405579e043f" providerId="LiveId" clId="{40727BD7-F38C-467E-9E16-477239555DF8}" dt="2026-06-09T06:46:08.978" v="3655" actId="207"/>
          <ac:spMkLst>
            <pc:docMk/>
            <pc:sldMk cId="3074214600" sldId="4241"/>
            <ac:spMk id="2" creationId="{9C092558-5B50-163D-D89E-0FB6D31B0B90}"/>
          </ac:spMkLst>
        </pc:spChg>
        <pc:spChg chg="mod">
          <ac:chgData name="Johnny Wong" userId="17e7c405579e043f" providerId="LiveId" clId="{40727BD7-F38C-467E-9E16-477239555DF8}" dt="2026-06-09T06:56:26.612" v="3980" actId="20577"/>
          <ac:spMkLst>
            <pc:docMk/>
            <pc:sldMk cId="3074214600" sldId="4241"/>
            <ac:spMk id="4" creationId="{F9C40C0D-5BDD-67C7-AD51-1F40C2D3E34B}"/>
          </ac:spMkLst>
        </pc:spChg>
        <pc:spChg chg="mod">
          <ac:chgData name="Johnny Wong" userId="17e7c405579e043f" providerId="LiveId" clId="{40727BD7-F38C-467E-9E16-477239555DF8}" dt="2026-06-09T06:46:26.113" v="3718" actId="1035"/>
          <ac:spMkLst>
            <pc:docMk/>
            <pc:sldMk cId="3074214600" sldId="4241"/>
            <ac:spMk id="5" creationId="{18904451-0192-5FE9-07BB-736242CF4F7E}"/>
          </ac:spMkLst>
        </pc:spChg>
      </pc:sldChg>
      <pc:sldChg chg="addSp delSp modSp add mod">
        <pc:chgData name="Johnny Wong" userId="17e7c405579e043f" providerId="LiveId" clId="{40727BD7-F38C-467E-9E16-477239555DF8}" dt="2026-06-09T07:29:26.407" v="5065"/>
        <pc:sldMkLst>
          <pc:docMk/>
          <pc:sldMk cId="39699461" sldId="4242"/>
        </pc:sldMkLst>
        <pc:spChg chg="add mod">
          <ac:chgData name="Johnny Wong" userId="17e7c405579e043f" providerId="LiveId" clId="{40727BD7-F38C-467E-9E16-477239555DF8}" dt="2026-06-09T07:29:26.407" v="5065"/>
          <ac:spMkLst>
            <pc:docMk/>
            <pc:sldMk cId="39699461" sldId="4242"/>
            <ac:spMk id="2" creationId="{10FEE654-7346-35D9-F905-E96871523B6E}"/>
          </ac:spMkLst>
        </pc:spChg>
        <pc:spChg chg="add mod">
          <ac:chgData name="Johnny Wong" userId="17e7c405579e043f" providerId="LiveId" clId="{40727BD7-F38C-467E-9E16-477239555DF8}" dt="2026-06-09T07:29:22.405" v="5064" actId="21"/>
          <ac:spMkLst>
            <pc:docMk/>
            <pc:sldMk cId="39699461" sldId="4242"/>
            <ac:spMk id="3" creationId="{7A900026-458E-944C-7B42-8907A08D4797}"/>
          </ac:spMkLst>
        </pc:spChg>
        <pc:picChg chg="del">
          <ac:chgData name="Johnny Wong" userId="17e7c405579e043f" providerId="LiveId" clId="{40727BD7-F38C-467E-9E16-477239555DF8}" dt="2026-06-09T06:51:03.654" v="3791" actId="478"/>
          <ac:picMkLst>
            <pc:docMk/>
            <pc:sldMk cId="39699461" sldId="4242"/>
            <ac:picMk id="5" creationId="{21965B56-E54D-30F1-703E-940C84AA9279}"/>
          </ac:picMkLst>
        </pc:picChg>
        <pc:picChg chg="del">
          <ac:chgData name="Johnny Wong" userId="17e7c405579e043f" providerId="LiveId" clId="{40727BD7-F38C-467E-9E16-477239555DF8}" dt="2026-06-09T06:51:03.654" v="3791" actId="478"/>
          <ac:picMkLst>
            <pc:docMk/>
            <pc:sldMk cId="39699461" sldId="4242"/>
            <ac:picMk id="6" creationId="{14232635-D4EF-CA52-053C-2EEE41874178}"/>
          </ac:picMkLst>
        </pc:picChg>
      </pc:sldChg>
      <pc:sldChg chg="modSp add mod">
        <pc:chgData name="Johnny Wong" userId="17e7c405579e043f" providerId="LiveId" clId="{40727BD7-F38C-467E-9E16-477239555DF8}" dt="2026-06-09T08:04:44.420" v="5594" actId="20577"/>
        <pc:sldMkLst>
          <pc:docMk/>
          <pc:sldMk cId="2393818783" sldId="4243"/>
        </pc:sldMkLst>
        <pc:spChg chg="mod">
          <ac:chgData name="Johnny Wong" userId="17e7c405579e043f" providerId="LiveId" clId="{40727BD7-F38C-467E-9E16-477239555DF8}" dt="2026-06-09T08:04:44.420" v="5594" actId="20577"/>
          <ac:spMkLst>
            <pc:docMk/>
            <pc:sldMk cId="2393818783" sldId="4243"/>
            <ac:spMk id="2" creationId="{C114CC49-E926-D154-A634-1E3FCDB5EFC7}"/>
          </ac:spMkLst>
        </pc:spChg>
        <pc:spChg chg="mod">
          <ac:chgData name="Johnny Wong" userId="17e7c405579e043f" providerId="LiveId" clId="{40727BD7-F38C-467E-9E16-477239555DF8}" dt="2026-06-09T06:58:18.485" v="3992" actId="20577"/>
          <ac:spMkLst>
            <pc:docMk/>
            <pc:sldMk cId="2393818783" sldId="4243"/>
            <ac:spMk id="3" creationId="{590FF2AB-2320-EA5A-9D79-DC095CEB49C3}"/>
          </ac:spMkLst>
        </pc:spChg>
        <pc:spChg chg="mod">
          <ac:chgData name="Johnny Wong" userId="17e7c405579e043f" providerId="LiveId" clId="{40727BD7-F38C-467E-9E16-477239555DF8}" dt="2026-06-09T06:58:40.847" v="4028" actId="20577"/>
          <ac:spMkLst>
            <pc:docMk/>
            <pc:sldMk cId="2393818783" sldId="4243"/>
            <ac:spMk id="4" creationId="{C46A5097-B56B-6E81-ED6F-ED6E0F85A8C2}"/>
          </ac:spMkLst>
        </pc:spChg>
      </pc:sldChg>
      <pc:sldChg chg="addSp delSp modSp add mod">
        <pc:chgData name="Johnny Wong" userId="17e7c405579e043f" providerId="LiveId" clId="{40727BD7-F38C-467E-9E16-477239555DF8}" dt="2026-06-09T07:03:11.715" v="4141" actId="1035"/>
        <pc:sldMkLst>
          <pc:docMk/>
          <pc:sldMk cId="1440285364" sldId="4244"/>
        </pc:sldMkLst>
        <pc:spChg chg="mod">
          <ac:chgData name="Johnny Wong" userId="17e7c405579e043f" providerId="LiveId" clId="{40727BD7-F38C-467E-9E16-477239555DF8}" dt="2026-06-09T07:03:11.715" v="4141" actId="1035"/>
          <ac:spMkLst>
            <pc:docMk/>
            <pc:sldMk cId="1440285364" sldId="4244"/>
            <ac:spMk id="2" creationId="{72F14CCF-F919-AD76-6F33-A1358E282C97}"/>
          </ac:spMkLst>
        </pc:spChg>
        <pc:spChg chg="mod">
          <ac:chgData name="Johnny Wong" userId="17e7c405579e043f" providerId="LiveId" clId="{40727BD7-F38C-467E-9E16-477239555DF8}" dt="2026-06-09T07:03:11.715" v="4141" actId="1035"/>
          <ac:spMkLst>
            <pc:docMk/>
            <pc:sldMk cId="1440285364" sldId="4244"/>
            <ac:spMk id="3" creationId="{11DEFD31-A8DF-EEB1-F29E-C618B38E51E6}"/>
          </ac:spMkLst>
        </pc:spChg>
        <pc:spChg chg="mod">
          <ac:chgData name="Johnny Wong" userId="17e7c405579e043f" providerId="LiveId" clId="{40727BD7-F38C-467E-9E16-477239555DF8}" dt="2026-06-09T07:03:11.715" v="4141" actId="1035"/>
          <ac:spMkLst>
            <pc:docMk/>
            <pc:sldMk cId="1440285364" sldId="4244"/>
            <ac:spMk id="4" creationId="{2B78F4CB-08BB-EB28-E0A8-CAE4CB99910F}"/>
          </ac:spMkLst>
        </pc:spChg>
        <pc:spChg chg="mod">
          <ac:chgData name="Johnny Wong" userId="17e7c405579e043f" providerId="LiveId" clId="{40727BD7-F38C-467E-9E16-477239555DF8}" dt="2026-06-09T07:03:11.715" v="4141" actId="1035"/>
          <ac:spMkLst>
            <pc:docMk/>
            <pc:sldMk cId="1440285364" sldId="4244"/>
            <ac:spMk id="5" creationId="{586F1D15-2C68-29A1-2654-01BF9BC6AEBF}"/>
          </ac:spMkLst>
        </pc:spChg>
        <pc:spChg chg="add del">
          <ac:chgData name="Johnny Wong" userId="17e7c405579e043f" providerId="LiveId" clId="{40727BD7-F38C-467E-9E16-477239555DF8}" dt="2026-06-09T07:02:44.423" v="4118" actId="22"/>
          <ac:spMkLst>
            <pc:docMk/>
            <pc:sldMk cId="1440285364" sldId="4244"/>
            <ac:spMk id="7" creationId="{10643A80-F9CF-896C-18BB-83FE8E8F8667}"/>
          </ac:spMkLst>
        </pc:spChg>
      </pc:sldChg>
      <pc:sldChg chg="modSp add mod">
        <pc:chgData name="Johnny Wong" userId="17e7c405579e043f" providerId="LiveId" clId="{40727BD7-F38C-467E-9E16-477239555DF8}" dt="2026-06-09T08:19:24.412" v="5824" actId="1036"/>
        <pc:sldMkLst>
          <pc:docMk/>
          <pc:sldMk cId="1589869606" sldId="4245"/>
        </pc:sldMkLst>
        <pc:spChg chg="mod">
          <ac:chgData name="Johnny Wong" userId="17e7c405579e043f" providerId="LiveId" clId="{40727BD7-F38C-467E-9E16-477239555DF8}" dt="2026-06-09T08:19:24.412" v="5824" actId="1036"/>
          <ac:spMkLst>
            <pc:docMk/>
            <pc:sldMk cId="1589869606" sldId="4245"/>
            <ac:spMk id="2" creationId="{F95D4AC3-44E8-0259-7900-F1569458F159}"/>
          </ac:spMkLst>
        </pc:spChg>
        <pc:spChg chg="mod">
          <ac:chgData name="Johnny Wong" userId="17e7c405579e043f" providerId="LiveId" clId="{40727BD7-F38C-467E-9E16-477239555DF8}" dt="2026-06-09T08:19:24.412" v="5824" actId="1036"/>
          <ac:spMkLst>
            <pc:docMk/>
            <pc:sldMk cId="1589869606" sldId="4245"/>
            <ac:spMk id="3" creationId="{4A1CCEDF-7C35-F422-EF6A-6F980D546945}"/>
          </ac:spMkLst>
        </pc:spChg>
        <pc:spChg chg="mod">
          <ac:chgData name="Johnny Wong" userId="17e7c405579e043f" providerId="LiveId" clId="{40727BD7-F38C-467E-9E16-477239555DF8}" dt="2026-06-09T08:19:24.412" v="5824" actId="1036"/>
          <ac:spMkLst>
            <pc:docMk/>
            <pc:sldMk cId="1589869606" sldId="4245"/>
            <ac:spMk id="4" creationId="{0E945C86-7E0C-EE9A-E7F1-B552FEB8EE75}"/>
          </ac:spMkLst>
        </pc:spChg>
        <pc:spChg chg="mod">
          <ac:chgData name="Johnny Wong" userId="17e7c405579e043f" providerId="LiveId" clId="{40727BD7-F38C-467E-9E16-477239555DF8}" dt="2026-06-09T08:19:24.412" v="5824" actId="1036"/>
          <ac:spMkLst>
            <pc:docMk/>
            <pc:sldMk cId="1589869606" sldId="4245"/>
            <ac:spMk id="5" creationId="{E25C2D74-2A56-E542-7B3C-0471ACB3C4F0}"/>
          </ac:spMkLst>
        </pc:spChg>
      </pc:sldChg>
      <pc:sldChg chg="addSp modSp add mod ord setBg">
        <pc:chgData name="Johnny Wong" userId="17e7c405579e043f" providerId="LiveId" clId="{40727BD7-F38C-467E-9E16-477239555DF8}" dt="2026-06-09T07:09:46.493" v="4283" actId="26606"/>
        <pc:sldMkLst>
          <pc:docMk/>
          <pc:sldMk cId="258983833" sldId="4246"/>
        </pc:sldMkLst>
        <pc:spChg chg="mod">
          <ac:chgData name="Johnny Wong" userId="17e7c405579e043f" providerId="LiveId" clId="{40727BD7-F38C-467E-9E16-477239555DF8}" dt="2026-06-09T07:09:46.493" v="4283" actId="26606"/>
          <ac:spMkLst>
            <pc:docMk/>
            <pc:sldMk cId="258983833" sldId="4246"/>
            <ac:spMk id="2" creationId="{87D838B2-8B42-D5C5-A05B-5D5B16934DFF}"/>
          </ac:spMkLst>
        </pc:spChg>
        <pc:spChg chg="mod">
          <ac:chgData name="Johnny Wong" userId="17e7c405579e043f" providerId="LiveId" clId="{40727BD7-F38C-467E-9E16-477239555DF8}" dt="2026-06-09T07:09:46.493" v="4283" actId="26606"/>
          <ac:spMkLst>
            <pc:docMk/>
            <pc:sldMk cId="258983833" sldId="4246"/>
            <ac:spMk id="3" creationId="{A67FB50B-1E9E-AF18-3A86-8C76686BB4AF}"/>
          </ac:spMkLst>
        </pc:spChg>
        <pc:spChg chg="add">
          <ac:chgData name="Johnny Wong" userId="17e7c405579e043f" providerId="LiveId" clId="{40727BD7-F38C-467E-9E16-477239555DF8}" dt="2026-06-09T07:09:46.493" v="4283" actId="26606"/>
          <ac:spMkLst>
            <pc:docMk/>
            <pc:sldMk cId="258983833" sldId="4246"/>
            <ac:spMk id="9" creationId="{0671A8AE-40A1-4631-A6B8-581AFF065482}"/>
          </ac:spMkLst>
        </pc:spChg>
        <pc:spChg chg="add">
          <ac:chgData name="Johnny Wong" userId="17e7c405579e043f" providerId="LiveId" clId="{40727BD7-F38C-467E-9E16-477239555DF8}" dt="2026-06-09T07:09:46.493" v="4283" actId="26606"/>
          <ac:spMkLst>
            <pc:docMk/>
            <pc:sldMk cId="258983833" sldId="4246"/>
            <ac:spMk id="11" creationId="{AB58EF07-17C2-48CF-ABB0-EEF1F17CB8F0}"/>
          </ac:spMkLst>
        </pc:spChg>
        <pc:spChg chg="add">
          <ac:chgData name="Johnny Wong" userId="17e7c405579e043f" providerId="LiveId" clId="{40727BD7-F38C-467E-9E16-477239555DF8}" dt="2026-06-09T07:09:46.493" v="4283" actId="26606"/>
          <ac:spMkLst>
            <pc:docMk/>
            <pc:sldMk cId="258983833" sldId="4246"/>
            <ac:spMk id="13" creationId="{AF2F604E-43BE-4DC3-B983-E071523364F8}"/>
          </ac:spMkLst>
        </pc:spChg>
        <pc:spChg chg="add">
          <ac:chgData name="Johnny Wong" userId="17e7c405579e043f" providerId="LiveId" clId="{40727BD7-F38C-467E-9E16-477239555DF8}" dt="2026-06-09T07:09:46.493" v="4283" actId="26606"/>
          <ac:spMkLst>
            <pc:docMk/>
            <pc:sldMk cId="258983833" sldId="4246"/>
            <ac:spMk id="15" creationId="{08C9B587-E65E-4B52-B37C-ABEBB6E87928}"/>
          </ac:spMkLst>
        </pc:spChg>
        <pc:picChg chg="add mod ord">
          <ac:chgData name="Johnny Wong" userId="17e7c405579e043f" providerId="LiveId" clId="{40727BD7-F38C-467E-9E16-477239555DF8}" dt="2026-06-09T07:09:46.493" v="4283" actId="26606"/>
          <ac:picMkLst>
            <pc:docMk/>
            <pc:sldMk cId="258983833" sldId="4246"/>
            <ac:picMk id="4" creationId="{3B680492-3C07-5D6E-6BDF-C84633F1DF90}"/>
          </ac:picMkLst>
        </pc:picChg>
      </pc:sldChg>
      <pc:sldChg chg="addSp delSp modSp add mod ord">
        <pc:chgData name="Johnny Wong" userId="17e7c405579e043f" providerId="LiveId" clId="{40727BD7-F38C-467E-9E16-477239555DF8}" dt="2026-06-09T08:19:50.860" v="5829" actId="14100"/>
        <pc:sldMkLst>
          <pc:docMk/>
          <pc:sldMk cId="111078702" sldId="4247"/>
        </pc:sldMkLst>
        <pc:picChg chg="del">
          <ac:chgData name="Johnny Wong" userId="17e7c405579e043f" providerId="LiveId" clId="{40727BD7-F38C-467E-9E16-477239555DF8}" dt="2026-06-09T08:19:33.094" v="5825" actId="478"/>
          <ac:picMkLst>
            <pc:docMk/>
            <pc:sldMk cId="111078702" sldId="4247"/>
            <ac:picMk id="3" creationId="{333BABCF-A6E5-33E2-724C-B445B66ADD03}"/>
          </ac:picMkLst>
        </pc:picChg>
        <pc:picChg chg="add mod">
          <ac:chgData name="Johnny Wong" userId="17e7c405579e043f" providerId="LiveId" clId="{40727BD7-F38C-467E-9E16-477239555DF8}" dt="2026-06-09T08:19:50.860" v="5829" actId="14100"/>
          <ac:picMkLst>
            <pc:docMk/>
            <pc:sldMk cId="111078702" sldId="4247"/>
            <ac:picMk id="4" creationId="{2DF75EF9-56A2-5CE3-F8B6-19411A65C60A}"/>
          </ac:picMkLst>
        </pc:picChg>
      </pc:sldChg>
      <pc:sldChg chg="modSp add mod">
        <pc:chgData name="Johnny Wong" userId="17e7c405579e043f" providerId="LiveId" clId="{40727BD7-F38C-467E-9E16-477239555DF8}" dt="2026-06-09T07:19:55.135" v="4557" actId="207"/>
        <pc:sldMkLst>
          <pc:docMk/>
          <pc:sldMk cId="2267081133" sldId="4248"/>
        </pc:sldMkLst>
        <pc:spChg chg="mod">
          <ac:chgData name="Johnny Wong" userId="17e7c405579e043f" providerId="LiveId" clId="{40727BD7-F38C-467E-9E16-477239555DF8}" dt="2026-06-09T07:19:55.135" v="4557" actId="207"/>
          <ac:spMkLst>
            <pc:docMk/>
            <pc:sldMk cId="2267081133" sldId="4248"/>
            <ac:spMk id="2" creationId="{0FC2D458-13C3-1158-1285-3C0275686495}"/>
          </ac:spMkLst>
        </pc:spChg>
        <pc:spChg chg="mod">
          <ac:chgData name="Johnny Wong" userId="17e7c405579e043f" providerId="LiveId" clId="{40727BD7-F38C-467E-9E16-477239555DF8}" dt="2026-06-09T07:19:33.893" v="4553" actId="1036"/>
          <ac:spMkLst>
            <pc:docMk/>
            <pc:sldMk cId="2267081133" sldId="4248"/>
            <ac:spMk id="3" creationId="{DD50E2DA-476A-134C-FB64-D9B962902BBC}"/>
          </ac:spMkLst>
        </pc:spChg>
      </pc:sldChg>
      <pc:sldChg chg="modSp add">
        <pc:chgData name="Johnny Wong" userId="17e7c405579e043f" providerId="LiveId" clId="{40727BD7-F38C-467E-9E16-477239555DF8}" dt="2026-06-09T08:23:20.560" v="5930" actId="1036"/>
        <pc:sldMkLst>
          <pc:docMk/>
          <pc:sldMk cId="2684462401" sldId="4249"/>
        </pc:sldMkLst>
        <pc:spChg chg="mod">
          <ac:chgData name="Johnny Wong" userId="17e7c405579e043f" providerId="LiveId" clId="{40727BD7-F38C-467E-9E16-477239555DF8}" dt="2026-06-09T08:23:20.560" v="5930" actId="1036"/>
          <ac:spMkLst>
            <pc:docMk/>
            <pc:sldMk cId="2684462401" sldId="4249"/>
            <ac:spMk id="2" creationId="{E6BCBDF2-A027-A51D-060E-7A5D4643984B}"/>
          </ac:spMkLst>
        </pc:spChg>
        <pc:spChg chg="mod">
          <ac:chgData name="Johnny Wong" userId="17e7c405579e043f" providerId="LiveId" clId="{40727BD7-F38C-467E-9E16-477239555DF8}" dt="2026-06-09T08:23:20.560" v="5930" actId="1036"/>
          <ac:spMkLst>
            <pc:docMk/>
            <pc:sldMk cId="2684462401" sldId="4249"/>
            <ac:spMk id="3" creationId="{1D010D54-204F-70AE-1796-56A9E5ADC598}"/>
          </ac:spMkLst>
        </pc:spChg>
        <pc:spChg chg="mod">
          <ac:chgData name="Johnny Wong" userId="17e7c405579e043f" providerId="LiveId" clId="{40727BD7-F38C-467E-9E16-477239555DF8}" dt="2026-06-09T08:23:20.560" v="5930" actId="1036"/>
          <ac:spMkLst>
            <pc:docMk/>
            <pc:sldMk cId="2684462401" sldId="4249"/>
            <ac:spMk id="4" creationId="{F4245836-4FE1-C7D1-F388-56F1BD447ECB}"/>
          </ac:spMkLst>
        </pc:spChg>
        <pc:spChg chg="mod">
          <ac:chgData name="Johnny Wong" userId="17e7c405579e043f" providerId="LiveId" clId="{40727BD7-F38C-467E-9E16-477239555DF8}" dt="2026-06-09T08:23:20.560" v="5930" actId="1036"/>
          <ac:spMkLst>
            <pc:docMk/>
            <pc:sldMk cId="2684462401" sldId="4249"/>
            <ac:spMk id="5" creationId="{39230366-FAD9-414C-57C5-69EB40F9BD4E}"/>
          </ac:spMkLst>
        </pc:spChg>
      </pc:sldChg>
      <pc:sldChg chg="modSp add mod">
        <pc:chgData name="Johnny Wong" userId="17e7c405579e043f" providerId="LiveId" clId="{40727BD7-F38C-467E-9E16-477239555DF8}" dt="2026-06-09T08:23:51.134" v="5937" actId="1076"/>
        <pc:sldMkLst>
          <pc:docMk/>
          <pc:sldMk cId="1636909464" sldId="4250"/>
        </pc:sldMkLst>
        <pc:spChg chg="mod">
          <ac:chgData name="Johnny Wong" userId="17e7c405579e043f" providerId="LiveId" clId="{40727BD7-F38C-467E-9E16-477239555DF8}" dt="2026-06-09T08:23:51.134" v="5937" actId="1076"/>
          <ac:spMkLst>
            <pc:docMk/>
            <pc:sldMk cId="1636909464" sldId="4250"/>
            <ac:spMk id="2" creationId="{A49EB06D-3CB4-E135-40EC-0665BAD52F7F}"/>
          </ac:spMkLst>
        </pc:spChg>
        <pc:spChg chg="mod">
          <ac:chgData name="Johnny Wong" userId="17e7c405579e043f" providerId="LiveId" clId="{40727BD7-F38C-467E-9E16-477239555DF8}" dt="2026-06-09T07:25:53.484" v="5059" actId="1035"/>
          <ac:spMkLst>
            <pc:docMk/>
            <pc:sldMk cId="1636909464" sldId="4250"/>
            <ac:spMk id="4" creationId="{16E07E09-A776-55C7-D41B-22286886FDF4}"/>
          </ac:spMkLst>
        </pc:spChg>
        <pc:spChg chg="mod">
          <ac:chgData name="Johnny Wong" userId="17e7c405579e043f" providerId="LiveId" clId="{40727BD7-F38C-467E-9E16-477239555DF8}" dt="2026-06-09T07:25:53.484" v="5059" actId="1035"/>
          <ac:spMkLst>
            <pc:docMk/>
            <pc:sldMk cId="1636909464" sldId="4250"/>
            <ac:spMk id="5" creationId="{96CBAF94-9268-E356-D5F5-F02C47190FC2}"/>
          </ac:spMkLst>
        </pc:spChg>
        <pc:spChg chg="mod">
          <ac:chgData name="Johnny Wong" userId="17e7c405579e043f" providerId="LiveId" clId="{40727BD7-F38C-467E-9E16-477239555DF8}" dt="2026-06-09T07:25:53.484" v="5059" actId="1035"/>
          <ac:spMkLst>
            <pc:docMk/>
            <pc:sldMk cId="1636909464" sldId="4250"/>
            <ac:spMk id="8" creationId="{07892298-7BF8-0742-A8A9-347127B9A029}"/>
          </ac:spMkLst>
        </pc:spChg>
        <pc:spChg chg="mod">
          <ac:chgData name="Johnny Wong" userId="17e7c405579e043f" providerId="LiveId" clId="{40727BD7-F38C-467E-9E16-477239555DF8}" dt="2026-06-09T07:25:53.484" v="5059" actId="1035"/>
          <ac:spMkLst>
            <pc:docMk/>
            <pc:sldMk cId="1636909464" sldId="4250"/>
            <ac:spMk id="9" creationId="{1415A005-BBCA-7CF5-1606-9B199B09EE50}"/>
          </ac:spMkLst>
        </pc:spChg>
        <pc:spChg chg="mod">
          <ac:chgData name="Johnny Wong" userId="17e7c405579e043f" providerId="LiveId" clId="{40727BD7-F38C-467E-9E16-477239555DF8}" dt="2026-06-09T07:25:53.484" v="5059" actId="1035"/>
          <ac:spMkLst>
            <pc:docMk/>
            <pc:sldMk cId="1636909464" sldId="4250"/>
            <ac:spMk id="10" creationId="{FA4A61EC-A04F-6207-7790-85B44068AB93}"/>
          </ac:spMkLst>
        </pc:spChg>
        <pc:spChg chg="mod">
          <ac:chgData name="Johnny Wong" userId="17e7c405579e043f" providerId="LiveId" clId="{40727BD7-F38C-467E-9E16-477239555DF8}" dt="2026-06-09T07:25:53.484" v="5059" actId="1035"/>
          <ac:spMkLst>
            <pc:docMk/>
            <pc:sldMk cId="1636909464" sldId="4250"/>
            <ac:spMk id="11" creationId="{5878CDE4-58C3-EE7A-635A-633C83888C81}"/>
          </ac:spMkLst>
        </pc:spChg>
      </pc:sldChg>
      <pc:sldMasterChg chg="delSldLayout">
        <pc:chgData name="Johnny Wong" userId="17e7c405579e043f" providerId="LiveId" clId="{40727BD7-F38C-467E-9E16-477239555DF8}" dt="2026-06-08T17:31:51.865" v="2043" actId="2696"/>
        <pc:sldMasterMkLst>
          <pc:docMk/>
          <pc:sldMasterMk cId="1855193588" sldId="2147483662"/>
        </pc:sldMasterMkLst>
        <pc:sldLayoutChg chg="del">
          <pc:chgData name="Johnny Wong" userId="17e7c405579e043f" providerId="LiveId" clId="{40727BD7-F38C-467E-9E16-477239555DF8}" dt="2026-06-08T17:31:51.865" v="2043" actId="2696"/>
          <pc:sldLayoutMkLst>
            <pc:docMk/>
            <pc:sldMasterMk cId="1855193588" sldId="2147483662"/>
            <pc:sldLayoutMk cId="3882831168" sldId="2147483674"/>
          </pc:sldLayoutMkLst>
        </pc:sldLayoutChg>
      </pc:sldMasterChg>
      <pc:sldMasterChg chg="del delSldLayout">
        <pc:chgData name="Johnny Wong" userId="17e7c405579e043f" providerId="LiveId" clId="{40727BD7-F38C-467E-9E16-477239555DF8}" dt="2026-06-09T07:35:48.221" v="5068" actId="47"/>
        <pc:sldMasterMkLst>
          <pc:docMk/>
          <pc:sldMasterMk cId="2494840196" sldId="2147483675"/>
        </pc:sldMasterMkLst>
        <pc:sldLayoutChg chg="del">
          <pc:chgData name="Johnny Wong" userId="17e7c405579e043f" providerId="LiveId" clId="{40727BD7-F38C-467E-9E16-477239555DF8}" dt="2026-06-09T07:35:48.221" v="5068" actId="47"/>
          <pc:sldLayoutMkLst>
            <pc:docMk/>
            <pc:sldMasterMk cId="2494840196" sldId="2147483675"/>
            <pc:sldLayoutMk cId="1769985487" sldId="2147483676"/>
          </pc:sldLayoutMkLst>
        </pc:sldLayoutChg>
        <pc:sldLayoutChg chg="del">
          <pc:chgData name="Johnny Wong" userId="17e7c405579e043f" providerId="LiveId" clId="{40727BD7-F38C-467E-9E16-477239555DF8}" dt="2026-06-09T07:35:48.221" v="5068" actId="47"/>
          <pc:sldLayoutMkLst>
            <pc:docMk/>
            <pc:sldMasterMk cId="2494840196" sldId="2147483675"/>
            <pc:sldLayoutMk cId="3303851321" sldId="2147483677"/>
          </pc:sldLayoutMkLst>
        </pc:sldLayoutChg>
        <pc:sldLayoutChg chg="del">
          <pc:chgData name="Johnny Wong" userId="17e7c405579e043f" providerId="LiveId" clId="{40727BD7-F38C-467E-9E16-477239555DF8}" dt="2026-06-09T07:35:48.221" v="5068" actId="47"/>
          <pc:sldLayoutMkLst>
            <pc:docMk/>
            <pc:sldMasterMk cId="2494840196" sldId="2147483675"/>
            <pc:sldLayoutMk cId="2714191408" sldId="2147483678"/>
          </pc:sldLayoutMkLst>
        </pc:sldLayoutChg>
        <pc:sldLayoutChg chg="del">
          <pc:chgData name="Johnny Wong" userId="17e7c405579e043f" providerId="LiveId" clId="{40727BD7-F38C-467E-9E16-477239555DF8}" dt="2026-06-09T07:35:48.221" v="5068" actId="47"/>
          <pc:sldLayoutMkLst>
            <pc:docMk/>
            <pc:sldMasterMk cId="2494840196" sldId="2147483675"/>
            <pc:sldLayoutMk cId="207384227" sldId="2147483679"/>
          </pc:sldLayoutMkLst>
        </pc:sldLayoutChg>
        <pc:sldLayoutChg chg="del">
          <pc:chgData name="Johnny Wong" userId="17e7c405579e043f" providerId="LiveId" clId="{40727BD7-F38C-467E-9E16-477239555DF8}" dt="2026-06-09T07:35:48.221" v="5068" actId="47"/>
          <pc:sldLayoutMkLst>
            <pc:docMk/>
            <pc:sldMasterMk cId="2494840196" sldId="2147483675"/>
            <pc:sldLayoutMk cId="2418595333" sldId="2147483680"/>
          </pc:sldLayoutMkLst>
        </pc:sldLayoutChg>
        <pc:sldLayoutChg chg="del">
          <pc:chgData name="Johnny Wong" userId="17e7c405579e043f" providerId="LiveId" clId="{40727BD7-F38C-467E-9E16-477239555DF8}" dt="2026-06-09T07:35:48.221" v="5068" actId="47"/>
          <pc:sldLayoutMkLst>
            <pc:docMk/>
            <pc:sldMasterMk cId="2494840196" sldId="2147483675"/>
            <pc:sldLayoutMk cId="3572426190" sldId="2147483681"/>
          </pc:sldLayoutMkLst>
        </pc:sldLayoutChg>
        <pc:sldLayoutChg chg="del">
          <pc:chgData name="Johnny Wong" userId="17e7c405579e043f" providerId="LiveId" clId="{40727BD7-F38C-467E-9E16-477239555DF8}" dt="2026-06-09T07:35:48.221" v="5068" actId="47"/>
          <pc:sldLayoutMkLst>
            <pc:docMk/>
            <pc:sldMasterMk cId="2494840196" sldId="2147483675"/>
            <pc:sldLayoutMk cId="1110406483" sldId="2147483682"/>
          </pc:sldLayoutMkLst>
        </pc:sldLayoutChg>
        <pc:sldLayoutChg chg="del">
          <pc:chgData name="Johnny Wong" userId="17e7c405579e043f" providerId="LiveId" clId="{40727BD7-F38C-467E-9E16-477239555DF8}" dt="2026-06-09T07:35:48.221" v="5068" actId="47"/>
          <pc:sldLayoutMkLst>
            <pc:docMk/>
            <pc:sldMasterMk cId="2494840196" sldId="2147483675"/>
            <pc:sldLayoutMk cId="80773791" sldId="2147483683"/>
          </pc:sldLayoutMkLst>
        </pc:sldLayoutChg>
        <pc:sldLayoutChg chg="del">
          <pc:chgData name="Johnny Wong" userId="17e7c405579e043f" providerId="LiveId" clId="{40727BD7-F38C-467E-9E16-477239555DF8}" dt="2026-06-09T07:35:48.221" v="5068" actId="47"/>
          <pc:sldLayoutMkLst>
            <pc:docMk/>
            <pc:sldMasterMk cId="2494840196" sldId="2147483675"/>
            <pc:sldLayoutMk cId="333652757" sldId="2147483684"/>
          </pc:sldLayoutMkLst>
        </pc:sldLayoutChg>
        <pc:sldLayoutChg chg="del">
          <pc:chgData name="Johnny Wong" userId="17e7c405579e043f" providerId="LiveId" clId="{40727BD7-F38C-467E-9E16-477239555DF8}" dt="2026-06-09T07:35:48.221" v="5068" actId="47"/>
          <pc:sldLayoutMkLst>
            <pc:docMk/>
            <pc:sldMasterMk cId="2494840196" sldId="2147483675"/>
            <pc:sldLayoutMk cId="1996966570" sldId="2147483685"/>
          </pc:sldLayoutMkLst>
        </pc:sldLayoutChg>
        <pc:sldLayoutChg chg="del">
          <pc:chgData name="Johnny Wong" userId="17e7c405579e043f" providerId="LiveId" clId="{40727BD7-F38C-467E-9E16-477239555DF8}" dt="2026-06-09T07:35:48.221" v="5068" actId="47"/>
          <pc:sldLayoutMkLst>
            <pc:docMk/>
            <pc:sldMasterMk cId="2494840196" sldId="2147483675"/>
            <pc:sldLayoutMk cId="3528995882" sldId="2147483686"/>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2716EE-DE58-4164-9088-05EE960562FD}" type="datetimeFigureOut">
              <a:rPr lang="en-AU" smtClean="0"/>
              <a:t>9/06/2026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FFA220-D31E-4374-9EE9-BCF869A21FD0}" type="slidenum">
              <a:rPr lang="en-AU" smtClean="0"/>
              <a:t>‹#›</a:t>
            </a:fld>
            <a:endParaRPr lang="en-AU"/>
          </a:p>
        </p:txBody>
      </p:sp>
    </p:spTree>
    <p:extLst>
      <p:ext uri="{BB962C8B-B14F-4D97-AF65-F5344CB8AC3E}">
        <p14:creationId xmlns:p14="http://schemas.microsoft.com/office/powerpoint/2010/main" val="28527795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7FFA220-D31E-4374-9EE9-BCF869A21FD0}" type="slidenum">
              <a:rPr lang="en-AU" smtClean="0"/>
              <a:t>5</a:t>
            </a:fld>
            <a:endParaRPr lang="en-AU"/>
          </a:p>
        </p:txBody>
      </p:sp>
    </p:spTree>
    <p:extLst>
      <p:ext uri="{BB962C8B-B14F-4D97-AF65-F5344CB8AC3E}">
        <p14:creationId xmlns:p14="http://schemas.microsoft.com/office/powerpoint/2010/main" val="34033738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6C2CFA-8A2E-FF61-A261-EAB73FAF9B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FB9099-DCFD-2961-93E1-FEC8B7E8A0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1FB13E-F2E1-4D81-5487-A68C4AB451ED}"/>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15F1F42C-94F1-D4C1-B682-36CB6016BA6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FFA220-D31E-4374-9EE9-BCF869A21FD0}"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863507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AC63FA-C681-A5F9-74C7-0D5245D954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8FE14F-EB4D-E6A2-A3BC-7B7260C3DA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6DC730-DCC1-5065-5CA8-2810F46CBCCF}"/>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B6E6A7B8-E952-CC28-EA2E-83472BF63A5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FFA220-D31E-4374-9EE9-BCF869A21FD0}"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601267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2FAFE0-F4E6-85DE-AB56-E9A0B65D32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7AB217-7FBE-7A57-6A14-1DE1459ABD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A32D97-94CC-BE1F-FAD2-C06C9C844CF6}"/>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4436778D-F427-8ACF-800E-BF632580D9F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FFA220-D31E-4374-9EE9-BCF869A21FD0}"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151648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9EFB7-5FD1-1474-347E-C81420D9CD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82BC51-DCA4-699F-E7D4-D25D6D231A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E8F57B-3D3C-626F-89BC-80585F27988C}"/>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CA4BD3AA-0E3B-13E5-F88F-2B96CCFE289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FFA220-D31E-4374-9EE9-BCF869A21FD0}"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103341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E2ED62-4831-C479-C067-26DD5CC77D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BE3557-3DF9-96B0-9D5F-21F3D8C9AE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1087A2-B1D1-719B-03EC-F84D9DCB123A}"/>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DF3FB805-2193-ABEE-392F-CBE41E7ABF6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FFA220-D31E-4374-9EE9-BCF869A21FD0}"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92767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a:noFill/>
          <a:extLst>
            <a:ext uri="{91240B29-F687-4F45-9708-019B960494DF}">
              <a14:hiddenLine xmlns:a14="http://schemas.microsoft.com/office/drawing/2010/main" w="9525">
                <a:solidFill>
                  <a:srgbClr val="808080"/>
                </a:solidFill>
                <a:miter lim="800000"/>
                <a:headEnd/>
                <a:tailEnd/>
              </a14:hiddenLine>
            </a:ext>
          </a:extLst>
        </p:spPr>
        <p:txBody>
          <a:bodyPr/>
          <a:lstStyle/>
          <a:p>
            <a:endParaRPr lang="en-AU"/>
          </a:p>
        </p:txBody>
      </p:sp>
      <p:sp>
        <p:nvSpPr>
          <p:cNvPr id="26628" name="Slide Number Placeholder 3"/>
          <p:cNvSpPr>
            <a:spLocks noGrp="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9pPr>
          </a:lstStyle>
          <a:p>
            <a:pPr marL="0" marR="0" lvl="0" indent="0" algn="r"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F2DF0402-6037-4442-AB41-865F65E20E5D}"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t>25</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新細明體" panose="02020500000000000000" pitchFamily="18" charset="-120"/>
              <a:cs typeface="+mn-cs"/>
            </a:endParaRPr>
          </a:p>
        </p:txBody>
      </p:sp>
    </p:spTree>
    <p:extLst>
      <p:ext uri="{BB962C8B-B14F-4D97-AF65-F5344CB8AC3E}">
        <p14:creationId xmlns:p14="http://schemas.microsoft.com/office/powerpoint/2010/main" val="26540115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Empreendedor</a:t>
            </a:r>
          </a:p>
          <a:p>
            <a:endParaRPr lang="en-AU" dirty="0"/>
          </a:p>
        </p:txBody>
      </p:sp>
      <p:sp>
        <p:nvSpPr>
          <p:cNvPr id="4" name="Slide Number Placeholder 3"/>
          <p:cNvSpPr>
            <a:spLocks noGrp="1"/>
          </p:cNvSpPr>
          <p:nvPr>
            <p:ph type="sldNum" sz="quarter" idx="5"/>
          </p:nvPr>
        </p:nvSpPr>
        <p:spPr/>
        <p:txBody>
          <a:bodyPr/>
          <a:lstStyle/>
          <a:p>
            <a:fld id="{47FFA220-D31E-4374-9EE9-BCF869A21FD0}" type="slidenum">
              <a:rPr lang="en-AU" smtClean="0"/>
              <a:t>34</a:t>
            </a:fld>
            <a:endParaRPr lang="en-AU"/>
          </a:p>
        </p:txBody>
      </p:sp>
    </p:spTree>
    <p:extLst>
      <p:ext uri="{BB962C8B-B14F-4D97-AF65-F5344CB8AC3E}">
        <p14:creationId xmlns:p14="http://schemas.microsoft.com/office/powerpoint/2010/main" val="2415491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FFA220-D31E-4374-9EE9-BCF869A21FD0}"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189339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692ADB-3B08-DCBE-4385-5065A1D2E5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E69590-3AD5-3225-88E7-EEDD3610F2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ED8FF6-CDEA-8CF5-6BCD-E601F9638C49}"/>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25EE17B0-D3EE-56BA-5E1A-3BFEBCE5A32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FFA220-D31E-4374-9EE9-BCF869A21FD0}"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208661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E5DC6-B36F-09E2-C681-B65F8140C0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A82041-DE77-E6EF-844A-B9FB536DB8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DD0544-B4B6-D141-9768-6DE4B4846AD4}"/>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A6125FC4-0ED5-A818-5245-4B7F533068B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FFA220-D31E-4374-9EE9-BCF869A21FD0}"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196813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3A28CC-EF9D-B7B2-F7AF-0BBA72E8A6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3D6B18-0036-16B5-866D-241257D8A0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979FA8-53FB-A60D-BD30-E61FCD669532}"/>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4B828B39-740E-3D69-4BA5-2CCD4D11E79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FFA220-D31E-4374-9EE9-BCF869A21FD0}"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635272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FFA220-D31E-4374-9EE9-BCF869A21FD0}"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799506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EE19D4-65F1-C37B-AD69-954D3F772D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35BFEC-E7B7-B01D-9C40-0C3A68E3CA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9811B8-4732-A887-9297-5E6E0618CC49}"/>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B03F792E-0FB4-5639-9094-B2AF8B01D68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FFA220-D31E-4374-9EE9-BCF869A21FD0}"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2047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E268407-49AC-354D-F5F1-2142426AFAAB}"/>
              </a:ext>
            </a:extLst>
          </p:cNvPr>
          <p:cNvSpPr>
            <a:spLocks noGrp="1"/>
          </p:cNvSpPr>
          <p:nvPr>
            <p:ph type="ctrTitle"/>
          </p:nvPr>
        </p:nvSpPr>
        <p:spPr>
          <a:xfrm>
            <a:off x="1524000" y="1122363"/>
            <a:ext cx="9144000" cy="2387600"/>
          </a:xfrm>
        </p:spPr>
        <p:txBody>
          <a:bodyPr anchor="b"/>
          <a:lstStyle>
            <a:lvl1pPr algn="ctr">
              <a:defRPr sz="6000">
                <a:solidFill>
                  <a:schemeClr val="bg1"/>
                </a:solidFill>
              </a:defRPr>
            </a:lvl1pPr>
          </a:lstStyle>
          <a:p>
            <a:r>
              <a:rPr lang="es-ES" dirty="0"/>
              <a:t>Clique para modificar o estilo do título mestre</a:t>
            </a:r>
            <a:endParaRPr lang="es-CL" dirty="0"/>
          </a:p>
        </p:txBody>
      </p:sp>
      <p:sp>
        <p:nvSpPr>
          <p:cNvPr id="3" name="Subtítulo 2">
            <a:extLst>
              <a:ext uri="{FF2B5EF4-FFF2-40B4-BE49-F238E27FC236}">
                <a16:creationId xmlns:a16="http://schemas.microsoft.com/office/drawing/2014/main" id="{BD46230D-4A9B-14F0-0B69-4BFE021DDE90}"/>
              </a:ext>
            </a:extLst>
          </p:cNvPr>
          <p:cNvSpPr>
            <a:spLocks noGrp="1"/>
          </p:cNvSpPr>
          <p:nvPr>
            <p:ph type="subTitle" idx="1"/>
          </p:nvPr>
        </p:nvSpPr>
        <p:spPr>
          <a:xfrm>
            <a:off x="1524000" y="3602038"/>
            <a:ext cx="9144000"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Clique para modificar o estilo do subtítulo mestre</a:t>
            </a:r>
            <a:endParaRPr lang="es-CL" dirty="0"/>
          </a:p>
        </p:txBody>
      </p:sp>
      <p:sp>
        <p:nvSpPr>
          <p:cNvPr id="4" name="Marcador de fecha 3">
            <a:extLst>
              <a:ext uri="{FF2B5EF4-FFF2-40B4-BE49-F238E27FC236}">
                <a16:creationId xmlns:a16="http://schemas.microsoft.com/office/drawing/2014/main" id="{C7D43029-BBEF-4B54-7BCA-E329F74B521C}"/>
              </a:ext>
            </a:extLst>
          </p:cNvPr>
          <p:cNvSpPr>
            <a:spLocks noGrp="1"/>
          </p:cNvSpPr>
          <p:nvPr>
            <p:ph type="dt" sz="half" idx="10"/>
          </p:nvPr>
        </p:nvSpPr>
        <p:spPr/>
        <p:txBody>
          <a:bodyPr/>
          <a:lstStyle/>
          <a:p>
            <a:fld id="{72DD3D18-16ED-41D9-AFE8-3CD80D890D58}" type="datetimeFigureOut">
              <a:rPr lang="es-CL" smtClean="0"/>
              <a:t>09-06-2026</a:t>
            </a:fld>
            <a:endParaRPr lang="es-CL"/>
          </a:p>
        </p:txBody>
      </p:sp>
      <p:sp>
        <p:nvSpPr>
          <p:cNvPr id="5" name="Marcador de pie de página 4">
            <a:extLst>
              <a:ext uri="{FF2B5EF4-FFF2-40B4-BE49-F238E27FC236}">
                <a16:creationId xmlns:a16="http://schemas.microsoft.com/office/drawing/2014/main" id="{F2856C70-685A-5A0F-A19C-03C5C60B7E1D}"/>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4B383707-14FA-96E0-6906-FF8B11AF08DB}"/>
              </a:ext>
            </a:extLst>
          </p:cNvPr>
          <p:cNvSpPr>
            <a:spLocks noGrp="1"/>
          </p:cNvSpPr>
          <p:nvPr>
            <p:ph type="sldNum" sz="quarter" idx="12"/>
          </p:nvPr>
        </p:nvSpPr>
        <p:spPr/>
        <p:txBody>
          <a:bodyPr/>
          <a:lstStyle/>
          <a:p>
            <a:fld id="{EAB838B5-0546-46EC-8F8C-95665F06D5AD}" type="slidenum">
              <a:rPr lang="es-CL" smtClean="0"/>
              <a:t>‹#›</a:t>
            </a:fld>
            <a:endParaRPr lang="es-CL"/>
          </a:p>
        </p:txBody>
      </p:sp>
    </p:spTree>
    <p:extLst>
      <p:ext uri="{BB962C8B-B14F-4D97-AF65-F5344CB8AC3E}">
        <p14:creationId xmlns:p14="http://schemas.microsoft.com/office/powerpoint/2010/main" val="24881615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ido con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A5120B3-50C7-1AEE-516F-BD6948B8CBF9}"/>
              </a:ext>
            </a:extLst>
          </p:cNvPr>
          <p:cNvSpPr>
            <a:spLocks noGrp="1"/>
          </p:cNvSpPr>
          <p:nvPr>
            <p:ph type="title"/>
          </p:nvPr>
        </p:nvSpPr>
        <p:spPr>
          <a:xfrm>
            <a:off x="839788" y="457200"/>
            <a:ext cx="3932237" cy="1600200"/>
          </a:xfrm>
        </p:spPr>
        <p:txBody>
          <a:bodyPr anchor="b"/>
          <a:lstStyle>
            <a:lvl1pPr>
              <a:defRPr sz="3200"/>
            </a:lvl1pPr>
          </a:lstStyle>
          <a:p>
            <a:r>
              <a:rPr lang="es-ES"/>
              <a:t>Clique para editar o estilo do título mestre</a:t>
            </a:r>
            <a:endParaRPr lang="es-CL"/>
          </a:p>
        </p:txBody>
      </p:sp>
      <p:sp>
        <p:nvSpPr>
          <p:cNvPr id="3" name="Marcador de contenido 2">
            <a:extLst>
              <a:ext uri="{FF2B5EF4-FFF2-40B4-BE49-F238E27FC236}">
                <a16:creationId xmlns:a16="http://schemas.microsoft.com/office/drawing/2014/main" id="{271967D7-6A2E-61A3-7EF5-A6630D780DD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Clique para editar os estilos de texto mestre</a:t>
            </a:r>
          </a:p>
          <a:p>
            <a:pPr lvl="1"/>
            <a:r>
              <a:rPr lang="es-ES"/>
              <a:t>Segundo nível</a:t>
            </a:r>
          </a:p>
          <a:p>
            <a:pPr lvl="2"/>
            <a:r>
              <a:rPr lang="es-ES"/>
              <a:t>Terceiro nível</a:t>
            </a:r>
          </a:p>
          <a:p>
            <a:pPr lvl="3"/>
            <a:r>
              <a:rPr lang="es-ES"/>
              <a:t>Quarto nível</a:t>
            </a:r>
          </a:p>
          <a:p>
            <a:pPr lvl="4"/>
            <a:r>
              <a:rPr lang="es-ES"/>
              <a:t>Quinto nível</a:t>
            </a:r>
            <a:endParaRPr lang="es-CL"/>
          </a:p>
        </p:txBody>
      </p:sp>
      <p:sp>
        <p:nvSpPr>
          <p:cNvPr id="4" name="Marcador de texto 3">
            <a:extLst>
              <a:ext uri="{FF2B5EF4-FFF2-40B4-BE49-F238E27FC236}">
                <a16:creationId xmlns:a16="http://schemas.microsoft.com/office/drawing/2014/main" id="{3AEB57CE-2E63-D8E1-BFE9-407B5098CF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Clique para editar os estilos de texto mestre</a:t>
            </a:r>
          </a:p>
        </p:txBody>
      </p:sp>
      <p:sp>
        <p:nvSpPr>
          <p:cNvPr id="5" name="Marcador de fecha 4">
            <a:extLst>
              <a:ext uri="{FF2B5EF4-FFF2-40B4-BE49-F238E27FC236}">
                <a16:creationId xmlns:a16="http://schemas.microsoft.com/office/drawing/2014/main" id="{4210E5D7-86BA-3427-73B0-C005EE9B4E39}"/>
              </a:ext>
            </a:extLst>
          </p:cNvPr>
          <p:cNvSpPr>
            <a:spLocks noGrp="1"/>
          </p:cNvSpPr>
          <p:nvPr>
            <p:ph type="dt" sz="half" idx="10"/>
          </p:nvPr>
        </p:nvSpPr>
        <p:spPr/>
        <p:txBody>
          <a:bodyPr/>
          <a:lstStyle/>
          <a:p>
            <a:fld id="{72DD3D18-16ED-41D9-AFE8-3CD80D890D58}" type="datetimeFigureOut">
              <a:rPr lang="es-CL" smtClean="0"/>
              <a:t>09-06-2026</a:t>
            </a:fld>
            <a:endParaRPr lang="es-CL"/>
          </a:p>
        </p:txBody>
      </p:sp>
      <p:sp>
        <p:nvSpPr>
          <p:cNvPr id="6" name="Marcador de pie de página 5">
            <a:extLst>
              <a:ext uri="{FF2B5EF4-FFF2-40B4-BE49-F238E27FC236}">
                <a16:creationId xmlns:a16="http://schemas.microsoft.com/office/drawing/2014/main" id="{12C92B64-2572-A8F4-B203-F4C7441E0641}"/>
              </a:ext>
            </a:extLst>
          </p:cNvPr>
          <p:cNvSpPr>
            <a:spLocks noGrp="1"/>
          </p:cNvSpPr>
          <p:nvPr>
            <p:ph type="ftr" sz="quarter" idx="11"/>
          </p:nvPr>
        </p:nvSpPr>
        <p:spPr/>
        <p:txBody>
          <a:bodyPr/>
          <a:lstStyle/>
          <a:p>
            <a:endParaRPr lang="es-CL"/>
          </a:p>
        </p:txBody>
      </p:sp>
      <p:sp>
        <p:nvSpPr>
          <p:cNvPr id="7" name="Marcador de número de diapositiva 6">
            <a:extLst>
              <a:ext uri="{FF2B5EF4-FFF2-40B4-BE49-F238E27FC236}">
                <a16:creationId xmlns:a16="http://schemas.microsoft.com/office/drawing/2014/main" id="{AAB10F9E-4737-416F-4079-35CA4A603941}"/>
              </a:ext>
            </a:extLst>
          </p:cNvPr>
          <p:cNvSpPr>
            <a:spLocks noGrp="1"/>
          </p:cNvSpPr>
          <p:nvPr>
            <p:ph type="sldNum" sz="quarter" idx="12"/>
          </p:nvPr>
        </p:nvSpPr>
        <p:spPr/>
        <p:txBody>
          <a:bodyPr/>
          <a:lstStyle/>
          <a:p>
            <a:fld id="{EAB838B5-0546-46EC-8F8C-95665F06D5AD}" type="slidenum">
              <a:rPr lang="es-CL" smtClean="0"/>
              <a:t>‹#›</a:t>
            </a:fld>
            <a:endParaRPr lang="es-CL"/>
          </a:p>
        </p:txBody>
      </p:sp>
    </p:spTree>
    <p:extLst>
      <p:ext uri="{BB962C8B-B14F-4D97-AF65-F5344CB8AC3E}">
        <p14:creationId xmlns:p14="http://schemas.microsoft.com/office/powerpoint/2010/main" val="22348794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Imagen con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BA9A34-1E8B-A250-5DD8-18515EF06F48}"/>
              </a:ext>
            </a:extLst>
          </p:cNvPr>
          <p:cNvSpPr>
            <a:spLocks noGrp="1"/>
          </p:cNvSpPr>
          <p:nvPr>
            <p:ph type="title"/>
          </p:nvPr>
        </p:nvSpPr>
        <p:spPr>
          <a:xfrm>
            <a:off x="839788" y="457200"/>
            <a:ext cx="3932237" cy="1600200"/>
          </a:xfrm>
        </p:spPr>
        <p:txBody>
          <a:bodyPr anchor="b"/>
          <a:lstStyle>
            <a:lvl1pPr>
              <a:defRPr sz="3200"/>
            </a:lvl1pPr>
          </a:lstStyle>
          <a:p>
            <a:r>
              <a:rPr lang="es-ES"/>
              <a:t>Clique para modificar o estilo do título do modelo</a:t>
            </a:r>
            <a:endParaRPr lang="es-CL"/>
          </a:p>
        </p:txBody>
      </p:sp>
      <p:sp>
        <p:nvSpPr>
          <p:cNvPr id="3" name="Marcador de posición de imagen 2">
            <a:extLst>
              <a:ext uri="{FF2B5EF4-FFF2-40B4-BE49-F238E27FC236}">
                <a16:creationId xmlns:a16="http://schemas.microsoft.com/office/drawing/2014/main" id="{3BA83B6D-9586-F622-AA8D-F0B0F4C1F71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L"/>
          </a:p>
        </p:txBody>
      </p:sp>
      <p:sp>
        <p:nvSpPr>
          <p:cNvPr id="4" name="Marcador de texto 3">
            <a:extLst>
              <a:ext uri="{FF2B5EF4-FFF2-40B4-BE49-F238E27FC236}">
                <a16:creationId xmlns:a16="http://schemas.microsoft.com/office/drawing/2014/main" id="{69CBF644-940C-9D3E-B895-72786561C0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Clique para modificar os estilos de texto do modelo</a:t>
            </a:r>
          </a:p>
        </p:txBody>
      </p:sp>
      <p:sp>
        <p:nvSpPr>
          <p:cNvPr id="5" name="Marcador de fecha 4">
            <a:extLst>
              <a:ext uri="{FF2B5EF4-FFF2-40B4-BE49-F238E27FC236}">
                <a16:creationId xmlns:a16="http://schemas.microsoft.com/office/drawing/2014/main" id="{54332A2E-E5ED-6FF8-9BC5-6D79226402D0}"/>
              </a:ext>
            </a:extLst>
          </p:cNvPr>
          <p:cNvSpPr>
            <a:spLocks noGrp="1"/>
          </p:cNvSpPr>
          <p:nvPr>
            <p:ph type="dt" sz="half" idx="10"/>
          </p:nvPr>
        </p:nvSpPr>
        <p:spPr/>
        <p:txBody>
          <a:bodyPr/>
          <a:lstStyle/>
          <a:p>
            <a:fld id="{72DD3D18-16ED-41D9-AFE8-3CD80D890D58}" type="datetimeFigureOut">
              <a:rPr lang="es-CL" smtClean="0"/>
              <a:t>09-06-2026</a:t>
            </a:fld>
            <a:endParaRPr lang="es-CL"/>
          </a:p>
        </p:txBody>
      </p:sp>
      <p:sp>
        <p:nvSpPr>
          <p:cNvPr id="6" name="Marcador de pie de página 5">
            <a:extLst>
              <a:ext uri="{FF2B5EF4-FFF2-40B4-BE49-F238E27FC236}">
                <a16:creationId xmlns:a16="http://schemas.microsoft.com/office/drawing/2014/main" id="{BDB630D9-BC02-894E-1287-717A7F144F8E}"/>
              </a:ext>
            </a:extLst>
          </p:cNvPr>
          <p:cNvSpPr>
            <a:spLocks noGrp="1"/>
          </p:cNvSpPr>
          <p:nvPr>
            <p:ph type="ftr" sz="quarter" idx="11"/>
          </p:nvPr>
        </p:nvSpPr>
        <p:spPr/>
        <p:txBody>
          <a:bodyPr/>
          <a:lstStyle/>
          <a:p>
            <a:endParaRPr lang="es-CL"/>
          </a:p>
        </p:txBody>
      </p:sp>
      <p:sp>
        <p:nvSpPr>
          <p:cNvPr id="7" name="Marcador de número de diapositiva 6">
            <a:extLst>
              <a:ext uri="{FF2B5EF4-FFF2-40B4-BE49-F238E27FC236}">
                <a16:creationId xmlns:a16="http://schemas.microsoft.com/office/drawing/2014/main" id="{ED4982CE-F566-B483-57E8-0D4D646805B0}"/>
              </a:ext>
            </a:extLst>
          </p:cNvPr>
          <p:cNvSpPr>
            <a:spLocks noGrp="1"/>
          </p:cNvSpPr>
          <p:nvPr>
            <p:ph type="sldNum" sz="quarter" idx="12"/>
          </p:nvPr>
        </p:nvSpPr>
        <p:spPr/>
        <p:txBody>
          <a:bodyPr/>
          <a:lstStyle/>
          <a:p>
            <a:fld id="{EAB838B5-0546-46EC-8F8C-95665F06D5AD}" type="slidenum">
              <a:rPr lang="es-CL" smtClean="0"/>
              <a:t>‹#›</a:t>
            </a:fld>
            <a:endParaRPr lang="es-CL"/>
          </a:p>
        </p:txBody>
      </p:sp>
    </p:spTree>
    <p:extLst>
      <p:ext uri="{BB962C8B-B14F-4D97-AF65-F5344CB8AC3E}">
        <p14:creationId xmlns:p14="http://schemas.microsoft.com/office/powerpoint/2010/main" val="27036693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ítulo y texto vertic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76E70F-A50F-370D-16ED-0DB0E1697456}"/>
              </a:ext>
            </a:extLst>
          </p:cNvPr>
          <p:cNvSpPr>
            <a:spLocks noGrp="1"/>
          </p:cNvSpPr>
          <p:nvPr>
            <p:ph type="title"/>
          </p:nvPr>
        </p:nvSpPr>
        <p:spPr/>
        <p:txBody>
          <a:bodyPr/>
          <a:lstStyle/>
          <a:p>
            <a:r>
              <a:rPr lang="es-ES"/>
              <a:t>Clique para editar o estilo do título mestre</a:t>
            </a:r>
            <a:endParaRPr lang="es-CL"/>
          </a:p>
        </p:txBody>
      </p:sp>
      <p:sp>
        <p:nvSpPr>
          <p:cNvPr id="3" name="Marcador de texto vertical 2">
            <a:extLst>
              <a:ext uri="{FF2B5EF4-FFF2-40B4-BE49-F238E27FC236}">
                <a16:creationId xmlns:a16="http://schemas.microsoft.com/office/drawing/2014/main" id="{051BD97F-E95A-8059-9F60-67BDD9B599DA}"/>
              </a:ext>
            </a:extLst>
          </p:cNvPr>
          <p:cNvSpPr>
            <a:spLocks noGrp="1"/>
          </p:cNvSpPr>
          <p:nvPr>
            <p:ph type="body" orient="vert" idx="1"/>
          </p:nvPr>
        </p:nvSpPr>
        <p:spPr/>
        <p:txBody>
          <a:bodyPr vert="eaVert"/>
          <a:lstStyle/>
          <a:p>
            <a:pPr lvl="0"/>
            <a:r>
              <a:rPr lang="es-ES"/>
              <a:t>Clique para editar os estilos de texto mestre</a:t>
            </a:r>
          </a:p>
          <a:p>
            <a:pPr lvl="1"/>
            <a:r>
              <a:rPr lang="es-ES"/>
              <a:t>Segundo nível</a:t>
            </a:r>
          </a:p>
          <a:p>
            <a:pPr lvl="2"/>
            <a:r>
              <a:rPr lang="es-ES"/>
              <a:t>Terceiro nível</a:t>
            </a:r>
          </a:p>
          <a:p>
            <a:pPr lvl="3"/>
            <a:r>
              <a:rPr lang="es-ES"/>
              <a:t>Quarto nível</a:t>
            </a:r>
          </a:p>
          <a:p>
            <a:pPr lvl="4"/>
            <a:r>
              <a:rPr lang="es-ES"/>
              <a:t>Quinto nível</a:t>
            </a:r>
            <a:endParaRPr lang="es-CL"/>
          </a:p>
        </p:txBody>
      </p:sp>
      <p:sp>
        <p:nvSpPr>
          <p:cNvPr id="4" name="Marcador de fecha 3">
            <a:extLst>
              <a:ext uri="{FF2B5EF4-FFF2-40B4-BE49-F238E27FC236}">
                <a16:creationId xmlns:a16="http://schemas.microsoft.com/office/drawing/2014/main" id="{60DBCA8C-22D7-9457-08CD-F8A1F37B4353}"/>
              </a:ext>
            </a:extLst>
          </p:cNvPr>
          <p:cNvSpPr>
            <a:spLocks noGrp="1"/>
          </p:cNvSpPr>
          <p:nvPr>
            <p:ph type="dt" sz="half" idx="10"/>
          </p:nvPr>
        </p:nvSpPr>
        <p:spPr/>
        <p:txBody>
          <a:bodyPr/>
          <a:lstStyle/>
          <a:p>
            <a:fld id="{72DD3D18-16ED-41D9-AFE8-3CD80D890D58}" type="datetimeFigureOut">
              <a:rPr lang="es-CL" smtClean="0"/>
              <a:t>09-06-2026</a:t>
            </a:fld>
            <a:endParaRPr lang="es-CL"/>
          </a:p>
        </p:txBody>
      </p:sp>
      <p:sp>
        <p:nvSpPr>
          <p:cNvPr id="5" name="Marcador de pie de página 4">
            <a:extLst>
              <a:ext uri="{FF2B5EF4-FFF2-40B4-BE49-F238E27FC236}">
                <a16:creationId xmlns:a16="http://schemas.microsoft.com/office/drawing/2014/main" id="{9E262178-0AC6-F28A-AA92-8B167805E700}"/>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561112A1-9154-866F-45DF-2152E7B48889}"/>
              </a:ext>
            </a:extLst>
          </p:cNvPr>
          <p:cNvSpPr>
            <a:spLocks noGrp="1"/>
          </p:cNvSpPr>
          <p:nvPr>
            <p:ph type="sldNum" sz="quarter" idx="12"/>
          </p:nvPr>
        </p:nvSpPr>
        <p:spPr/>
        <p:txBody>
          <a:bodyPr/>
          <a:lstStyle/>
          <a:p>
            <a:fld id="{EAB838B5-0546-46EC-8F8C-95665F06D5AD}" type="slidenum">
              <a:rPr lang="es-CL" smtClean="0"/>
              <a:t>‹#›</a:t>
            </a:fld>
            <a:endParaRPr lang="es-CL"/>
          </a:p>
        </p:txBody>
      </p:sp>
    </p:spTree>
    <p:extLst>
      <p:ext uri="{BB962C8B-B14F-4D97-AF65-F5344CB8AC3E}">
        <p14:creationId xmlns:p14="http://schemas.microsoft.com/office/powerpoint/2010/main" val="29928284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C4F57E3-347D-8243-E0A4-D82C0A56F35F}"/>
              </a:ext>
            </a:extLst>
          </p:cNvPr>
          <p:cNvSpPr>
            <a:spLocks noGrp="1"/>
          </p:cNvSpPr>
          <p:nvPr>
            <p:ph type="title" orient="vert"/>
          </p:nvPr>
        </p:nvSpPr>
        <p:spPr>
          <a:xfrm>
            <a:off x="8724900" y="365125"/>
            <a:ext cx="2628900" cy="5811838"/>
          </a:xfrm>
        </p:spPr>
        <p:txBody>
          <a:bodyPr vert="eaVert"/>
          <a:lstStyle/>
          <a:p>
            <a:r>
              <a:rPr lang="es-ES"/>
              <a:t>Clique para editar o estilo do título mestre</a:t>
            </a:r>
            <a:endParaRPr lang="es-CL"/>
          </a:p>
        </p:txBody>
      </p:sp>
      <p:sp>
        <p:nvSpPr>
          <p:cNvPr id="3" name="Marcador de texto vertical 2">
            <a:extLst>
              <a:ext uri="{FF2B5EF4-FFF2-40B4-BE49-F238E27FC236}">
                <a16:creationId xmlns:a16="http://schemas.microsoft.com/office/drawing/2014/main" id="{7A998C71-E428-5E96-AC6C-A0AAFD7BBC50}"/>
              </a:ext>
            </a:extLst>
          </p:cNvPr>
          <p:cNvSpPr>
            <a:spLocks noGrp="1"/>
          </p:cNvSpPr>
          <p:nvPr>
            <p:ph type="body" orient="vert" idx="1"/>
          </p:nvPr>
        </p:nvSpPr>
        <p:spPr>
          <a:xfrm>
            <a:off x="838200" y="365125"/>
            <a:ext cx="7734300" cy="5811838"/>
          </a:xfrm>
        </p:spPr>
        <p:txBody>
          <a:bodyPr vert="eaVert"/>
          <a:lstStyle/>
          <a:p>
            <a:pPr lvl="0"/>
            <a:r>
              <a:rPr lang="es-ES"/>
              <a:t>Clique para editar os estilos de texto mestre</a:t>
            </a:r>
          </a:p>
          <a:p>
            <a:pPr lvl="1"/>
            <a:r>
              <a:rPr lang="es-ES"/>
              <a:t>Segundo nível</a:t>
            </a:r>
          </a:p>
          <a:p>
            <a:pPr lvl="2"/>
            <a:r>
              <a:rPr lang="es-ES"/>
              <a:t>Terceiro nível</a:t>
            </a:r>
          </a:p>
          <a:p>
            <a:pPr lvl="3"/>
            <a:r>
              <a:rPr lang="es-ES"/>
              <a:t>Quarto nível</a:t>
            </a:r>
          </a:p>
          <a:p>
            <a:pPr lvl="4"/>
            <a:r>
              <a:rPr lang="es-ES"/>
              <a:t>Quinto nível</a:t>
            </a:r>
            <a:endParaRPr lang="es-CL"/>
          </a:p>
        </p:txBody>
      </p:sp>
      <p:sp>
        <p:nvSpPr>
          <p:cNvPr id="4" name="Marcador de fecha 3">
            <a:extLst>
              <a:ext uri="{FF2B5EF4-FFF2-40B4-BE49-F238E27FC236}">
                <a16:creationId xmlns:a16="http://schemas.microsoft.com/office/drawing/2014/main" id="{FFD10E30-D040-BFCB-3E45-C07D1CFA866E}"/>
              </a:ext>
            </a:extLst>
          </p:cNvPr>
          <p:cNvSpPr>
            <a:spLocks noGrp="1"/>
          </p:cNvSpPr>
          <p:nvPr>
            <p:ph type="dt" sz="half" idx="10"/>
          </p:nvPr>
        </p:nvSpPr>
        <p:spPr/>
        <p:txBody>
          <a:bodyPr/>
          <a:lstStyle/>
          <a:p>
            <a:fld id="{72DD3D18-16ED-41D9-AFE8-3CD80D890D58}" type="datetimeFigureOut">
              <a:rPr lang="es-CL" smtClean="0"/>
              <a:t>09-06-2026</a:t>
            </a:fld>
            <a:endParaRPr lang="es-CL"/>
          </a:p>
        </p:txBody>
      </p:sp>
      <p:sp>
        <p:nvSpPr>
          <p:cNvPr id="5" name="Marcador de pie de página 4">
            <a:extLst>
              <a:ext uri="{FF2B5EF4-FFF2-40B4-BE49-F238E27FC236}">
                <a16:creationId xmlns:a16="http://schemas.microsoft.com/office/drawing/2014/main" id="{F8F18B3B-5312-8569-420B-DAEC990EAFC9}"/>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27181CE3-1149-D523-163C-00DE824B4A5D}"/>
              </a:ext>
            </a:extLst>
          </p:cNvPr>
          <p:cNvSpPr>
            <a:spLocks noGrp="1"/>
          </p:cNvSpPr>
          <p:nvPr>
            <p:ph type="sldNum" sz="quarter" idx="12"/>
          </p:nvPr>
        </p:nvSpPr>
        <p:spPr/>
        <p:txBody>
          <a:bodyPr/>
          <a:lstStyle/>
          <a:p>
            <a:fld id="{EAB838B5-0546-46EC-8F8C-95665F06D5AD}" type="slidenum">
              <a:rPr lang="es-CL" smtClean="0"/>
              <a:t>‹#›</a:t>
            </a:fld>
            <a:endParaRPr lang="es-CL"/>
          </a:p>
        </p:txBody>
      </p:sp>
    </p:spTree>
    <p:extLst>
      <p:ext uri="{BB962C8B-B14F-4D97-AF65-F5344CB8AC3E}">
        <p14:creationId xmlns:p14="http://schemas.microsoft.com/office/powerpoint/2010/main" val="13546549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Clique para editar o estilo do título mestre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Clique para editar o estilo do subtítulo mestre</a:t>
            </a:r>
            <a:endParaRPr lang="en-US" dirty="0"/>
          </a:p>
        </p:txBody>
      </p:sp>
      <p:sp>
        <p:nvSpPr>
          <p:cNvPr id="4" name="Date Placeholder 3"/>
          <p:cNvSpPr>
            <a:spLocks noGrp="1"/>
          </p:cNvSpPr>
          <p:nvPr>
            <p:ph type="dt" sz="half" idx="10"/>
          </p:nvPr>
        </p:nvSpPr>
        <p:spPr/>
        <p:txBody>
          <a:bodyPr/>
          <a:lstStyle/>
          <a:p>
            <a:fld id="{6FAC8AF8-9F77-46A9-B51C-DDB23550883C}" type="datetimeFigureOut">
              <a:rPr lang="en-AU" smtClean="0"/>
              <a:t>9/06/2026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DE1E26D-36F0-4AAB-A6E8-9703107B4526}" type="slidenum">
              <a:rPr lang="en-AU" smtClean="0"/>
              <a:t>‹#›</a:t>
            </a:fld>
            <a:endParaRPr lang="en-AU"/>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90167" y="1"/>
            <a:ext cx="1501832" cy="1789043"/>
          </a:xfrm>
          <a:prstGeom prst="rect">
            <a:avLst/>
          </a:prstGeom>
        </p:spPr>
      </p:pic>
      <p:sp>
        <p:nvSpPr>
          <p:cNvPr id="10" name="Rectangle 9"/>
          <p:cNvSpPr/>
          <p:nvPr userDrawn="1"/>
        </p:nvSpPr>
        <p:spPr>
          <a:xfrm>
            <a:off x="10690167" y="1338470"/>
            <a:ext cx="1501832" cy="5519530"/>
          </a:xfrm>
          <a:prstGeom prst="rect">
            <a:avLst/>
          </a:prstGeom>
          <a:solidFill>
            <a:srgbClr val="EE8E04"/>
          </a:solidFill>
          <a:ln>
            <a:solidFill>
              <a:srgbClr val="EE8E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Tree>
    <p:extLst>
      <p:ext uri="{BB962C8B-B14F-4D97-AF65-F5344CB8AC3E}">
        <p14:creationId xmlns:p14="http://schemas.microsoft.com/office/powerpoint/2010/main" val="34659923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Clique para editar o estilo do título mestre</a:t>
            </a:r>
            <a:endParaRPr lang="en-US" dirty="0"/>
          </a:p>
        </p:txBody>
      </p:sp>
      <p:sp>
        <p:nvSpPr>
          <p:cNvPr id="3" name="Content Placeholder 2"/>
          <p:cNvSpPr>
            <a:spLocks noGrp="1"/>
          </p:cNvSpPr>
          <p:nvPr>
            <p:ph idx="1"/>
          </p:nvPr>
        </p:nvSpPr>
        <p:spPr/>
        <p:txBody>
          <a:bodyPr/>
          <a:lstStyle/>
          <a:p>
            <a:pPr lvl="0"/>
            <a:r>
              <a:rPr lang="en-US"/>
              <a:t>Clique para editar os estilos de texto mestre</a:t>
            </a:r>
          </a:p>
          <a:p>
            <a:pPr lvl="1"/>
            <a:r>
              <a:rPr lang="en-US"/>
              <a:t>Segundo nível</a:t>
            </a:r>
          </a:p>
          <a:p>
            <a:pPr lvl="2"/>
            <a:r>
              <a:rPr lang="en-US"/>
              <a:t>Terceiro nível</a:t>
            </a:r>
          </a:p>
          <a:p>
            <a:pPr lvl="3"/>
            <a:r>
              <a:rPr lang="en-US"/>
              <a:t>Quarto nível</a:t>
            </a:r>
          </a:p>
          <a:p>
            <a:pPr lvl="4"/>
            <a:r>
              <a:rPr lang="en-US"/>
              <a:t>Quinto nível</a:t>
            </a:r>
            <a:endParaRPr lang="en-US" dirty="0"/>
          </a:p>
        </p:txBody>
      </p:sp>
      <p:sp>
        <p:nvSpPr>
          <p:cNvPr id="4" name="Date Placeholder 3"/>
          <p:cNvSpPr>
            <a:spLocks noGrp="1"/>
          </p:cNvSpPr>
          <p:nvPr>
            <p:ph type="dt" sz="half" idx="10"/>
          </p:nvPr>
        </p:nvSpPr>
        <p:spPr/>
        <p:txBody>
          <a:bodyPr/>
          <a:lstStyle/>
          <a:p>
            <a:fld id="{6FAC8AF8-9F77-46A9-B51C-DDB23550883C}" type="datetimeFigureOut">
              <a:rPr lang="en-AU" smtClean="0"/>
              <a:t>9/06/2026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DE1E26D-36F0-4AAB-A6E8-9703107B4526}" type="slidenum">
              <a:rPr lang="en-AU" smtClean="0"/>
              <a:t>‹#›</a:t>
            </a:fld>
            <a:endParaRPr lang="en-AU"/>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90167" y="1"/>
            <a:ext cx="1501832" cy="1789043"/>
          </a:xfrm>
          <a:prstGeom prst="rect">
            <a:avLst/>
          </a:prstGeom>
        </p:spPr>
      </p:pic>
      <p:sp>
        <p:nvSpPr>
          <p:cNvPr id="10" name="Rectangle 9"/>
          <p:cNvSpPr/>
          <p:nvPr userDrawn="1"/>
        </p:nvSpPr>
        <p:spPr>
          <a:xfrm>
            <a:off x="10690167" y="1338470"/>
            <a:ext cx="1501832" cy="5519530"/>
          </a:xfrm>
          <a:prstGeom prst="rect">
            <a:avLst/>
          </a:prstGeom>
          <a:solidFill>
            <a:srgbClr val="EE8E04"/>
          </a:solidFill>
          <a:ln>
            <a:solidFill>
              <a:srgbClr val="EE8E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Tree>
    <p:extLst>
      <p:ext uri="{BB962C8B-B14F-4D97-AF65-F5344CB8AC3E}">
        <p14:creationId xmlns:p14="http://schemas.microsoft.com/office/powerpoint/2010/main" val="14514968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Clique para editar o estilo do título mestre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Clique para editar os estilos de texto mestre</a:t>
            </a:r>
          </a:p>
        </p:txBody>
      </p:sp>
      <p:sp>
        <p:nvSpPr>
          <p:cNvPr id="4" name="Date Placeholder 3"/>
          <p:cNvSpPr>
            <a:spLocks noGrp="1"/>
          </p:cNvSpPr>
          <p:nvPr>
            <p:ph type="dt" sz="half" idx="10"/>
          </p:nvPr>
        </p:nvSpPr>
        <p:spPr/>
        <p:txBody>
          <a:bodyPr/>
          <a:lstStyle/>
          <a:p>
            <a:fld id="{6FAC8AF8-9F77-46A9-B51C-DDB23550883C}" type="datetimeFigureOut">
              <a:rPr lang="en-AU" smtClean="0"/>
              <a:t>9/06/2026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DE1E26D-36F0-4AAB-A6E8-9703107B4526}" type="slidenum">
              <a:rPr lang="en-AU" smtClean="0"/>
              <a:t>‹#›</a:t>
            </a:fld>
            <a:endParaRPr lang="en-AU"/>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90167" y="1"/>
            <a:ext cx="1501832" cy="1789043"/>
          </a:xfrm>
          <a:prstGeom prst="rect">
            <a:avLst/>
          </a:prstGeom>
        </p:spPr>
      </p:pic>
      <p:sp>
        <p:nvSpPr>
          <p:cNvPr id="10" name="Rectangle 9"/>
          <p:cNvSpPr/>
          <p:nvPr userDrawn="1"/>
        </p:nvSpPr>
        <p:spPr>
          <a:xfrm>
            <a:off x="10690167" y="1338470"/>
            <a:ext cx="1501832" cy="5519530"/>
          </a:xfrm>
          <a:prstGeom prst="rect">
            <a:avLst/>
          </a:prstGeom>
          <a:solidFill>
            <a:srgbClr val="EE8E04"/>
          </a:solidFill>
          <a:ln>
            <a:solidFill>
              <a:srgbClr val="EE8E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Tree>
    <p:extLst>
      <p:ext uri="{BB962C8B-B14F-4D97-AF65-F5344CB8AC3E}">
        <p14:creationId xmlns:p14="http://schemas.microsoft.com/office/powerpoint/2010/main" val="504490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Clique para editar o estilo do título mestre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Clique para editar os estilos de texto mestre</a:t>
            </a:r>
          </a:p>
          <a:p>
            <a:pPr lvl="1"/>
            <a:r>
              <a:rPr lang="en-US"/>
              <a:t>Segundo nível</a:t>
            </a:r>
          </a:p>
          <a:p>
            <a:pPr lvl="2"/>
            <a:r>
              <a:rPr lang="en-US"/>
              <a:t>Terceiro nível</a:t>
            </a:r>
          </a:p>
          <a:p>
            <a:pPr lvl="3"/>
            <a:r>
              <a:rPr lang="en-US"/>
              <a:t>Quarto nível</a:t>
            </a:r>
          </a:p>
          <a:p>
            <a:pPr lvl="4"/>
            <a:r>
              <a:rPr lang="en-US"/>
              <a:t>Quinto nível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Clique para editar os estilos de texto mestre</a:t>
            </a:r>
          </a:p>
          <a:p>
            <a:pPr lvl="1"/>
            <a:r>
              <a:rPr lang="en-US"/>
              <a:t>Segundo nível</a:t>
            </a:r>
          </a:p>
          <a:p>
            <a:pPr lvl="2"/>
            <a:r>
              <a:rPr lang="en-US"/>
              <a:t>Terceiro nível</a:t>
            </a:r>
          </a:p>
          <a:p>
            <a:pPr lvl="3"/>
            <a:r>
              <a:rPr lang="en-US"/>
              <a:t>Quarto nível</a:t>
            </a:r>
          </a:p>
          <a:p>
            <a:pPr lvl="4"/>
            <a:r>
              <a:rPr lang="en-US"/>
              <a:t>Quinto nível</a:t>
            </a:r>
            <a:endParaRPr lang="en-US" dirty="0"/>
          </a:p>
        </p:txBody>
      </p:sp>
      <p:sp>
        <p:nvSpPr>
          <p:cNvPr id="5" name="Date Placeholder 4"/>
          <p:cNvSpPr>
            <a:spLocks noGrp="1"/>
          </p:cNvSpPr>
          <p:nvPr>
            <p:ph type="dt" sz="half" idx="10"/>
          </p:nvPr>
        </p:nvSpPr>
        <p:spPr/>
        <p:txBody>
          <a:bodyPr/>
          <a:lstStyle/>
          <a:p>
            <a:fld id="{6FAC8AF8-9F77-46A9-B51C-DDB23550883C}" type="datetimeFigureOut">
              <a:rPr lang="en-AU" smtClean="0"/>
              <a:t>9/06/2026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DE1E26D-36F0-4AAB-A6E8-9703107B4526}" type="slidenum">
              <a:rPr lang="en-AU" smtClean="0"/>
              <a:t>‹#›</a:t>
            </a:fld>
            <a:endParaRPr lang="en-AU"/>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90167" y="1"/>
            <a:ext cx="1501832" cy="1789043"/>
          </a:xfrm>
          <a:prstGeom prst="rect">
            <a:avLst/>
          </a:prstGeom>
        </p:spPr>
      </p:pic>
      <p:sp>
        <p:nvSpPr>
          <p:cNvPr id="11" name="Rectangle 10"/>
          <p:cNvSpPr/>
          <p:nvPr userDrawn="1"/>
        </p:nvSpPr>
        <p:spPr>
          <a:xfrm>
            <a:off x="10690167" y="1338470"/>
            <a:ext cx="1501832" cy="5519530"/>
          </a:xfrm>
          <a:prstGeom prst="rect">
            <a:avLst/>
          </a:prstGeom>
          <a:solidFill>
            <a:srgbClr val="EE8E04"/>
          </a:solidFill>
          <a:ln>
            <a:solidFill>
              <a:srgbClr val="EE8E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Tree>
    <p:extLst>
      <p:ext uri="{BB962C8B-B14F-4D97-AF65-F5344CB8AC3E}">
        <p14:creationId xmlns:p14="http://schemas.microsoft.com/office/powerpoint/2010/main" val="9879566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Clique para editar o estilo do título mestre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Clique para editar os estilos de texto mestre</a:t>
            </a:r>
          </a:p>
        </p:txBody>
      </p:sp>
      <p:sp>
        <p:nvSpPr>
          <p:cNvPr id="4" name="Content Placeholder 3"/>
          <p:cNvSpPr>
            <a:spLocks noGrp="1"/>
          </p:cNvSpPr>
          <p:nvPr>
            <p:ph sz="half" idx="2"/>
          </p:nvPr>
        </p:nvSpPr>
        <p:spPr>
          <a:xfrm>
            <a:off x="839788" y="2505075"/>
            <a:ext cx="5157787" cy="3684588"/>
          </a:xfrm>
        </p:spPr>
        <p:txBody>
          <a:bodyPr/>
          <a:lstStyle/>
          <a:p>
            <a:pPr lvl="0"/>
            <a:r>
              <a:rPr lang="en-US"/>
              <a:t>Clique para editar os estilos de texto mestre</a:t>
            </a:r>
          </a:p>
          <a:p>
            <a:pPr lvl="1"/>
            <a:r>
              <a:rPr lang="en-US"/>
              <a:t>Segundo nível</a:t>
            </a:r>
          </a:p>
          <a:p>
            <a:pPr lvl="2"/>
            <a:r>
              <a:rPr lang="en-US"/>
              <a:t>Terceiro nível</a:t>
            </a:r>
          </a:p>
          <a:p>
            <a:pPr lvl="3"/>
            <a:r>
              <a:rPr lang="en-US"/>
              <a:t>Quarto nível</a:t>
            </a:r>
          </a:p>
          <a:p>
            <a:pPr lvl="4"/>
            <a:r>
              <a:rPr lang="en-US"/>
              <a:t>Quinto nível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Clique para editar os estilos de texto mestre</a:t>
            </a:r>
          </a:p>
        </p:txBody>
      </p:sp>
      <p:sp>
        <p:nvSpPr>
          <p:cNvPr id="6" name="Content Placeholder 5"/>
          <p:cNvSpPr>
            <a:spLocks noGrp="1"/>
          </p:cNvSpPr>
          <p:nvPr>
            <p:ph sz="quarter" idx="4"/>
          </p:nvPr>
        </p:nvSpPr>
        <p:spPr>
          <a:xfrm>
            <a:off x="6172200" y="2505075"/>
            <a:ext cx="5183188" cy="3684588"/>
          </a:xfrm>
        </p:spPr>
        <p:txBody>
          <a:bodyPr/>
          <a:lstStyle/>
          <a:p>
            <a:pPr lvl="0"/>
            <a:r>
              <a:rPr lang="en-US"/>
              <a:t>Clique para editar os estilos de texto mestre</a:t>
            </a:r>
          </a:p>
          <a:p>
            <a:pPr lvl="1"/>
            <a:r>
              <a:rPr lang="en-US"/>
              <a:t>Segundo nível</a:t>
            </a:r>
          </a:p>
          <a:p>
            <a:pPr lvl="2"/>
            <a:r>
              <a:rPr lang="en-US"/>
              <a:t>Terceiro nível</a:t>
            </a:r>
          </a:p>
          <a:p>
            <a:pPr lvl="3"/>
            <a:r>
              <a:rPr lang="en-US"/>
              <a:t>Quarto nível</a:t>
            </a:r>
          </a:p>
          <a:p>
            <a:pPr lvl="4"/>
            <a:r>
              <a:rPr lang="en-US"/>
              <a:t>Quinto nível</a:t>
            </a:r>
            <a:endParaRPr lang="en-US" dirty="0"/>
          </a:p>
        </p:txBody>
      </p:sp>
      <p:sp>
        <p:nvSpPr>
          <p:cNvPr id="7" name="Date Placeholder 6"/>
          <p:cNvSpPr>
            <a:spLocks noGrp="1"/>
          </p:cNvSpPr>
          <p:nvPr>
            <p:ph type="dt" sz="half" idx="10"/>
          </p:nvPr>
        </p:nvSpPr>
        <p:spPr/>
        <p:txBody>
          <a:bodyPr/>
          <a:lstStyle/>
          <a:p>
            <a:fld id="{6FAC8AF8-9F77-46A9-B51C-DDB23550883C}" type="datetimeFigureOut">
              <a:rPr lang="en-AU" smtClean="0"/>
              <a:t>9/06/2026</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FDE1E26D-36F0-4AAB-A6E8-9703107B4526}" type="slidenum">
              <a:rPr lang="en-AU" smtClean="0"/>
              <a:t>‹#›</a:t>
            </a:fld>
            <a:endParaRPr lang="en-AU"/>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90167" y="1"/>
            <a:ext cx="1501832" cy="1789043"/>
          </a:xfrm>
          <a:prstGeom prst="rect">
            <a:avLst/>
          </a:prstGeom>
        </p:spPr>
      </p:pic>
      <p:sp>
        <p:nvSpPr>
          <p:cNvPr id="11" name="Rectangle 10"/>
          <p:cNvSpPr/>
          <p:nvPr userDrawn="1"/>
        </p:nvSpPr>
        <p:spPr>
          <a:xfrm>
            <a:off x="10690167" y="1338470"/>
            <a:ext cx="1501832" cy="5519530"/>
          </a:xfrm>
          <a:prstGeom prst="rect">
            <a:avLst/>
          </a:prstGeom>
          <a:solidFill>
            <a:srgbClr val="EE8E04"/>
          </a:solidFill>
          <a:ln>
            <a:solidFill>
              <a:srgbClr val="EE8E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Tree>
    <p:extLst>
      <p:ext uri="{BB962C8B-B14F-4D97-AF65-F5344CB8AC3E}">
        <p14:creationId xmlns:p14="http://schemas.microsoft.com/office/powerpoint/2010/main" val="13730451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Clique para editar o estilo do título mestre</a:t>
            </a:r>
            <a:endParaRPr lang="en-US" dirty="0"/>
          </a:p>
        </p:txBody>
      </p:sp>
      <p:sp>
        <p:nvSpPr>
          <p:cNvPr id="3" name="Date Placeholder 2"/>
          <p:cNvSpPr>
            <a:spLocks noGrp="1"/>
          </p:cNvSpPr>
          <p:nvPr>
            <p:ph type="dt" sz="half" idx="10"/>
          </p:nvPr>
        </p:nvSpPr>
        <p:spPr/>
        <p:txBody>
          <a:bodyPr/>
          <a:lstStyle/>
          <a:p>
            <a:fld id="{6FAC8AF8-9F77-46A9-B51C-DDB23550883C}" type="datetimeFigureOut">
              <a:rPr lang="en-AU" smtClean="0"/>
              <a:t>9/06/2026</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FDE1E26D-36F0-4AAB-A6E8-9703107B4526}" type="slidenum">
              <a:rPr lang="en-AU" smtClean="0"/>
              <a:t>‹#›</a:t>
            </a:fld>
            <a:endParaRPr lang="en-AU"/>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90167" y="1"/>
            <a:ext cx="1501832" cy="1789043"/>
          </a:xfrm>
          <a:prstGeom prst="rect">
            <a:avLst/>
          </a:prstGeom>
        </p:spPr>
      </p:pic>
      <p:sp>
        <p:nvSpPr>
          <p:cNvPr id="9" name="Rectangle 8"/>
          <p:cNvSpPr/>
          <p:nvPr userDrawn="1"/>
        </p:nvSpPr>
        <p:spPr>
          <a:xfrm>
            <a:off x="10690167" y="1338470"/>
            <a:ext cx="1501832" cy="5519530"/>
          </a:xfrm>
          <a:prstGeom prst="rect">
            <a:avLst/>
          </a:prstGeom>
          <a:solidFill>
            <a:srgbClr val="EE8E04"/>
          </a:solidFill>
          <a:ln>
            <a:solidFill>
              <a:srgbClr val="EE8E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Tree>
    <p:extLst>
      <p:ext uri="{BB962C8B-B14F-4D97-AF65-F5344CB8AC3E}">
        <p14:creationId xmlns:p14="http://schemas.microsoft.com/office/powerpoint/2010/main" val="35690308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2EDB419-80DD-DACD-4EE2-714CB476C72A}"/>
              </a:ext>
            </a:extLst>
          </p:cNvPr>
          <p:cNvSpPr>
            <a:spLocks noGrp="1"/>
          </p:cNvSpPr>
          <p:nvPr>
            <p:ph type="title"/>
          </p:nvPr>
        </p:nvSpPr>
        <p:spPr/>
        <p:txBody>
          <a:bodyPr/>
          <a:lstStyle>
            <a:lvl1pPr>
              <a:defRPr>
                <a:solidFill>
                  <a:schemeClr val="bg1"/>
                </a:solidFill>
              </a:defRPr>
            </a:lvl1pPr>
          </a:lstStyle>
          <a:p>
            <a:r>
              <a:rPr lang="es-ES" dirty="0"/>
              <a:t>Clique para editar o estilo do título mestre</a:t>
            </a:r>
            <a:endParaRPr lang="es-CL" dirty="0"/>
          </a:p>
        </p:txBody>
      </p:sp>
      <p:sp>
        <p:nvSpPr>
          <p:cNvPr id="3" name="Marcador de contenido 2">
            <a:extLst>
              <a:ext uri="{FF2B5EF4-FFF2-40B4-BE49-F238E27FC236}">
                <a16:creationId xmlns:a16="http://schemas.microsoft.com/office/drawing/2014/main" id="{86283674-E1EC-2A7D-B448-C35C8F397CD1}"/>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s-ES" dirty="0"/>
              <a:t>Clique para editar os estilos de texto mestre</a:t>
            </a:r>
          </a:p>
          <a:p>
            <a:pPr lvl="1"/>
            <a:r>
              <a:rPr lang="es-ES" dirty="0"/>
              <a:t>Segundo nível</a:t>
            </a:r>
          </a:p>
          <a:p>
            <a:pPr lvl="2"/>
            <a:r>
              <a:rPr lang="es-ES" dirty="0"/>
              <a:t>Terceiro nível</a:t>
            </a:r>
          </a:p>
          <a:p>
            <a:pPr lvl="3"/>
            <a:r>
              <a:rPr lang="es-ES" dirty="0"/>
              <a:t>Quarto nível</a:t>
            </a:r>
          </a:p>
          <a:p>
            <a:pPr lvl="4"/>
            <a:r>
              <a:rPr lang="es-ES" dirty="0"/>
              <a:t>Quinto nível</a:t>
            </a:r>
            <a:endParaRPr lang="es-CL" dirty="0"/>
          </a:p>
        </p:txBody>
      </p:sp>
      <p:sp>
        <p:nvSpPr>
          <p:cNvPr id="4" name="Marcador de fecha 3">
            <a:extLst>
              <a:ext uri="{FF2B5EF4-FFF2-40B4-BE49-F238E27FC236}">
                <a16:creationId xmlns:a16="http://schemas.microsoft.com/office/drawing/2014/main" id="{DE42AEC8-D942-3440-6CA3-CCE22DE2E612}"/>
              </a:ext>
            </a:extLst>
          </p:cNvPr>
          <p:cNvSpPr>
            <a:spLocks noGrp="1"/>
          </p:cNvSpPr>
          <p:nvPr>
            <p:ph type="dt" sz="half" idx="10"/>
          </p:nvPr>
        </p:nvSpPr>
        <p:spPr/>
        <p:txBody>
          <a:bodyPr/>
          <a:lstStyle/>
          <a:p>
            <a:fld id="{72DD3D18-16ED-41D9-AFE8-3CD80D890D58}" type="datetimeFigureOut">
              <a:rPr lang="es-CL" smtClean="0"/>
              <a:t>09-06-2026</a:t>
            </a:fld>
            <a:endParaRPr lang="es-CL"/>
          </a:p>
        </p:txBody>
      </p:sp>
      <p:sp>
        <p:nvSpPr>
          <p:cNvPr id="5" name="Marcador de pie de página 4">
            <a:extLst>
              <a:ext uri="{FF2B5EF4-FFF2-40B4-BE49-F238E27FC236}">
                <a16:creationId xmlns:a16="http://schemas.microsoft.com/office/drawing/2014/main" id="{92AD8500-CF02-46BD-DA2E-E44C15A3B0FC}"/>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CEBD7035-84BB-4BD1-1FB1-89ED14230FF2}"/>
              </a:ext>
            </a:extLst>
          </p:cNvPr>
          <p:cNvSpPr>
            <a:spLocks noGrp="1"/>
          </p:cNvSpPr>
          <p:nvPr>
            <p:ph type="sldNum" sz="quarter" idx="12"/>
          </p:nvPr>
        </p:nvSpPr>
        <p:spPr/>
        <p:txBody>
          <a:bodyPr/>
          <a:lstStyle/>
          <a:p>
            <a:fld id="{EAB838B5-0546-46EC-8F8C-95665F06D5AD}" type="slidenum">
              <a:rPr lang="es-CL" smtClean="0"/>
              <a:t>‹#›</a:t>
            </a:fld>
            <a:endParaRPr lang="es-CL"/>
          </a:p>
        </p:txBody>
      </p:sp>
    </p:spTree>
    <p:extLst>
      <p:ext uri="{BB962C8B-B14F-4D97-AF65-F5344CB8AC3E}">
        <p14:creationId xmlns:p14="http://schemas.microsoft.com/office/powerpoint/2010/main" val="8658650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AC8AF8-9F77-46A9-B51C-DDB23550883C}" type="datetimeFigureOut">
              <a:rPr lang="en-AU" smtClean="0"/>
              <a:t>9/06/2026</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FDE1E26D-36F0-4AAB-A6E8-9703107B4526}" type="slidenum">
              <a:rPr lang="en-AU" smtClean="0"/>
              <a:t>‹#›</a:t>
            </a:fld>
            <a:endParaRPr lang="en-AU"/>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90167" y="1"/>
            <a:ext cx="1501832" cy="1789043"/>
          </a:xfrm>
          <a:prstGeom prst="rect">
            <a:avLst/>
          </a:prstGeom>
        </p:spPr>
      </p:pic>
      <p:sp>
        <p:nvSpPr>
          <p:cNvPr id="6" name="Rectangle 5"/>
          <p:cNvSpPr/>
          <p:nvPr userDrawn="1"/>
        </p:nvSpPr>
        <p:spPr>
          <a:xfrm>
            <a:off x="10690167" y="1338470"/>
            <a:ext cx="1501832" cy="5519530"/>
          </a:xfrm>
          <a:prstGeom prst="rect">
            <a:avLst/>
          </a:prstGeom>
          <a:solidFill>
            <a:srgbClr val="EE8E04"/>
          </a:solidFill>
          <a:ln>
            <a:solidFill>
              <a:srgbClr val="EE8E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Tree>
    <p:extLst>
      <p:ext uri="{BB962C8B-B14F-4D97-AF65-F5344CB8AC3E}">
        <p14:creationId xmlns:p14="http://schemas.microsoft.com/office/powerpoint/2010/main" val="34925543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Clique para editar o estilo do título mestre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Clique para editar os estilos de texto mestre</a:t>
            </a:r>
          </a:p>
          <a:p>
            <a:pPr lvl="1"/>
            <a:r>
              <a:rPr lang="en-US"/>
              <a:t>Segundo nível</a:t>
            </a:r>
          </a:p>
          <a:p>
            <a:pPr lvl="2"/>
            <a:r>
              <a:rPr lang="en-US"/>
              <a:t>Terceiro nível</a:t>
            </a:r>
          </a:p>
          <a:p>
            <a:pPr lvl="3"/>
            <a:r>
              <a:rPr lang="en-US"/>
              <a:t>Quarto nível</a:t>
            </a:r>
          </a:p>
          <a:p>
            <a:pPr lvl="4"/>
            <a:r>
              <a:rPr lang="en-US"/>
              <a:t>Quinto nível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Clique para editar os estilos de texto mestre</a:t>
            </a:r>
          </a:p>
        </p:txBody>
      </p:sp>
      <p:sp>
        <p:nvSpPr>
          <p:cNvPr id="5" name="Date Placeholder 4"/>
          <p:cNvSpPr>
            <a:spLocks noGrp="1"/>
          </p:cNvSpPr>
          <p:nvPr>
            <p:ph type="dt" sz="half" idx="10"/>
          </p:nvPr>
        </p:nvSpPr>
        <p:spPr/>
        <p:txBody>
          <a:bodyPr/>
          <a:lstStyle/>
          <a:p>
            <a:fld id="{6FAC8AF8-9F77-46A9-B51C-DDB23550883C}" type="datetimeFigureOut">
              <a:rPr lang="en-AU" smtClean="0"/>
              <a:t>9/06/2026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DE1E26D-36F0-4AAB-A6E8-9703107B4526}" type="slidenum">
              <a:rPr lang="en-AU" smtClean="0"/>
              <a:t>‹#›</a:t>
            </a:fld>
            <a:endParaRPr lang="en-AU"/>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90167" y="1"/>
            <a:ext cx="1501832" cy="1789043"/>
          </a:xfrm>
          <a:prstGeom prst="rect">
            <a:avLst/>
          </a:prstGeom>
        </p:spPr>
      </p:pic>
      <p:sp>
        <p:nvSpPr>
          <p:cNvPr id="11" name="Rectangle 10"/>
          <p:cNvSpPr/>
          <p:nvPr userDrawn="1"/>
        </p:nvSpPr>
        <p:spPr>
          <a:xfrm>
            <a:off x="10690167" y="1338470"/>
            <a:ext cx="1501832" cy="5519530"/>
          </a:xfrm>
          <a:prstGeom prst="rect">
            <a:avLst/>
          </a:prstGeom>
          <a:solidFill>
            <a:srgbClr val="EE8E04"/>
          </a:solidFill>
          <a:ln>
            <a:solidFill>
              <a:srgbClr val="EE8E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Tree>
    <p:extLst>
      <p:ext uri="{BB962C8B-B14F-4D97-AF65-F5344CB8AC3E}">
        <p14:creationId xmlns:p14="http://schemas.microsoft.com/office/powerpoint/2010/main" val="26941384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Clique para editar o estilo do título mestre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Clique no ícone para adicionar uma imagem</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Clique para editar os estilos de texto mestre</a:t>
            </a:r>
          </a:p>
        </p:txBody>
      </p:sp>
      <p:sp>
        <p:nvSpPr>
          <p:cNvPr id="5" name="Date Placeholder 4"/>
          <p:cNvSpPr>
            <a:spLocks noGrp="1"/>
          </p:cNvSpPr>
          <p:nvPr>
            <p:ph type="dt" sz="half" idx="10"/>
          </p:nvPr>
        </p:nvSpPr>
        <p:spPr/>
        <p:txBody>
          <a:bodyPr/>
          <a:lstStyle/>
          <a:p>
            <a:fld id="{6FAC8AF8-9F77-46A9-B51C-DDB23550883C}" type="datetimeFigureOut">
              <a:rPr lang="en-AU" smtClean="0"/>
              <a:t>9/06/2026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DE1E26D-36F0-4AAB-A6E8-9703107B4526}" type="slidenum">
              <a:rPr lang="en-AU" smtClean="0"/>
              <a:t>‹#›</a:t>
            </a:fld>
            <a:endParaRPr lang="en-AU"/>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90167" y="1"/>
            <a:ext cx="1501832" cy="1789043"/>
          </a:xfrm>
          <a:prstGeom prst="rect">
            <a:avLst/>
          </a:prstGeom>
        </p:spPr>
      </p:pic>
      <p:sp>
        <p:nvSpPr>
          <p:cNvPr id="11" name="Rectangle 10"/>
          <p:cNvSpPr/>
          <p:nvPr userDrawn="1"/>
        </p:nvSpPr>
        <p:spPr>
          <a:xfrm>
            <a:off x="10690167" y="1338470"/>
            <a:ext cx="1501832" cy="5519530"/>
          </a:xfrm>
          <a:prstGeom prst="rect">
            <a:avLst/>
          </a:prstGeom>
          <a:solidFill>
            <a:srgbClr val="EE8E04"/>
          </a:solidFill>
          <a:ln>
            <a:solidFill>
              <a:srgbClr val="EE8E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Tree>
    <p:extLst>
      <p:ext uri="{BB962C8B-B14F-4D97-AF65-F5344CB8AC3E}">
        <p14:creationId xmlns:p14="http://schemas.microsoft.com/office/powerpoint/2010/main" val="40877674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Clique para editar o estilo do título mestre</a:t>
            </a:r>
            <a:endParaRPr lang="en-US" dirty="0"/>
          </a:p>
        </p:txBody>
      </p:sp>
      <p:sp>
        <p:nvSpPr>
          <p:cNvPr id="3" name="Vertical Text Placeholder 2"/>
          <p:cNvSpPr>
            <a:spLocks noGrp="1"/>
          </p:cNvSpPr>
          <p:nvPr>
            <p:ph type="body" orient="vert" idx="1"/>
          </p:nvPr>
        </p:nvSpPr>
        <p:spPr/>
        <p:txBody>
          <a:bodyPr vert="eaVert"/>
          <a:lstStyle/>
          <a:p>
            <a:pPr lvl="0"/>
            <a:r>
              <a:rPr lang="en-US"/>
              <a:t>Clique para editar os estilos de texto mestre</a:t>
            </a:r>
          </a:p>
          <a:p>
            <a:pPr lvl="1"/>
            <a:r>
              <a:rPr lang="en-US"/>
              <a:t>Segundo nível</a:t>
            </a:r>
          </a:p>
          <a:p>
            <a:pPr lvl="2"/>
            <a:r>
              <a:rPr lang="en-US"/>
              <a:t>Terceiro nível</a:t>
            </a:r>
          </a:p>
          <a:p>
            <a:pPr lvl="3"/>
            <a:r>
              <a:rPr lang="en-US"/>
              <a:t>Quarto nível</a:t>
            </a:r>
          </a:p>
          <a:p>
            <a:pPr lvl="4"/>
            <a:r>
              <a:rPr lang="en-US"/>
              <a:t>Quinto nível</a:t>
            </a:r>
            <a:endParaRPr lang="en-US" dirty="0"/>
          </a:p>
        </p:txBody>
      </p:sp>
      <p:sp>
        <p:nvSpPr>
          <p:cNvPr id="4" name="Date Placeholder 3"/>
          <p:cNvSpPr>
            <a:spLocks noGrp="1"/>
          </p:cNvSpPr>
          <p:nvPr>
            <p:ph type="dt" sz="half" idx="10"/>
          </p:nvPr>
        </p:nvSpPr>
        <p:spPr/>
        <p:txBody>
          <a:bodyPr/>
          <a:lstStyle/>
          <a:p>
            <a:fld id="{6FAC8AF8-9F77-46A9-B51C-DDB23550883C}" type="datetimeFigureOut">
              <a:rPr lang="en-AU" smtClean="0"/>
              <a:t>9/06/2026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DE1E26D-36F0-4AAB-A6E8-9703107B4526}" type="slidenum">
              <a:rPr lang="en-AU" smtClean="0"/>
              <a:t>‹#›</a:t>
            </a:fld>
            <a:endParaRPr lang="en-AU"/>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90167" y="1"/>
            <a:ext cx="1501832" cy="1789043"/>
          </a:xfrm>
          <a:prstGeom prst="rect">
            <a:avLst/>
          </a:prstGeom>
        </p:spPr>
      </p:pic>
      <p:sp>
        <p:nvSpPr>
          <p:cNvPr id="10" name="Rectangle 9"/>
          <p:cNvSpPr/>
          <p:nvPr userDrawn="1"/>
        </p:nvSpPr>
        <p:spPr>
          <a:xfrm>
            <a:off x="10690167" y="1338470"/>
            <a:ext cx="1501832" cy="5519530"/>
          </a:xfrm>
          <a:prstGeom prst="rect">
            <a:avLst/>
          </a:prstGeom>
          <a:solidFill>
            <a:srgbClr val="EE8E04"/>
          </a:solidFill>
          <a:ln>
            <a:solidFill>
              <a:srgbClr val="EE8E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Tree>
    <p:extLst>
      <p:ext uri="{BB962C8B-B14F-4D97-AF65-F5344CB8AC3E}">
        <p14:creationId xmlns:p14="http://schemas.microsoft.com/office/powerpoint/2010/main" val="20208628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Clique para editar o estilo do título mestre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Clique para editar os estilos de texto mestre</a:t>
            </a:r>
          </a:p>
          <a:p>
            <a:pPr lvl="1"/>
            <a:r>
              <a:rPr lang="en-US"/>
              <a:t>Segundo nível</a:t>
            </a:r>
          </a:p>
          <a:p>
            <a:pPr lvl="2"/>
            <a:r>
              <a:rPr lang="en-US"/>
              <a:t>Terceiro nível</a:t>
            </a:r>
          </a:p>
          <a:p>
            <a:pPr lvl="3"/>
            <a:r>
              <a:rPr lang="en-US"/>
              <a:t>Quarto nível</a:t>
            </a:r>
          </a:p>
          <a:p>
            <a:pPr lvl="4"/>
            <a:r>
              <a:rPr lang="en-US"/>
              <a:t>Quinto nível</a:t>
            </a:r>
            <a:endParaRPr lang="en-US" dirty="0"/>
          </a:p>
        </p:txBody>
      </p:sp>
      <p:sp>
        <p:nvSpPr>
          <p:cNvPr id="4" name="Date Placeholder 3"/>
          <p:cNvSpPr>
            <a:spLocks noGrp="1"/>
          </p:cNvSpPr>
          <p:nvPr>
            <p:ph type="dt" sz="half" idx="10"/>
          </p:nvPr>
        </p:nvSpPr>
        <p:spPr/>
        <p:txBody>
          <a:bodyPr/>
          <a:lstStyle/>
          <a:p>
            <a:fld id="{6FAC8AF8-9F77-46A9-B51C-DDB23550883C}" type="datetimeFigureOut">
              <a:rPr lang="en-AU" smtClean="0"/>
              <a:t>9/06/2026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DE1E26D-36F0-4AAB-A6E8-9703107B4526}" type="slidenum">
              <a:rPr lang="en-AU" smtClean="0"/>
              <a:t>‹#›</a:t>
            </a:fld>
            <a:endParaRPr lang="en-AU"/>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90167" y="1"/>
            <a:ext cx="1501832" cy="1789043"/>
          </a:xfrm>
          <a:prstGeom prst="rect">
            <a:avLst/>
          </a:prstGeom>
        </p:spPr>
      </p:pic>
      <p:sp>
        <p:nvSpPr>
          <p:cNvPr id="10" name="Rectangle 9"/>
          <p:cNvSpPr/>
          <p:nvPr userDrawn="1"/>
        </p:nvSpPr>
        <p:spPr>
          <a:xfrm>
            <a:off x="10690167" y="1338470"/>
            <a:ext cx="1501832" cy="5519530"/>
          </a:xfrm>
          <a:prstGeom prst="rect">
            <a:avLst/>
          </a:prstGeom>
          <a:solidFill>
            <a:srgbClr val="EE8E04"/>
          </a:solidFill>
          <a:ln>
            <a:solidFill>
              <a:srgbClr val="EE8E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Tree>
    <p:extLst>
      <p:ext uri="{BB962C8B-B14F-4D97-AF65-F5344CB8AC3E}">
        <p14:creationId xmlns:p14="http://schemas.microsoft.com/office/powerpoint/2010/main" val="15828452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
  <p:cSld name="Título - Centro">
    <p:spTree>
      <p:nvGrpSpPr>
        <p:cNvPr id="1" name=""/>
        <p:cNvGrpSpPr/>
        <p:nvPr/>
      </p:nvGrpSpPr>
      <p:grpSpPr>
        <a:xfrm>
          <a:off x="0" y="0"/>
          <a:ext cx="0" cy="0"/>
          <a:chOff x="0" y="0"/>
          <a:chExt cx="0" cy="0"/>
        </a:xfrm>
      </p:grpSpPr>
      <p:sp>
        <p:nvSpPr>
          <p:cNvPr id="30" name="Texto do Título"/>
          <p:cNvSpPr txBox="1">
            <a:spLocks noGrp="1"/>
          </p:cNvSpPr>
          <p:nvPr>
            <p:ph type="title"/>
          </p:nvPr>
        </p:nvSpPr>
        <p:spPr>
          <a:xfrm>
            <a:off x="889000" y="2266950"/>
            <a:ext cx="10414000" cy="2324100"/>
          </a:xfrm>
          <a:prstGeom prst="rect">
            <a:avLst/>
          </a:prstGeom>
        </p:spPr>
        <p:txBody>
          <a:bodyPr/>
          <a:lstStyle/>
          <a:p>
            <a:r>
              <a:t>Texto do Título</a:t>
            </a:r>
          </a:p>
        </p:txBody>
      </p:sp>
      <p:sp>
        <p:nvSpPr>
          <p:cNvPr id="31" name="Número do Slide"/>
          <p:cNvSpPr txBox="1">
            <a:spLocks noGrp="1"/>
          </p:cNvSpPr>
          <p:nvPr>
            <p:ph type="sldNum" sz="quarter" idx="2"/>
          </p:nvPr>
        </p:nvSpPr>
        <p:spPr>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B4B4D-7CA3-9044-876B-883B54F8677D}" type="slidenum">
              <a:rPr kumimoji="0"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553567"/>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_Título y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2EDB419-80DD-DACD-4EE2-714CB476C72A}"/>
              </a:ext>
            </a:extLst>
          </p:cNvPr>
          <p:cNvSpPr>
            <a:spLocks noGrp="1"/>
          </p:cNvSpPr>
          <p:nvPr>
            <p:ph type="title"/>
          </p:nvPr>
        </p:nvSpPr>
        <p:spPr>
          <a:xfrm>
            <a:off x="2379406" y="365125"/>
            <a:ext cx="8974394" cy="1325563"/>
          </a:xfrm>
        </p:spPr>
        <p:txBody>
          <a:bodyPr/>
          <a:lstStyle>
            <a:lvl1pPr>
              <a:defRPr>
                <a:solidFill>
                  <a:schemeClr val="tx1"/>
                </a:solidFill>
              </a:defRPr>
            </a:lvl1pPr>
          </a:lstStyle>
          <a:p>
            <a:r>
              <a:rPr lang="es-ES" dirty="0"/>
              <a:t>Clique para editar o estilo do título mestre</a:t>
            </a:r>
            <a:endParaRPr lang="es-CL" dirty="0"/>
          </a:p>
        </p:txBody>
      </p:sp>
      <p:sp>
        <p:nvSpPr>
          <p:cNvPr id="3" name="Marcador de contenido 2">
            <a:extLst>
              <a:ext uri="{FF2B5EF4-FFF2-40B4-BE49-F238E27FC236}">
                <a16:creationId xmlns:a16="http://schemas.microsoft.com/office/drawing/2014/main" id="{86283674-E1EC-2A7D-B448-C35C8F397CD1}"/>
              </a:ext>
            </a:extLst>
          </p:cNvPr>
          <p:cNvSpPr>
            <a:spLocks noGrp="1"/>
          </p:cNvSpPr>
          <p:nvPr>
            <p:ph idx="1"/>
          </p:nvPr>
        </p:nvSpPr>
        <p:spPr>
          <a:xfrm>
            <a:off x="2379404" y="1825625"/>
            <a:ext cx="8974395" cy="43513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s-ES" dirty="0"/>
              <a:t>Clique para editar os estilos de texto mestre</a:t>
            </a:r>
          </a:p>
          <a:p>
            <a:pPr lvl="1"/>
            <a:r>
              <a:rPr lang="es-ES" dirty="0"/>
              <a:t>Segundo nível</a:t>
            </a:r>
          </a:p>
          <a:p>
            <a:pPr lvl="2"/>
            <a:r>
              <a:rPr lang="es-ES" dirty="0"/>
              <a:t>Terceiro nível</a:t>
            </a:r>
          </a:p>
          <a:p>
            <a:pPr lvl="3"/>
            <a:r>
              <a:rPr lang="es-ES" dirty="0"/>
              <a:t>Quarto nível</a:t>
            </a:r>
          </a:p>
          <a:p>
            <a:pPr lvl="4"/>
            <a:r>
              <a:rPr lang="es-ES" dirty="0"/>
              <a:t>Quinto nível</a:t>
            </a:r>
            <a:endParaRPr lang="es-CL" dirty="0"/>
          </a:p>
        </p:txBody>
      </p:sp>
      <p:sp>
        <p:nvSpPr>
          <p:cNvPr id="4" name="Marcador de fecha 3">
            <a:extLst>
              <a:ext uri="{FF2B5EF4-FFF2-40B4-BE49-F238E27FC236}">
                <a16:creationId xmlns:a16="http://schemas.microsoft.com/office/drawing/2014/main" id="{DE42AEC8-D942-3440-6CA3-CCE22DE2E612}"/>
              </a:ext>
            </a:extLst>
          </p:cNvPr>
          <p:cNvSpPr>
            <a:spLocks noGrp="1"/>
          </p:cNvSpPr>
          <p:nvPr>
            <p:ph type="dt" sz="half" idx="10"/>
          </p:nvPr>
        </p:nvSpPr>
        <p:spPr/>
        <p:txBody>
          <a:bodyPr/>
          <a:lstStyle/>
          <a:p>
            <a:fld id="{72DD3D18-16ED-41D9-AFE8-3CD80D890D58}" type="datetimeFigureOut">
              <a:rPr lang="es-CL" smtClean="0"/>
              <a:t>09-06-2026</a:t>
            </a:fld>
            <a:endParaRPr lang="es-CL"/>
          </a:p>
        </p:txBody>
      </p:sp>
      <p:sp>
        <p:nvSpPr>
          <p:cNvPr id="5" name="Marcador de pie de página 4">
            <a:extLst>
              <a:ext uri="{FF2B5EF4-FFF2-40B4-BE49-F238E27FC236}">
                <a16:creationId xmlns:a16="http://schemas.microsoft.com/office/drawing/2014/main" id="{92AD8500-CF02-46BD-DA2E-E44C15A3B0FC}"/>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CEBD7035-84BB-4BD1-1FB1-89ED14230FF2}"/>
              </a:ext>
            </a:extLst>
          </p:cNvPr>
          <p:cNvSpPr>
            <a:spLocks noGrp="1"/>
          </p:cNvSpPr>
          <p:nvPr>
            <p:ph type="sldNum" sz="quarter" idx="12"/>
          </p:nvPr>
        </p:nvSpPr>
        <p:spPr/>
        <p:txBody>
          <a:bodyPr/>
          <a:lstStyle/>
          <a:p>
            <a:fld id="{EAB838B5-0546-46EC-8F8C-95665F06D5AD}" type="slidenum">
              <a:rPr lang="es-CL" smtClean="0"/>
              <a:t>‹#›</a:t>
            </a:fld>
            <a:endParaRPr lang="es-CL"/>
          </a:p>
        </p:txBody>
      </p:sp>
    </p:spTree>
    <p:extLst>
      <p:ext uri="{BB962C8B-B14F-4D97-AF65-F5344CB8AC3E}">
        <p14:creationId xmlns:p14="http://schemas.microsoft.com/office/powerpoint/2010/main" val="6586523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ítulo y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2EDB419-80DD-DACD-4EE2-714CB476C72A}"/>
              </a:ext>
            </a:extLst>
          </p:cNvPr>
          <p:cNvSpPr>
            <a:spLocks noGrp="1"/>
          </p:cNvSpPr>
          <p:nvPr>
            <p:ph type="title"/>
          </p:nvPr>
        </p:nvSpPr>
        <p:spPr>
          <a:xfrm>
            <a:off x="838200" y="365125"/>
            <a:ext cx="9416845" cy="1325563"/>
          </a:xfrm>
        </p:spPr>
        <p:txBody>
          <a:bodyPr/>
          <a:lstStyle>
            <a:lvl1pPr>
              <a:defRPr>
                <a:solidFill>
                  <a:schemeClr val="tx1"/>
                </a:solidFill>
              </a:defRPr>
            </a:lvl1pPr>
          </a:lstStyle>
          <a:p>
            <a:r>
              <a:rPr lang="es-ES" dirty="0"/>
              <a:t>Clique para editar o estilo do título mestre</a:t>
            </a:r>
            <a:endParaRPr lang="es-CL" dirty="0"/>
          </a:p>
        </p:txBody>
      </p:sp>
      <p:sp>
        <p:nvSpPr>
          <p:cNvPr id="3" name="Marcador de contenido 2">
            <a:extLst>
              <a:ext uri="{FF2B5EF4-FFF2-40B4-BE49-F238E27FC236}">
                <a16:creationId xmlns:a16="http://schemas.microsoft.com/office/drawing/2014/main" id="{86283674-E1EC-2A7D-B448-C35C8F397CD1}"/>
              </a:ext>
            </a:extLst>
          </p:cNvPr>
          <p:cNvSpPr>
            <a:spLocks noGrp="1"/>
          </p:cNvSpPr>
          <p:nvPr>
            <p:ph idx="1"/>
          </p:nvPr>
        </p:nvSpPr>
        <p:spPr>
          <a:xfrm>
            <a:off x="838200" y="1825625"/>
            <a:ext cx="9416845" cy="43513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s-ES" dirty="0"/>
              <a:t>Clique para editar os estilos de texto mestre</a:t>
            </a:r>
          </a:p>
          <a:p>
            <a:pPr lvl="1"/>
            <a:r>
              <a:rPr lang="es-ES" dirty="0"/>
              <a:t>Segundo nível</a:t>
            </a:r>
          </a:p>
          <a:p>
            <a:pPr lvl="2"/>
            <a:r>
              <a:rPr lang="es-ES" dirty="0"/>
              <a:t>Terceiro nível</a:t>
            </a:r>
          </a:p>
          <a:p>
            <a:pPr lvl="3"/>
            <a:r>
              <a:rPr lang="es-ES" dirty="0"/>
              <a:t>Quarto nível</a:t>
            </a:r>
          </a:p>
          <a:p>
            <a:pPr lvl="4"/>
            <a:r>
              <a:rPr lang="es-ES" dirty="0"/>
              <a:t>Quinto nível</a:t>
            </a:r>
            <a:endParaRPr lang="es-CL" dirty="0"/>
          </a:p>
        </p:txBody>
      </p:sp>
      <p:sp>
        <p:nvSpPr>
          <p:cNvPr id="4" name="Marcador de fecha 3">
            <a:extLst>
              <a:ext uri="{FF2B5EF4-FFF2-40B4-BE49-F238E27FC236}">
                <a16:creationId xmlns:a16="http://schemas.microsoft.com/office/drawing/2014/main" id="{DE42AEC8-D942-3440-6CA3-CCE22DE2E612}"/>
              </a:ext>
            </a:extLst>
          </p:cNvPr>
          <p:cNvSpPr>
            <a:spLocks noGrp="1"/>
          </p:cNvSpPr>
          <p:nvPr>
            <p:ph type="dt" sz="half" idx="10"/>
          </p:nvPr>
        </p:nvSpPr>
        <p:spPr/>
        <p:txBody>
          <a:bodyPr/>
          <a:lstStyle/>
          <a:p>
            <a:fld id="{72DD3D18-16ED-41D9-AFE8-3CD80D890D58}" type="datetimeFigureOut">
              <a:rPr lang="es-CL" smtClean="0"/>
              <a:t>09-06-2026</a:t>
            </a:fld>
            <a:endParaRPr lang="es-CL"/>
          </a:p>
        </p:txBody>
      </p:sp>
      <p:sp>
        <p:nvSpPr>
          <p:cNvPr id="5" name="Marcador de pie de página 4">
            <a:extLst>
              <a:ext uri="{FF2B5EF4-FFF2-40B4-BE49-F238E27FC236}">
                <a16:creationId xmlns:a16="http://schemas.microsoft.com/office/drawing/2014/main" id="{92AD8500-CF02-46BD-DA2E-E44C15A3B0FC}"/>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CEBD7035-84BB-4BD1-1FB1-89ED14230FF2}"/>
              </a:ext>
            </a:extLst>
          </p:cNvPr>
          <p:cNvSpPr>
            <a:spLocks noGrp="1"/>
          </p:cNvSpPr>
          <p:nvPr>
            <p:ph type="sldNum" sz="quarter" idx="12"/>
          </p:nvPr>
        </p:nvSpPr>
        <p:spPr/>
        <p:txBody>
          <a:bodyPr/>
          <a:lstStyle/>
          <a:p>
            <a:fld id="{EAB838B5-0546-46EC-8F8C-95665F06D5AD}" type="slidenum">
              <a:rPr lang="es-CL" smtClean="0"/>
              <a:t>‹#›</a:t>
            </a:fld>
            <a:endParaRPr lang="es-CL"/>
          </a:p>
        </p:txBody>
      </p:sp>
    </p:spTree>
    <p:extLst>
      <p:ext uri="{BB962C8B-B14F-4D97-AF65-F5344CB8AC3E}">
        <p14:creationId xmlns:p14="http://schemas.microsoft.com/office/powerpoint/2010/main" val="35513717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Encabezado de secció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0DEB32F-FBD1-78CE-058A-8E47B403DE7F}"/>
              </a:ext>
            </a:extLst>
          </p:cNvPr>
          <p:cNvSpPr>
            <a:spLocks noGrp="1"/>
          </p:cNvSpPr>
          <p:nvPr>
            <p:ph type="title"/>
          </p:nvPr>
        </p:nvSpPr>
        <p:spPr>
          <a:xfrm>
            <a:off x="831850" y="1709738"/>
            <a:ext cx="10515600" cy="2852737"/>
          </a:xfrm>
        </p:spPr>
        <p:txBody>
          <a:bodyPr anchor="b"/>
          <a:lstStyle>
            <a:lvl1pPr>
              <a:defRPr sz="6000"/>
            </a:lvl1pPr>
          </a:lstStyle>
          <a:p>
            <a:r>
              <a:rPr lang="es-ES"/>
              <a:t>Clique para modificar o estilo do título do modelo</a:t>
            </a:r>
            <a:endParaRPr lang="es-CL"/>
          </a:p>
        </p:txBody>
      </p:sp>
      <p:sp>
        <p:nvSpPr>
          <p:cNvPr id="3" name="Marcador de texto 2">
            <a:extLst>
              <a:ext uri="{FF2B5EF4-FFF2-40B4-BE49-F238E27FC236}">
                <a16:creationId xmlns:a16="http://schemas.microsoft.com/office/drawing/2014/main" id="{61BB5B0E-2E8C-3DC7-83DB-1A99BA8AFE4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Clique para modificar os estilos de texto do modelo</a:t>
            </a:r>
          </a:p>
        </p:txBody>
      </p:sp>
      <p:sp>
        <p:nvSpPr>
          <p:cNvPr id="4" name="Marcador de fecha 3">
            <a:extLst>
              <a:ext uri="{FF2B5EF4-FFF2-40B4-BE49-F238E27FC236}">
                <a16:creationId xmlns:a16="http://schemas.microsoft.com/office/drawing/2014/main" id="{E670F253-9954-6BC6-04FD-5EC630139008}"/>
              </a:ext>
            </a:extLst>
          </p:cNvPr>
          <p:cNvSpPr>
            <a:spLocks noGrp="1"/>
          </p:cNvSpPr>
          <p:nvPr>
            <p:ph type="dt" sz="half" idx="10"/>
          </p:nvPr>
        </p:nvSpPr>
        <p:spPr/>
        <p:txBody>
          <a:bodyPr/>
          <a:lstStyle/>
          <a:p>
            <a:fld id="{72DD3D18-16ED-41D9-AFE8-3CD80D890D58}" type="datetimeFigureOut">
              <a:rPr lang="es-CL" smtClean="0"/>
              <a:t>09-06-2026</a:t>
            </a:fld>
            <a:endParaRPr lang="es-CL"/>
          </a:p>
        </p:txBody>
      </p:sp>
      <p:sp>
        <p:nvSpPr>
          <p:cNvPr id="5" name="Marcador de pie de página 4">
            <a:extLst>
              <a:ext uri="{FF2B5EF4-FFF2-40B4-BE49-F238E27FC236}">
                <a16:creationId xmlns:a16="http://schemas.microsoft.com/office/drawing/2014/main" id="{193A2114-8AC7-905C-949B-4A0B37E0A3D8}"/>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DFE1B19F-A3E6-CB74-9151-06D41D735C6E}"/>
              </a:ext>
            </a:extLst>
          </p:cNvPr>
          <p:cNvSpPr>
            <a:spLocks noGrp="1"/>
          </p:cNvSpPr>
          <p:nvPr>
            <p:ph type="sldNum" sz="quarter" idx="12"/>
          </p:nvPr>
        </p:nvSpPr>
        <p:spPr/>
        <p:txBody>
          <a:bodyPr/>
          <a:lstStyle/>
          <a:p>
            <a:fld id="{EAB838B5-0546-46EC-8F8C-95665F06D5AD}" type="slidenum">
              <a:rPr lang="es-CL" smtClean="0"/>
              <a:t>‹#›</a:t>
            </a:fld>
            <a:endParaRPr lang="es-CL"/>
          </a:p>
        </p:txBody>
      </p:sp>
    </p:spTree>
    <p:extLst>
      <p:ext uri="{BB962C8B-B14F-4D97-AF65-F5344CB8AC3E}">
        <p14:creationId xmlns:p14="http://schemas.microsoft.com/office/powerpoint/2010/main" val="21050367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Dos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8BADD90-A8A2-2627-F908-7E4F5F6A81E0}"/>
              </a:ext>
            </a:extLst>
          </p:cNvPr>
          <p:cNvSpPr>
            <a:spLocks noGrp="1"/>
          </p:cNvSpPr>
          <p:nvPr>
            <p:ph type="title"/>
          </p:nvPr>
        </p:nvSpPr>
        <p:spPr/>
        <p:txBody>
          <a:bodyPr/>
          <a:lstStyle/>
          <a:p>
            <a:r>
              <a:rPr lang="es-ES"/>
              <a:t>Clique para editar o estilo do título mestre</a:t>
            </a:r>
            <a:endParaRPr lang="es-CL"/>
          </a:p>
        </p:txBody>
      </p:sp>
      <p:sp>
        <p:nvSpPr>
          <p:cNvPr id="3" name="Marcador de contenido 2">
            <a:extLst>
              <a:ext uri="{FF2B5EF4-FFF2-40B4-BE49-F238E27FC236}">
                <a16:creationId xmlns:a16="http://schemas.microsoft.com/office/drawing/2014/main" id="{A0C419D4-38AA-A8B0-0288-B54B7104AC99}"/>
              </a:ext>
            </a:extLst>
          </p:cNvPr>
          <p:cNvSpPr>
            <a:spLocks noGrp="1"/>
          </p:cNvSpPr>
          <p:nvPr>
            <p:ph sz="half" idx="1"/>
          </p:nvPr>
        </p:nvSpPr>
        <p:spPr>
          <a:xfrm>
            <a:off x="838200" y="1825625"/>
            <a:ext cx="5181600" cy="4351338"/>
          </a:xfrm>
        </p:spPr>
        <p:txBody>
          <a:bodyPr/>
          <a:lstStyle/>
          <a:p>
            <a:pPr lvl="0"/>
            <a:r>
              <a:rPr lang="es-ES"/>
              <a:t>Clique para editar os estilos de texto mestre</a:t>
            </a:r>
          </a:p>
          <a:p>
            <a:pPr lvl="1"/>
            <a:r>
              <a:rPr lang="es-ES"/>
              <a:t>Segundo nível</a:t>
            </a:r>
          </a:p>
          <a:p>
            <a:pPr lvl="2"/>
            <a:r>
              <a:rPr lang="es-ES"/>
              <a:t>Terceiro nível</a:t>
            </a:r>
          </a:p>
          <a:p>
            <a:pPr lvl="3"/>
            <a:r>
              <a:rPr lang="es-ES"/>
              <a:t>Quarto nível</a:t>
            </a:r>
          </a:p>
          <a:p>
            <a:pPr lvl="4"/>
            <a:r>
              <a:rPr lang="es-ES"/>
              <a:t>Quinto nível</a:t>
            </a:r>
            <a:endParaRPr lang="es-CL"/>
          </a:p>
        </p:txBody>
      </p:sp>
      <p:sp>
        <p:nvSpPr>
          <p:cNvPr id="4" name="Marcador de contenido 3">
            <a:extLst>
              <a:ext uri="{FF2B5EF4-FFF2-40B4-BE49-F238E27FC236}">
                <a16:creationId xmlns:a16="http://schemas.microsoft.com/office/drawing/2014/main" id="{3285A49B-2713-006B-B0BE-CF644F7C45F8}"/>
              </a:ext>
            </a:extLst>
          </p:cNvPr>
          <p:cNvSpPr>
            <a:spLocks noGrp="1"/>
          </p:cNvSpPr>
          <p:nvPr>
            <p:ph sz="half" idx="2"/>
          </p:nvPr>
        </p:nvSpPr>
        <p:spPr>
          <a:xfrm>
            <a:off x="6172200" y="1825625"/>
            <a:ext cx="5181600" cy="4351338"/>
          </a:xfrm>
        </p:spPr>
        <p:txBody>
          <a:bodyPr/>
          <a:lstStyle/>
          <a:p>
            <a:pPr lvl="0"/>
            <a:r>
              <a:rPr lang="es-ES"/>
              <a:t>Clique para editar os estilos de texto mestre</a:t>
            </a:r>
          </a:p>
          <a:p>
            <a:pPr lvl="1"/>
            <a:r>
              <a:rPr lang="es-ES"/>
              <a:t>Segundo nível</a:t>
            </a:r>
          </a:p>
          <a:p>
            <a:pPr lvl="2"/>
            <a:r>
              <a:rPr lang="es-ES"/>
              <a:t>Terceiro nível</a:t>
            </a:r>
          </a:p>
          <a:p>
            <a:pPr lvl="3"/>
            <a:r>
              <a:rPr lang="es-ES"/>
              <a:t>Quarto nível</a:t>
            </a:r>
          </a:p>
          <a:p>
            <a:pPr lvl="4"/>
            <a:r>
              <a:rPr lang="es-ES"/>
              <a:t>Quinto nível</a:t>
            </a:r>
            <a:endParaRPr lang="es-CL"/>
          </a:p>
        </p:txBody>
      </p:sp>
      <p:sp>
        <p:nvSpPr>
          <p:cNvPr id="5" name="Marcador de fecha 4">
            <a:extLst>
              <a:ext uri="{FF2B5EF4-FFF2-40B4-BE49-F238E27FC236}">
                <a16:creationId xmlns:a16="http://schemas.microsoft.com/office/drawing/2014/main" id="{0E714499-09E2-FB50-9C15-2D44DB022F47}"/>
              </a:ext>
            </a:extLst>
          </p:cNvPr>
          <p:cNvSpPr>
            <a:spLocks noGrp="1"/>
          </p:cNvSpPr>
          <p:nvPr>
            <p:ph type="dt" sz="half" idx="10"/>
          </p:nvPr>
        </p:nvSpPr>
        <p:spPr/>
        <p:txBody>
          <a:bodyPr/>
          <a:lstStyle/>
          <a:p>
            <a:fld id="{72DD3D18-16ED-41D9-AFE8-3CD80D890D58}" type="datetimeFigureOut">
              <a:rPr lang="es-CL" smtClean="0"/>
              <a:t>09-06-2026</a:t>
            </a:fld>
            <a:endParaRPr lang="es-CL"/>
          </a:p>
        </p:txBody>
      </p:sp>
      <p:sp>
        <p:nvSpPr>
          <p:cNvPr id="6" name="Marcador de pie de página 5">
            <a:extLst>
              <a:ext uri="{FF2B5EF4-FFF2-40B4-BE49-F238E27FC236}">
                <a16:creationId xmlns:a16="http://schemas.microsoft.com/office/drawing/2014/main" id="{87C938CC-0361-8140-01AC-3CE76BE2331B}"/>
              </a:ext>
            </a:extLst>
          </p:cNvPr>
          <p:cNvSpPr>
            <a:spLocks noGrp="1"/>
          </p:cNvSpPr>
          <p:nvPr>
            <p:ph type="ftr" sz="quarter" idx="11"/>
          </p:nvPr>
        </p:nvSpPr>
        <p:spPr/>
        <p:txBody>
          <a:bodyPr/>
          <a:lstStyle/>
          <a:p>
            <a:endParaRPr lang="es-CL"/>
          </a:p>
        </p:txBody>
      </p:sp>
      <p:sp>
        <p:nvSpPr>
          <p:cNvPr id="7" name="Marcador de número de diapositiva 6">
            <a:extLst>
              <a:ext uri="{FF2B5EF4-FFF2-40B4-BE49-F238E27FC236}">
                <a16:creationId xmlns:a16="http://schemas.microsoft.com/office/drawing/2014/main" id="{44B709B3-CB43-1F7E-5EA4-6C21809556D7}"/>
              </a:ext>
            </a:extLst>
          </p:cNvPr>
          <p:cNvSpPr>
            <a:spLocks noGrp="1"/>
          </p:cNvSpPr>
          <p:nvPr>
            <p:ph type="sldNum" sz="quarter" idx="12"/>
          </p:nvPr>
        </p:nvSpPr>
        <p:spPr/>
        <p:txBody>
          <a:bodyPr/>
          <a:lstStyle/>
          <a:p>
            <a:fld id="{EAB838B5-0546-46EC-8F8C-95665F06D5AD}" type="slidenum">
              <a:rPr lang="es-CL" smtClean="0"/>
              <a:t>‹#›</a:t>
            </a:fld>
            <a:endParaRPr lang="es-CL"/>
          </a:p>
        </p:txBody>
      </p:sp>
    </p:spTree>
    <p:extLst>
      <p:ext uri="{BB962C8B-B14F-4D97-AF65-F5344CB8AC3E}">
        <p14:creationId xmlns:p14="http://schemas.microsoft.com/office/powerpoint/2010/main" val="9235492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ació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4F3D10C-4CAB-7060-7F6A-566AEC934148}"/>
              </a:ext>
            </a:extLst>
          </p:cNvPr>
          <p:cNvSpPr>
            <a:spLocks noGrp="1"/>
          </p:cNvSpPr>
          <p:nvPr>
            <p:ph type="title"/>
          </p:nvPr>
        </p:nvSpPr>
        <p:spPr>
          <a:xfrm>
            <a:off x="839788" y="365125"/>
            <a:ext cx="10515600" cy="1325563"/>
          </a:xfrm>
        </p:spPr>
        <p:txBody>
          <a:bodyPr/>
          <a:lstStyle/>
          <a:p>
            <a:r>
              <a:rPr lang="es-ES"/>
              <a:t>Clique para editar o estilo do título mestre</a:t>
            </a:r>
            <a:endParaRPr lang="es-CL"/>
          </a:p>
        </p:txBody>
      </p:sp>
      <p:sp>
        <p:nvSpPr>
          <p:cNvPr id="3" name="Marcador de texto 2">
            <a:extLst>
              <a:ext uri="{FF2B5EF4-FFF2-40B4-BE49-F238E27FC236}">
                <a16:creationId xmlns:a16="http://schemas.microsoft.com/office/drawing/2014/main" id="{D9A31A1F-32ED-BB35-344E-123D7D548EA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Clique para editar os estilos de texto mestre</a:t>
            </a:r>
          </a:p>
        </p:txBody>
      </p:sp>
      <p:sp>
        <p:nvSpPr>
          <p:cNvPr id="4" name="Marcador de contenido 3">
            <a:extLst>
              <a:ext uri="{FF2B5EF4-FFF2-40B4-BE49-F238E27FC236}">
                <a16:creationId xmlns:a16="http://schemas.microsoft.com/office/drawing/2014/main" id="{B63532F8-C6E3-45F9-48FA-54BDA893ED68}"/>
              </a:ext>
            </a:extLst>
          </p:cNvPr>
          <p:cNvSpPr>
            <a:spLocks noGrp="1"/>
          </p:cNvSpPr>
          <p:nvPr>
            <p:ph sz="half" idx="2"/>
          </p:nvPr>
        </p:nvSpPr>
        <p:spPr>
          <a:xfrm>
            <a:off x="839788" y="2505075"/>
            <a:ext cx="5157787" cy="3684588"/>
          </a:xfrm>
        </p:spPr>
        <p:txBody>
          <a:bodyPr/>
          <a:lstStyle/>
          <a:p>
            <a:pPr lvl="0"/>
            <a:r>
              <a:rPr lang="es-ES"/>
              <a:t>Clique para editar os estilos de texto mestre</a:t>
            </a:r>
          </a:p>
          <a:p>
            <a:pPr lvl="1"/>
            <a:r>
              <a:rPr lang="es-ES"/>
              <a:t>Segundo nível</a:t>
            </a:r>
          </a:p>
          <a:p>
            <a:pPr lvl="2"/>
            <a:r>
              <a:rPr lang="es-ES"/>
              <a:t>Terceiro nível</a:t>
            </a:r>
          </a:p>
          <a:p>
            <a:pPr lvl="3"/>
            <a:r>
              <a:rPr lang="es-ES"/>
              <a:t>Quarto nível</a:t>
            </a:r>
          </a:p>
          <a:p>
            <a:pPr lvl="4"/>
            <a:r>
              <a:rPr lang="es-ES"/>
              <a:t>Quinto nível</a:t>
            </a:r>
            <a:endParaRPr lang="es-CL"/>
          </a:p>
        </p:txBody>
      </p:sp>
      <p:sp>
        <p:nvSpPr>
          <p:cNvPr id="5" name="Marcador de texto 4">
            <a:extLst>
              <a:ext uri="{FF2B5EF4-FFF2-40B4-BE49-F238E27FC236}">
                <a16:creationId xmlns:a16="http://schemas.microsoft.com/office/drawing/2014/main" id="{942D434B-1196-7F26-A248-5ECE83DDFFB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Clique para editar os estilos de texto mestre</a:t>
            </a:r>
          </a:p>
        </p:txBody>
      </p:sp>
      <p:sp>
        <p:nvSpPr>
          <p:cNvPr id="6" name="Marcador de contenido 5">
            <a:extLst>
              <a:ext uri="{FF2B5EF4-FFF2-40B4-BE49-F238E27FC236}">
                <a16:creationId xmlns:a16="http://schemas.microsoft.com/office/drawing/2014/main" id="{25515F5E-8FEC-6F88-CF00-B692E73BED83}"/>
              </a:ext>
            </a:extLst>
          </p:cNvPr>
          <p:cNvSpPr>
            <a:spLocks noGrp="1"/>
          </p:cNvSpPr>
          <p:nvPr>
            <p:ph sz="quarter" idx="4"/>
          </p:nvPr>
        </p:nvSpPr>
        <p:spPr>
          <a:xfrm>
            <a:off x="6172200" y="2505075"/>
            <a:ext cx="5183188" cy="3684588"/>
          </a:xfrm>
        </p:spPr>
        <p:txBody>
          <a:bodyPr/>
          <a:lstStyle/>
          <a:p>
            <a:pPr lvl="0"/>
            <a:r>
              <a:rPr lang="es-ES"/>
              <a:t>Clique para editar os estilos de texto mestre</a:t>
            </a:r>
          </a:p>
          <a:p>
            <a:pPr lvl="1"/>
            <a:r>
              <a:rPr lang="es-ES"/>
              <a:t>Segundo nível</a:t>
            </a:r>
          </a:p>
          <a:p>
            <a:pPr lvl="2"/>
            <a:r>
              <a:rPr lang="es-ES"/>
              <a:t>Terceiro nível</a:t>
            </a:r>
          </a:p>
          <a:p>
            <a:pPr lvl="3"/>
            <a:r>
              <a:rPr lang="es-ES"/>
              <a:t>Quarto nível</a:t>
            </a:r>
          </a:p>
          <a:p>
            <a:pPr lvl="4"/>
            <a:r>
              <a:rPr lang="es-ES"/>
              <a:t>Quinto nível</a:t>
            </a:r>
            <a:endParaRPr lang="es-CL"/>
          </a:p>
        </p:txBody>
      </p:sp>
      <p:sp>
        <p:nvSpPr>
          <p:cNvPr id="7" name="Marcador de fecha 6">
            <a:extLst>
              <a:ext uri="{FF2B5EF4-FFF2-40B4-BE49-F238E27FC236}">
                <a16:creationId xmlns:a16="http://schemas.microsoft.com/office/drawing/2014/main" id="{C2C76A6B-ECF8-F763-4D43-9653626AA88F}"/>
              </a:ext>
            </a:extLst>
          </p:cNvPr>
          <p:cNvSpPr>
            <a:spLocks noGrp="1"/>
          </p:cNvSpPr>
          <p:nvPr>
            <p:ph type="dt" sz="half" idx="10"/>
          </p:nvPr>
        </p:nvSpPr>
        <p:spPr/>
        <p:txBody>
          <a:bodyPr/>
          <a:lstStyle/>
          <a:p>
            <a:fld id="{72DD3D18-16ED-41D9-AFE8-3CD80D890D58}" type="datetimeFigureOut">
              <a:rPr lang="es-CL" smtClean="0"/>
              <a:t>09-06-2026</a:t>
            </a:fld>
            <a:endParaRPr lang="es-CL"/>
          </a:p>
        </p:txBody>
      </p:sp>
      <p:sp>
        <p:nvSpPr>
          <p:cNvPr id="8" name="Marcador de pie de página 7">
            <a:extLst>
              <a:ext uri="{FF2B5EF4-FFF2-40B4-BE49-F238E27FC236}">
                <a16:creationId xmlns:a16="http://schemas.microsoft.com/office/drawing/2014/main" id="{6E124839-251F-91AA-F96B-8D81347E701A}"/>
              </a:ext>
            </a:extLst>
          </p:cNvPr>
          <p:cNvSpPr>
            <a:spLocks noGrp="1"/>
          </p:cNvSpPr>
          <p:nvPr>
            <p:ph type="ftr" sz="quarter" idx="11"/>
          </p:nvPr>
        </p:nvSpPr>
        <p:spPr/>
        <p:txBody>
          <a:bodyPr/>
          <a:lstStyle/>
          <a:p>
            <a:endParaRPr lang="es-CL"/>
          </a:p>
        </p:txBody>
      </p:sp>
      <p:sp>
        <p:nvSpPr>
          <p:cNvPr id="9" name="Marcador de número de diapositiva 8">
            <a:extLst>
              <a:ext uri="{FF2B5EF4-FFF2-40B4-BE49-F238E27FC236}">
                <a16:creationId xmlns:a16="http://schemas.microsoft.com/office/drawing/2014/main" id="{D9BA85B7-6732-01C6-94C0-0BA6982F4F1D}"/>
              </a:ext>
            </a:extLst>
          </p:cNvPr>
          <p:cNvSpPr>
            <a:spLocks noGrp="1"/>
          </p:cNvSpPr>
          <p:nvPr>
            <p:ph type="sldNum" sz="quarter" idx="12"/>
          </p:nvPr>
        </p:nvSpPr>
        <p:spPr/>
        <p:txBody>
          <a:bodyPr/>
          <a:lstStyle/>
          <a:p>
            <a:fld id="{EAB838B5-0546-46EC-8F8C-95665F06D5AD}" type="slidenum">
              <a:rPr lang="es-CL" smtClean="0"/>
              <a:t>‹#›</a:t>
            </a:fld>
            <a:endParaRPr lang="es-CL"/>
          </a:p>
        </p:txBody>
      </p:sp>
    </p:spTree>
    <p:extLst>
      <p:ext uri="{BB962C8B-B14F-4D97-AF65-F5344CB8AC3E}">
        <p14:creationId xmlns:p14="http://schemas.microsoft.com/office/powerpoint/2010/main" val="4074973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Solo el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D3D3C8-B6CE-0521-B05B-B6A93F4B9465}"/>
              </a:ext>
            </a:extLst>
          </p:cNvPr>
          <p:cNvSpPr>
            <a:spLocks noGrp="1"/>
          </p:cNvSpPr>
          <p:nvPr>
            <p:ph type="title"/>
          </p:nvPr>
        </p:nvSpPr>
        <p:spPr/>
        <p:txBody>
          <a:bodyPr/>
          <a:lstStyle/>
          <a:p>
            <a:r>
              <a:rPr lang="es-ES"/>
              <a:t>Clique para modificar o estilo do título do mestre</a:t>
            </a:r>
            <a:endParaRPr lang="es-CL"/>
          </a:p>
        </p:txBody>
      </p:sp>
      <p:sp>
        <p:nvSpPr>
          <p:cNvPr id="3" name="Marcador de fecha 2">
            <a:extLst>
              <a:ext uri="{FF2B5EF4-FFF2-40B4-BE49-F238E27FC236}">
                <a16:creationId xmlns:a16="http://schemas.microsoft.com/office/drawing/2014/main" id="{051BE495-2797-2793-A310-5A440B41417B}"/>
              </a:ext>
            </a:extLst>
          </p:cNvPr>
          <p:cNvSpPr>
            <a:spLocks noGrp="1"/>
          </p:cNvSpPr>
          <p:nvPr>
            <p:ph type="dt" sz="half" idx="10"/>
          </p:nvPr>
        </p:nvSpPr>
        <p:spPr/>
        <p:txBody>
          <a:bodyPr/>
          <a:lstStyle/>
          <a:p>
            <a:fld id="{72DD3D18-16ED-41D9-AFE8-3CD80D890D58}" type="datetimeFigureOut">
              <a:rPr lang="es-CL" smtClean="0"/>
              <a:t>09-06-2026</a:t>
            </a:fld>
            <a:endParaRPr lang="es-CL"/>
          </a:p>
        </p:txBody>
      </p:sp>
      <p:sp>
        <p:nvSpPr>
          <p:cNvPr id="4" name="Marcador de pie de página 3">
            <a:extLst>
              <a:ext uri="{FF2B5EF4-FFF2-40B4-BE49-F238E27FC236}">
                <a16:creationId xmlns:a16="http://schemas.microsoft.com/office/drawing/2014/main" id="{70F79D51-3FC0-D039-E11D-BF48AC52283C}"/>
              </a:ext>
            </a:extLst>
          </p:cNvPr>
          <p:cNvSpPr>
            <a:spLocks noGrp="1"/>
          </p:cNvSpPr>
          <p:nvPr>
            <p:ph type="ftr" sz="quarter" idx="11"/>
          </p:nvPr>
        </p:nvSpPr>
        <p:spPr/>
        <p:txBody>
          <a:bodyPr/>
          <a:lstStyle/>
          <a:p>
            <a:endParaRPr lang="es-CL"/>
          </a:p>
        </p:txBody>
      </p:sp>
      <p:sp>
        <p:nvSpPr>
          <p:cNvPr id="5" name="Marcador de número de diapositiva 4">
            <a:extLst>
              <a:ext uri="{FF2B5EF4-FFF2-40B4-BE49-F238E27FC236}">
                <a16:creationId xmlns:a16="http://schemas.microsoft.com/office/drawing/2014/main" id="{667BA68A-7CBF-1797-0F6A-53B617FDF923}"/>
              </a:ext>
            </a:extLst>
          </p:cNvPr>
          <p:cNvSpPr>
            <a:spLocks noGrp="1"/>
          </p:cNvSpPr>
          <p:nvPr>
            <p:ph type="sldNum" sz="quarter" idx="12"/>
          </p:nvPr>
        </p:nvSpPr>
        <p:spPr/>
        <p:txBody>
          <a:bodyPr/>
          <a:lstStyle/>
          <a:p>
            <a:fld id="{EAB838B5-0546-46EC-8F8C-95665F06D5AD}" type="slidenum">
              <a:rPr lang="es-CL" smtClean="0"/>
              <a:t>‹#›</a:t>
            </a:fld>
            <a:endParaRPr lang="es-CL"/>
          </a:p>
        </p:txBody>
      </p:sp>
    </p:spTree>
    <p:extLst>
      <p:ext uri="{BB962C8B-B14F-4D97-AF65-F5344CB8AC3E}">
        <p14:creationId xmlns:p14="http://schemas.microsoft.com/office/powerpoint/2010/main" val="2941288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En blanc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E57E08E-E784-8AF4-AA7E-733A7BA94D2B}"/>
              </a:ext>
            </a:extLst>
          </p:cNvPr>
          <p:cNvSpPr>
            <a:spLocks noGrp="1"/>
          </p:cNvSpPr>
          <p:nvPr>
            <p:ph type="dt" sz="half" idx="10"/>
          </p:nvPr>
        </p:nvSpPr>
        <p:spPr/>
        <p:txBody>
          <a:bodyPr/>
          <a:lstStyle/>
          <a:p>
            <a:fld id="{72DD3D18-16ED-41D9-AFE8-3CD80D890D58}" type="datetimeFigureOut">
              <a:rPr lang="es-CL" smtClean="0"/>
              <a:t>09-06-2026</a:t>
            </a:fld>
            <a:endParaRPr lang="es-CL"/>
          </a:p>
        </p:txBody>
      </p:sp>
      <p:sp>
        <p:nvSpPr>
          <p:cNvPr id="3" name="Marcador de pie de página 2">
            <a:extLst>
              <a:ext uri="{FF2B5EF4-FFF2-40B4-BE49-F238E27FC236}">
                <a16:creationId xmlns:a16="http://schemas.microsoft.com/office/drawing/2014/main" id="{3920F9D6-AA4A-2696-D0CA-E28EF6B415E2}"/>
              </a:ext>
            </a:extLst>
          </p:cNvPr>
          <p:cNvSpPr>
            <a:spLocks noGrp="1"/>
          </p:cNvSpPr>
          <p:nvPr>
            <p:ph type="ftr" sz="quarter" idx="11"/>
          </p:nvPr>
        </p:nvSpPr>
        <p:spPr/>
        <p:txBody>
          <a:bodyPr/>
          <a:lstStyle/>
          <a:p>
            <a:endParaRPr lang="es-CL"/>
          </a:p>
        </p:txBody>
      </p:sp>
      <p:sp>
        <p:nvSpPr>
          <p:cNvPr id="4" name="Marcador de número de diapositiva 3">
            <a:extLst>
              <a:ext uri="{FF2B5EF4-FFF2-40B4-BE49-F238E27FC236}">
                <a16:creationId xmlns:a16="http://schemas.microsoft.com/office/drawing/2014/main" id="{2BE98EDB-2013-D4AA-E874-BF166AA90AC6}"/>
              </a:ext>
            </a:extLst>
          </p:cNvPr>
          <p:cNvSpPr>
            <a:spLocks noGrp="1"/>
          </p:cNvSpPr>
          <p:nvPr>
            <p:ph type="sldNum" sz="quarter" idx="12"/>
          </p:nvPr>
        </p:nvSpPr>
        <p:spPr/>
        <p:txBody>
          <a:bodyPr/>
          <a:lstStyle/>
          <a:p>
            <a:fld id="{EAB838B5-0546-46EC-8F8C-95665F06D5AD}" type="slidenum">
              <a:rPr lang="es-CL" smtClean="0"/>
              <a:t>‹#›</a:t>
            </a:fld>
            <a:endParaRPr lang="es-CL"/>
          </a:p>
        </p:txBody>
      </p:sp>
    </p:spTree>
    <p:extLst>
      <p:ext uri="{BB962C8B-B14F-4D97-AF65-F5344CB8AC3E}">
        <p14:creationId xmlns:p14="http://schemas.microsoft.com/office/powerpoint/2010/main" val="26148722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10.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B80CE21-CC23-3748-F17C-C6CB8EE9D54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dirty="0"/>
              <a:t>Clique para modificar o estilo do título mestre</a:t>
            </a:r>
            <a:endParaRPr lang="es-CL" dirty="0"/>
          </a:p>
        </p:txBody>
      </p:sp>
      <p:sp>
        <p:nvSpPr>
          <p:cNvPr id="3" name="Marcador de texto 2">
            <a:extLst>
              <a:ext uri="{FF2B5EF4-FFF2-40B4-BE49-F238E27FC236}">
                <a16:creationId xmlns:a16="http://schemas.microsoft.com/office/drawing/2014/main" id="{F5476AC0-F10F-27A5-0150-118490AFD2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dirty="0"/>
              <a:t>Clique para modificar os estilos de texto mestre</a:t>
            </a:r>
          </a:p>
          <a:p>
            <a:pPr lvl="1"/>
            <a:r>
              <a:rPr lang="es-ES" dirty="0"/>
              <a:t>Segundo nível</a:t>
            </a:r>
          </a:p>
          <a:p>
            <a:pPr lvl="2"/>
            <a:r>
              <a:rPr lang="es-ES" dirty="0"/>
              <a:t>Terceiro nível</a:t>
            </a:r>
          </a:p>
          <a:p>
            <a:pPr lvl="3"/>
            <a:r>
              <a:rPr lang="es-ES" dirty="0"/>
              <a:t>Quarto nível</a:t>
            </a:r>
          </a:p>
          <a:p>
            <a:pPr lvl="4"/>
            <a:r>
              <a:rPr lang="es-ES" dirty="0"/>
              <a:t>Quinto nível</a:t>
            </a:r>
            <a:endParaRPr lang="es-CL" dirty="0"/>
          </a:p>
        </p:txBody>
      </p:sp>
      <p:sp>
        <p:nvSpPr>
          <p:cNvPr id="4" name="Marcador de fecha 3">
            <a:extLst>
              <a:ext uri="{FF2B5EF4-FFF2-40B4-BE49-F238E27FC236}">
                <a16:creationId xmlns:a16="http://schemas.microsoft.com/office/drawing/2014/main" id="{FD8F2A9D-661E-B30F-DC08-12E8DDB55A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2DD3D18-16ED-41D9-AFE8-3CD80D890D58}" type="datetimeFigureOut">
              <a:rPr lang="es-CL" smtClean="0"/>
              <a:t>09-06-2026</a:t>
            </a:fld>
            <a:endParaRPr lang="es-CL"/>
          </a:p>
        </p:txBody>
      </p:sp>
      <p:sp>
        <p:nvSpPr>
          <p:cNvPr id="5" name="Marcador de pie de página 4">
            <a:extLst>
              <a:ext uri="{FF2B5EF4-FFF2-40B4-BE49-F238E27FC236}">
                <a16:creationId xmlns:a16="http://schemas.microsoft.com/office/drawing/2014/main" id="{2EB489F3-3B23-9431-7EB0-A6B69A80EA9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CL"/>
          </a:p>
        </p:txBody>
      </p:sp>
      <p:sp>
        <p:nvSpPr>
          <p:cNvPr id="6" name="Marcador de número de diapositiva 5">
            <a:extLst>
              <a:ext uri="{FF2B5EF4-FFF2-40B4-BE49-F238E27FC236}">
                <a16:creationId xmlns:a16="http://schemas.microsoft.com/office/drawing/2014/main" id="{65001D7A-E01D-1C1C-9E8E-02EA10FC59F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AB838B5-0546-46EC-8F8C-95665F06D5AD}" type="slidenum">
              <a:rPr lang="es-CL" smtClean="0"/>
              <a:t>‹#›</a:t>
            </a:fld>
            <a:endParaRPr lang="es-CL"/>
          </a:p>
        </p:txBody>
      </p:sp>
    </p:spTree>
    <p:extLst>
      <p:ext uri="{BB962C8B-B14F-4D97-AF65-F5344CB8AC3E}">
        <p14:creationId xmlns:p14="http://schemas.microsoft.com/office/powerpoint/2010/main" val="30645910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6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Clique para editar o estilo do título mestre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Clique para editar os estilos do texto mestre</a:t>
            </a:r>
          </a:p>
          <a:p>
            <a:pPr lvl="1"/>
            <a:r>
              <a:rPr lang="en-US"/>
              <a:t>Segundo nível</a:t>
            </a:r>
          </a:p>
          <a:p>
            <a:pPr lvl="2"/>
            <a:r>
              <a:rPr lang="en-US"/>
              <a:t>Terceiro nível</a:t>
            </a:r>
          </a:p>
          <a:p>
            <a:pPr lvl="3"/>
            <a:r>
              <a:rPr lang="en-US"/>
              <a:t>Quarto nível</a:t>
            </a:r>
          </a:p>
          <a:p>
            <a:pPr lvl="4"/>
            <a:r>
              <a:rPr lang="en-US"/>
              <a:t>Quinto nível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EE49F0-68D6-4C3D-AD0D-72DD5077BBE2}" type="datetimeFigureOut">
              <a:rPr lang="en-AU" smtClean="0">
                <a:solidFill>
                  <a:prstClr val="black">
                    <a:tint val="75000"/>
                  </a:prstClr>
                </a:solidFill>
              </a:rPr>
              <a:pPr/>
              <a:t>9/06/2026</a:t>
            </a:fld>
            <a:endParaRPr lang="en-AU">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AE1CAA-184D-43A6-AC73-BB8435B47DF9}" type="slidenum">
              <a:rPr lang="en-AU" smtClean="0">
                <a:solidFill>
                  <a:prstClr val="black">
                    <a:tint val="75000"/>
                  </a:prstClr>
                </a:solidFill>
              </a:rPr>
              <a:pPr/>
              <a:t>‹#›</a:t>
            </a:fld>
            <a:endParaRPr lang="en-AU">
              <a:solidFill>
                <a:prstClr val="black">
                  <a:tint val="75000"/>
                </a:prstClr>
              </a:solidFill>
            </a:endParaRPr>
          </a:p>
        </p:txBody>
      </p:sp>
      <p:pic>
        <p:nvPicPr>
          <p:cNvPr id="7" name="Picture 6"/>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0690167" y="1"/>
            <a:ext cx="1501832" cy="1789043"/>
          </a:xfrm>
          <a:prstGeom prst="rect">
            <a:avLst/>
          </a:prstGeom>
        </p:spPr>
      </p:pic>
      <p:sp>
        <p:nvSpPr>
          <p:cNvPr id="8" name="Rectangle 7"/>
          <p:cNvSpPr/>
          <p:nvPr userDrawn="1"/>
        </p:nvSpPr>
        <p:spPr>
          <a:xfrm>
            <a:off x="10690167" y="1338470"/>
            <a:ext cx="1501832" cy="5519530"/>
          </a:xfrm>
          <a:prstGeom prst="rect">
            <a:avLst/>
          </a:prstGeom>
          <a:solidFill>
            <a:srgbClr val="EE8E04"/>
          </a:solidFill>
          <a:ln>
            <a:solidFill>
              <a:srgbClr val="EE8E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800"/>
          </a:p>
        </p:txBody>
      </p:sp>
    </p:spTree>
    <p:extLst>
      <p:ext uri="{BB962C8B-B14F-4D97-AF65-F5344CB8AC3E}">
        <p14:creationId xmlns:p14="http://schemas.microsoft.com/office/powerpoint/2010/main" val="1855193588"/>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8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xml"/><Relationship Id="rId6" Type="http://schemas.openxmlformats.org/officeDocument/2006/relationships/image" Target="../media/image28.jpeg"/><Relationship Id="rId5" Type="http://schemas.openxmlformats.org/officeDocument/2006/relationships/image" Target="../media/image23.png"/><Relationship Id="rId4" Type="http://schemas.openxmlformats.org/officeDocument/2006/relationships/image" Target="../media/image22.wmf"/></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0.png"/><Relationship Id="rId1" Type="http://schemas.openxmlformats.org/officeDocument/2006/relationships/slideLayout" Target="../slideLayouts/slideLayout3.xml"/><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0.xml"/></Relationships>
</file>

<file path=ppt/slides/_rels/slide28.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0.xml"/></Relationships>
</file>

<file path=ppt/slides/_rels/slide3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13.jpeg"/></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5.xml"/></Relationships>
</file>

<file path=ppt/slides/_rels/slide36.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20.xml"/></Relationships>
</file>

<file path=ppt/slides/_rels/slide3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13.jpeg"/></Relationships>
</file>

<file path=ppt/slides/_rels/slide3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xml"/><Relationship Id="rId1" Type="http://schemas.openxmlformats.org/officeDocument/2006/relationships/slideLayout" Target="../slideLayouts/slideLayout10.xml"/><Relationship Id="rId4" Type="http://schemas.openxmlformats.org/officeDocument/2006/relationships/image" Target="../media/image13.jpe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xml"/><Relationship Id="rId1" Type="http://schemas.openxmlformats.org/officeDocument/2006/relationships/slideLayout" Target="../slideLayouts/slideLayout10.xml"/><Relationship Id="rId5" Type="http://schemas.openxmlformats.org/officeDocument/2006/relationships/image" Target="../media/image46.jpeg"/><Relationship Id="rId4" Type="http://schemas.openxmlformats.org/officeDocument/2006/relationships/image" Target="../media/image13.jpeg"/></Relationships>
</file>

<file path=ppt/slides/_rels/slide4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image" Target="../media/image13.jpeg"/></Relationships>
</file>

<file path=ppt/slides/_rels/slide4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47.png"/></Relationships>
</file>

<file path=ppt/slides/_rels/slide48.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image" Target="../media/image20.png"/><Relationship Id="rId1" Type="http://schemas.openxmlformats.org/officeDocument/2006/relationships/slideLayout" Target="../slideLayouts/slideLayout3.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wmf"/><Relationship Id="rId9" Type="http://schemas.openxmlformats.org/officeDocument/2006/relationships/image" Target="../media/image54.png"/></Relationships>
</file>

<file path=ppt/slides/_rels/slide4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13.jpe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19.png"/><Relationship Id="rId4" Type="http://schemas.openxmlformats.org/officeDocument/2006/relationships/image" Target="../media/image18.png"/></Relationships>
</file>

<file path=ppt/slides/_rels/slide5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image" Target="../media/image13.jpeg"/></Relationships>
</file>

<file path=ppt/slides/_rels/slide5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2.xml"/><Relationship Id="rId1" Type="http://schemas.openxmlformats.org/officeDocument/2006/relationships/slideLayout" Target="../slideLayouts/slideLayout10.xml"/><Relationship Id="rId4" Type="http://schemas.openxmlformats.org/officeDocument/2006/relationships/image" Target="../media/image13.jpeg"/></Relationships>
</file>

<file path=ppt/slides/_rels/slide5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20.png"/><Relationship Id="rId1" Type="http://schemas.openxmlformats.org/officeDocument/2006/relationships/slideLayout" Target="../slideLayouts/slideLayout3.xml"/><Relationship Id="rId4" Type="http://schemas.openxmlformats.org/officeDocument/2006/relationships/image" Target="../media/image57.PNG"/></Relationships>
</file>

<file path=ppt/slides/_rels/slide57.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5.png"/><Relationship Id="rId7" Type="http://schemas.openxmlformats.org/officeDocument/2006/relationships/image" Target="../media/image61.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jpeg"/><Relationship Id="rId9" Type="http://schemas.openxmlformats.org/officeDocument/2006/relationships/image" Target="../media/image63.png"/></Relationships>
</file>

<file path=ppt/slides/_rels/slide5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31.png"/><Relationship Id="rId1" Type="http://schemas.openxmlformats.org/officeDocument/2006/relationships/slideLayout" Target="../slideLayouts/slideLayout5.xml"/><Relationship Id="rId4" Type="http://schemas.openxmlformats.org/officeDocument/2006/relationships/image" Target="../media/image65.png"/></Relationships>
</file>

<file path=ppt/slides/_rels/slide5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20.png"/><Relationship Id="rId1" Type="http://schemas.openxmlformats.org/officeDocument/2006/relationships/slideLayout" Target="../slideLayouts/slideLayout3.xml"/><Relationship Id="rId4" Type="http://schemas.openxmlformats.org/officeDocument/2006/relationships/image" Target="../media/image67.pn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xml"/><Relationship Id="rId5" Type="http://schemas.openxmlformats.org/officeDocument/2006/relationships/image" Target="../media/image23.png"/><Relationship Id="rId4" Type="http://schemas.openxmlformats.org/officeDocument/2006/relationships/image" Target="../media/image22.wmf"/></Relationships>
</file>

<file path=ppt/slides/_rels/slide6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0AAAE54-E166-1E36-3DED-D9F33B97C878}"/>
            </a:ext>
          </a:extLst>
        </p:cNvPr>
        <p:cNvGrpSpPr/>
        <p:nvPr/>
      </p:nvGrpSpPr>
      <p:grpSpPr>
        <a:xfrm>
          <a:off x="0" y="0"/>
          <a:ext cx="0" cy="0"/>
          <a:chOff x="0" y="0"/>
          <a:chExt cx="0" cy="0"/>
        </a:xfrm>
      </p:grpSpPr>
    </p:spTree>
    <p:extLst>
      <p:ext uri="{BB962C8B-B14F-4D97-AF65-F5344CB8AC3E}">
        <p14:creationId xmlns:p14="http://schemas.microsoft.com/office/powerpoint/2010/main" val="13962332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59DEE7C-C96E-1FD8-9E05-75E0447E71DC}"/>
            </a:ext>
          </a:extLst>
        </p:cNvPr>
        <p:cNvGrpSpPr/>
        <p:nvPr/>
      </p:nvGrpSpPr>
      <p:grpSpPr>
        <a:xfrm>
          <a:off x="0" y="0"/>
          <a:ext cx="0" cy="0"/>
          <a:chOff x="0" y="0"/>
          <a:chExt cx="0" cy="0"/>
        </a:xfrm>
      </p:grpSpPr>
      <p:pic>
        <p:nvPicPr>
          <p:cNvPr id="2" name="Picture 25" descr="Ellison">
            <a:extLst>
              <a:ext uri="{FF2B5EF4-FFF2-40B4-BE49-F238E27FC236}">
                <a16:creationId xmlns:a16="http://schemas.microsoft.com/office/drawing/2014/main" id="{DC414538-DBB2-FA40-ACE4-D3FB56F54A7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9516"/>
          <a:stretch/>
        </p:blipFill>
        <p:spPr bwMode="auto">
          <a:xfrm>
            <a:off x="2722496" y="1084616"/>
            <a:ext cx="2027492" cy="2897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26">
            <a:extLst>
              <a:ext uri="{FF2B5EF4-FFF2-40B4-BE49-F238E27FC236}">
                <a16:creationId xmlns:a16="http://schemas.microsoft.com/office/drawing/2014/main" id="{B5DF44B6-18BE-534E-3255-A12538E16C59}"/>
              </a:ext>
            </a:extLst>
          </p:cNvPr>
          <p:cNvGrpSpPr>
            <a:grpSpLocks/>
          </p:cNvGrpSpPr>
          <p:nvPr/>
        </p:nvGrpSpPr>
        <p:grpSpPr bwMode="auto">
          <a:xfrm>
            <a:off x="4917908" y="2264972"/>
            <a:ext cx="6833667" cy="1312311"/>
            <a:chOff x="635" y="4416"/>
            <a:chExt cx="3061" cy="455"/>
          </a:xfrm>
        </p:grpSpPr>
        <p:pic>
          <p:nvPicPr>
            <p:cNvPr id="4" name="Picture 27">
              <a:extLst>
                <a:ext uri="{FF2B5EF4-FFF2-40B4-BE49-F238E27FC236}">
                  <a16:creationId xmlns:a16="http://schemas.microsoft.com/office/drawing/2014/main" id="{B7837C2E-7D38-C4DD-0B91-B4786F8B903A}"/>
                </a:ext>
              </a:extLst>
            </p:cNvPr>
            <p:cNvPicPr>
              <a:picLocks noChangeArrowheads="1"/>
            </p:cNvPicPr>
            <p:nvPr/>
          </p:nvPicPr>
          <p:blipFill>
            <a:blip r:embed="rId4" cstate="print">
              <a:extLst>
                <a:ext uri="{28A0092B-C50C-407E-A947-70E740481C1C}">
                  <a14:useLocalDpi xmlns:a14="http://schemas.microsoft.com/office/drawing/2010/main" val="0"/>
                </a:ext>
              </a:extLst>
            </a:blip>
            <a:srcRect l="38174"/>
            <a:stretch>
              <a:fillRect/>
            </a:stretch>
          </p:blipFill>
          <p:spPr bwMode="auto">
            <a:xfrm>
              <a:off x="635" y="4416"/>
              <a:ext cx="2706" cy="4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8">
              <a:extLst>
                <a:ext uri="{FF2B5EF4-FFF2-40B4-BE49-F238E27FC236}">
                  <a16:creationId xmlns:a16="http://schemas.microsoft.com/office/drawing/2014/main" id="{C1507549-3D4D-0AE3-B2DE-383DC72F866B}"/>
                </a:ext>
              </a:extLst>
            </p:cNvPr>
            <p:cNvPicPr>
              <a:picLocks noChangeArrowheads="1"/>
            </p:cNvPicPr>
            <p:nvPr/>
          </p:nvPicPr>
          <p:blipFill>
            <a:blip r:embed="rId4" cstate="print">
              <a:extLst>
                <a:ext uri="{28A0092B-C50C-407E-A947-70E740481C1C}">
                  <a14:useLocalDpi xmlns:a14="http://schemas.microsoft.com/office/drawing/2010/main" val="0"/>
                </a:ext>
              </a:extLst>
            </a:blip>
            <a:srcRect l="39490" r="44756"/>
            <a:stretch>
              <a:fillRect/>
            </a:stretch>
          </p:blipFill>
          <p:spPr bwMode="auto">
            <a:xfrm>
              <a:off x="3006" y="4416"/>
              <a:ext cx="690" cy="4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6" name="Rectangle 6">
            <a:extLst>
              <a:ext uri="{FF2B5EF4-FFF2-40B4-BE49-F238E27FC236}">
                <a16:creationId xmlns:a16="http://schemas.microsoft.com/office/drawing/2014/main" id="{143A8436-6A19-663F-C705-E9F3ADC4ECD0}"/>
              </a:ext>
            </a:extLst>
          </p:cNvPr>
          <p:cNvSpPr>
            <a:spLocks noChangeArrowheads="1"/>
          </p:cNvSpPr>
          <p:nvPr/>
        </p:nvSpPr>
        <p:spPr bwMode="auto">
          <a:xfrm>
            <a:off x="2722496" y="586789"/>
            <a:ext cx="9748214" cy="378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zh-TW" sz="3200" b="1" i="0" u="none" strike="noStrike" kern="1200" cap="none" spc="0" normalizeH="0" baseline="0" noProof="0" dirty="0">
                <a:ln>
                  <a:noFill/>
                </a:ln>
                <a:solidFill>
                  <a:prstClr val="black"/>
                </a:solidFill>
                <a:effectLst/>
                <a:uLnTx/>
                <a:uFillTx/>
                <a:latin typeface="Constantia" panose="02030602050306030303"/>
                <a:ea typeface="新細明體" panose="02020500000000000000" pitchFamily="18" charset="-120"/>
                <a:cs typeface="Arial" panose="020B0604020202020204" pitchFamily="34" charset="0"/>
              </a:rPr>
              <a:t>Data de Saída: 31 de agosto de 2001</a:t>
            </a:r>
          </a:p>
        </p:txBody>
      </p:sp>
      <p:pic>
        <p:nvPicPr>
          <p:cNvPr id="7" name="Picture 6">
            <a:extLst>
              <a:ext uri="{FF2B5EF4-FFF2-40B4-BE49-F238E27FC236}">
                <a16:creationId xmlns:a16="http://schemas.microsoft.com/office/drawing/2014/main" id="{AF40CF01-BAD1-9694-39E3-A3515B61CAF1}"/>
              </a:ext>
            </a:extLst>
          </p:cNvPr>
          <p:cNvPicPr>
            <a:picLocks noChangeAspect="1"/>
          </p:cNvPicPr>
          <p:nvPr/>
        </p:nvPicPr>
        <p:blipFill>
          <a:blip r:embed="rId5"/>
          <a:stretch>
            <a:fillRect/>
          </a:stretch>
        </p:blipFill>
        <p:spPr>
          <a:xfrm>
            <a:off x="4917909" y="3454177"/>
            <a:ext cx="6833668" cy="1708417"/>
          </a:xfrm>
          <a:prstGeom prst="rect">
            <a:avLst/>
          </a:prstGeom>
        </p:spPr>
      </p:pic>
      <p:pic>
        <p:nvPicPr>
          <p:cNvPr id="8" name="Picture 23" descr="derek_williams">
            <a:extLst>
              <a:ext uri="{FF2B5EF4-FFF2-40B4-BE49-F238E27FC236}">
                <a16:creationId xmlns:a16="http://schemas.microsoft.com/office/drawing/2014/main" id="{0DBCF263-C33A-1CDA-FC47-FACBC737BC8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22495" y="4101670"/>
            <a:ext cx="2027491" cy="2537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115889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45299AE-430B-57A0-F1AA-754F7AD46FB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40A07EA-024C-08F3-358B-80B30C5F19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5076" y="294401"/>
            <a:ext cx="5175961" cy="3794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AA4F67F8-6E39-6B89-14A6-86606A1E73C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138" r="3878" b="5069"/>
          <a:stretch/>
        </p:blipFill>
        <p:spPr bwMode="auto">
          <a:xfrm>
            <a:off x="6215435" y="2768658"/>
            <a:ext cx="5660837" cy="3794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95747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F09081F-8B9F-2692-E40C-28A090827C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B1C10B-7E4F-0056-ED60-903152D691F2}"/>
              </a:ext>
            </a:extLst>
          </p:cNvPr>
          <p:cNvSpPr>
            <a:spLocks noGrp="1"/>
          </p:cNvSpPr>
          <p:nvPr>
            <p:ph type="title"/>
          </p:nvPr>
        </p:nvSpPr>
        <p:spPr/>
        <p:txBody>
          <a:bodyPr>
            <a:normAutofit/>
          </a:bodyPr>
          <a:lstStyle/>
          <a:p>
            <a:r>
              <a:rPr lang="en-AU" sz="4000" dirty="0"/>
              <a:t>“Ele fez tudo apropriado a seu tempo. Também pôs a eternidade no coração dos homens…”</a:t>
            </a:r>
          </a:p>
        </p:txBody>
      </p:sp>
      <p:sp>
        <p:nvSpPr>
          <p:cNvPr id="3" name="Text Placeholder 2">
            <a:extLst>
              <a:ext uri="{FF2B5EF4-FFF2-40B4-BE49-F238E27FC236}">
                <a16:creationId xmlns:a16="http://schemas.microsoft.com/office/drawing/2014/main" id="{C392F8E4-599A-7512-5DCD-1D363E107852}"/>
              </a:ext>
            </a:extLst>
          </p:cNvPr>
          <p:cNvSpPr>
            <a:spLocks noGrp="1"/>
          </p:cNvSpPr>
          <p:nvPr>
            <p:ph type="body" idx="1"/>
          </p:nvPr>
        </p:nvSpPr>
        <p:spPr/>
        <p:txBody>
          <a:bodyPr>
            <a:normAutofit/>
          </a:bodyPr>
          <a:lstStyle/>
          <a:p>
            <a:pPr algn="r"/>
            <a:r>
              <a:rPr lang="en-AU" sz="3200" dirty="0">
                <a:solidFill>
                  <a:schemeClr val="tx1"/>
                </a:solidFill>
              </a:rPr>
              <a:t>Eclesiastes 3:11</a:t>
            </a:r>
          </a:p>
        </p:txBody>
      </p:sp>
    </p:spTree>
    <p:extLst>
      <p:ext uri="{BB962C8B-B14F-4D97-AF65-F5344CB8AC3E}">
        <p14:creationId xmlns:p14="http://schemas.microsoft.com/office/powerpoint/2010/main" val="30835550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B480AE0-9828-5A3C-DB94-A3190CC664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FEE654-7346-35D9-F905-E96871523B6E}"/>
              </a:ext>
            </a:extLst>
          </p:cNvPr>
          <p:cNvSpPr>
            <a:spLocks noGrp="1"/>
          </p:cNvSpPr>
          <p:nvPr>
            <p:ph type="title"/>
          </p:nvPr>
        </p:nvSpPr>
        <p:spPr>
          <a:xfrm>
            <a:off x="831849" y="1709738"/>
            <a:ext cx="11012319" cy="2852737"/>
          </a:xfrm>
        </p:spPr>
        <p:txBody>
          <a:bodyPr/>
          <a:lstStyle/>
          <a:p>
            <a:r>
              <a:rPr lang="en-US" dirty="0">
                <a:solidFill>
                  <a:schemeClr val="bg1"/>
                </a:solidFill>
              </a:rPr>
              <a:t>Quem Deus está chamando para fazer parceria com pastores?</a:t>
            </a:r>
            <a:endParaRPr lang="en-AU" dirty="0">
              <a:solidFill>
                <a:schemeClr val="bg1"/>
              </a:solidFill>
            </a:endParaRPr>
          </a:p>
        </p:txBody>
      </p:sp>
      <p:sp>
        <p:nvSpPr>
          <p:cNvPr id="3" name="Text Placeholder 2">
            <a:extLst>
              <a:ext uri="{FF2B5EF4-FFF2-40B4-BE49-F238E27FC236}">
                <a16:creationId xmlns:a16="http://schemas.microsoft.com/office/drawing/2014/main" id="{7A900026-458E-944C-7B42-8907A08D4797}"/>
              </a:ext>
            </a:extLst>
          </p:cNvPr>
          <p:cNvSpPr>
            <a:spLocks noGrp="1"/>
          </p:cNvSpPr>
          <p:nvPr>
            <p:ph type="body" idx="1"/>
          </p:nvPr>
        </p:nvSpPr>
        <p:spPr>
          <a:xfrm>
            <a:off x="831850" y="4589463"/>
            <a:ext cx="10515600" cy="1500187"/>
          </a:xfrm>
        </p:spPr>
        <p:txBody>
          <a:bodyPr/>
          <a:lstStyle/>
          <a:p>
            <a:r>
              <a:rPr lang="en-US" dirty="0">
                <a:solidFill>
                  <a:schemeClr val="bg1"/>
                </a:solidFill>
              </a:rPr>
              <a:t>Áquila e Priscila - empreendedores missionários com Paulo</a:t>
            </a:r>
            <a:endParaRPr lang="en-AU" dirty="0">
              <a:solidFill>
                <a:schemeClr val="bg1"/>
              </a:solidFill>
            </a:endParaRPr>
          </a:p>
        </p:txBody>
      </p:sp>
    </p:spTree>
    <p:extLst>
      <p:ext uri="{BB962C8B-B14F-4D97-AF65-F5344CB8AC3E}">
        <p14:creationId xmlns:p14="http://schemas.microsoft.com/office/powerpoint/2010/main" val="396994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B4A967F-DAB7-CF0A-CC03-452E182601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F98FD6-0150-9F23-EA88-9D20E56AA345}"/>
              </a:ext>
            </a:extLst>
          </p:cNvPr>
          <p:cNvSpPr>
            <a:spLocks noGrp="1"/>
          </p:cNvSpPr>
          <p:nvPr>
            <p:ph type="title"/>
          </p:nvPr>
        </p:nvSpPr>
        <p:spPr>
          <a:xfrm>
            <a:off x="831850" y="3172782"/>
            <a:ext cx="10515600" cy="1076490"/>
          </a:xfrm>
        </p:spPr>
        <p:txBody>
          <a:bodyPr>
            <a:noAutofit/>
          </a:bodyPr>
          <a:lstStyle/>
          <a:p>
            <a:r>
              <a:rPr lang="en-AU" sz="1800" dirty="0"/>
              <a:t>“</a:t>
            </a:r>
            <a:r>
              <a:rPr lang="en-AU" sz="3200" dirty="0"/>
              <a:t>Depois disso Paulo partiu de Atenas e foi para </a:t>
            </a:r>
            <a:r>
              <a:rPr lang="en-AU" sz="3200" dirty="0">
                <a:solidFill>
                  <a:srgbClr val="FF0000"/>
                </a:solidFill>
              </a:rPr>
              <a:t>Corinto</a:t>
            </a:r>
            <a:r>
              <a:rPr lang="en-AU" sz="3200" dirty="0"/>
              <a:t>.</a:t>
            </a:r>
            <a:r>
              <a:rPr lang="en-AU" sz="1800" dirty="0"/>
              <a:t>”</a:t>
            </a:r>
          </a:p>
        </p:txBody>
      </p:sp>
      <p:sp>
        <p:nvSpPr>
          <p:cNvPr id="3" name="Text Placeholder 2">
            <a:extLst>
              <a:ext uri="{FF2B5EF4-FFF2-40B4-BE49-F238E27FC236}">
                <a16:creationId xmlns:a16="http://schemas.microsoft.com/office/drawing/2014/main" id="{EFFD4D13-7804-8632-312C-B1A5B1AA6DDA}"/>
              </a:ext>
            </a:extLst>
          </p:cNvPr>
          <p:cNvSpPr>
            <a:spLocks noGrp="1"/>
          </p:cNvSpPr>
          <p:nvPr>
            <p:ph type="body" idx="1"/>
          </p:nvPr>
        </p:nvSpPr>
        <p:spPr>
          <a:xfrm>
            <a:off x="831850" y="4249272"/>
            <a:ext cx="10515600" cy="3303421"/>
          </a:xfrm>
        </p:spPr>
        <p:txBody>
          <a:bodyPr>
            <a:normAutofit/>
          </a:bodyPr>
          <a:lstStyle/>
          <a:p>
            <a:pPr algn="r"/>
            <a:r>
              <a:rPr lang="en-AU" sz="3200" dirty="0">
                <a:solidFill>
                  <a:schemeClr val="tx1"/>
                </a:solidFill>
              </a:rPr>
              <a:t>Atos 18:1</a:t>
            </a:r>
          </a:p>
        </p:txBody>
      </p:sp>
      <p:sp>
        <p:nvSpPr>
          <p:cNvPr id="6" name="Text Box 1">
            <a:extLst>
              <a:ext uri="{FF2B5EF4-FFF2-40B4-BE49-F238E27FC236}">
                <a16:creationId xmlns:a16="http://schemas.microsoft.com/office/drawing/2014/main" id="{EFE06F94-1125-CBF3-0146-D6D142FAAC67}"/>
              </a:ext>
            </a:extLst>
          </p:cNvPr>
          <p:cNvSpPr txBox="1">
            <a:spLocks noChangeArrowheads="1"/>
          </p:cNvSpPr>
          <p:nvPr/>
        </p:nvSpPr>
        <p:spPr bwMode="auto">
          <a:xfrm>
            <a:off x="1732850" y="5080332"/>
            <a:ext cx="6371338" cy="648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1pPr>
            <a:lvl2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2pPr>
            <a:lvl3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3pPr>
            <a:lvl4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4pPr>
            <a:lvl5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9pPr>
          </a:lstStyle>
          <a:p>
            <a:pPr marL="0" marR="0" lvl="0" indent="0" defTabSz="914400" rtl="0" eaLnBrk="1" fontAlgn="auto" latinLnBrk="0" hangingPunct="1">
              <a:lnSpc>
                <a:spcPct val="100000"/>
              </a:lnSpc>
              <a:spcBef>
                <a:spcPts val="0"/>
              </a:spcBef>
              <a:spcAft>
                <a:spcPts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AU" altLang="en-US" sz="3600" b="0" i="0" u="none" strike="noStrike" kern="1200" cap="none" spc="0" normalizeH="0" baseline="0" noProof="0" dirty="0">
                <a:ln>
                  <a:noFill/>
                </a:ln>
                <a:solidFill>
                  <a:srgbClr val="FF9900"/>
                </a:solidFill>
                <a:effectLst/>
                <a:uLnTx/>
                <a:uFillTx/>
                <a:latin typeface="Verdana" panose="020B0604030504040204" pitchFamily="34" charset="0"/>
                <a:ea typeface="新細明體" panose="02020500000000000000" pitchFamily="18" charset="-120"/>
                <a:cs typeface="+mn-cs"/>
              </a:rPr>
              <a:t>Missão Urbana</a:t>
            </a:r>
          </a:p>
        </p:txBody>
      </p:sp>
      <p:sp>
        <p:nvSpPr>
          <p:cNvPr id="7" name="AutoShape 3">
            <a:extLst>
              <a:ext uri="{FF2B5EF4-FFF2-40B4-BE49-F238E27FC236}">
                <a16:creationId xmlns:a16="http://schemas.microsoft.com/office/drawing/2014/main" id="{2D1B0BFE-80D6-3858-E62A-EE3AF054782E}"/>
              </a:ext>
            </a:extLst>
          </p:cNvPr>
          <p:cNvSpPr>
            <a:spLocks noChangeArrowheads="1"/>
          </p:cNvSpPr>
          <p:nvPr/>
        </p:nvSpPr>
        <p:spPr bwMode="auto">
          <a:xfrm>
            <a:off x="994219" y="5079556"/>
            <a:ext cx="576262" cy="649288"/>
          </a:xfrm>
          <a:prstGeom prst="rightArrow">
            <a:avLst>
              <a:gd name="adj1" fmla="val 50000"/>
              <a:gd name="adj2" fmla="val 25000"/>
            </a:avLst>
          </a:prstGeom>
          <a:solidFill>
            <a:srgbClr val="FF9900"/>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
                <a:srgbClr val="000000"/>
              </a:buClr>
              <a:buSzPct val="100000"/>
              <a:buFont typeface="Times New Roman" panose="02020603050405020304" pitchFamily="18" charset="0"/>
              <a:buNone/>
              <a:tabLst/>
              <a:defRPr/>
            </a:pPr>
            <a:endParaRPr kumimoji="0" lang="en-US" alt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9831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D7A161D-DCCC-F3BD-D663-A618419C34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78D414-C0D8-F12E-CDD8-0B065DF85F20}"/>
              </a:ext>
            </a:extLst>
          </p:cNvPr>
          <p:cNvSpPr>
            <a:spLocks noGrp="1"/>
          </p:cNvSpPr>
          <p:nvPr>
            <p:ph type="title"/>
          </p:nvPr>
        </p:nvSpPr>
        <p:spPr>
          <a:xfrm>
            <a:off x="831850" y="1817313"/>
            <a:ext cx="10515600" cy="2852737"/>
          </a:xfrm>
        </p:spPr>
        <p:txBody>
          <a:bodyPr>
            <a:noAutofit/>
          </a:bodyPr>
          <a:lstStyle/>
          <a:p>
            <a:r>
              <a:rPr lang="en-AU" sz="1800" dirty="0"/>
              <a:t>“</a:t>
            </a:r>
            <a:r>
              <a:rPr lang="en-AU" sz="3200" b="1" baseline="30000" dirty="0"/>
              <a:t>2 </a:t>
            </a:r>
            <a:r>
              <a:rPr lang="en-AU" sz="3200" dirty="0"/>
              <a:t>E ele </a:t>
            </a:r>
            <a:r>
              <a:rPr lang="en-AU" sz="3200" dirty="0">
                <a:solidFill>
                  <a:srgbClr val="FF0000"/>
                </a:solidFill>
              </a:rPr>
              <a:t>encontrou</a:t>
            </a:r>
            <a:r>
              <a:rPr lang="en-AU" sz="3200" dirty="0"/>
              <a:t> um certo judeu chamado Áquila, natural do Ponto, que havia chegado recentemente da Itália com sua mulher Priscila (porque Cláudio havia ordenado que todos os judeus partissem de Roma); e ele </a:t>
            </a:r>
            <a:r>
              <a:rPr lang="en-AU" sz="3200" dirty="0">
                <a:solidFill>
                  <a:srgbClr val="FF0000"/>
                </a:solidFill>
              </a:rPr>
              <a:t>foi ter com eles</a:t>
            </a:r>
            <a:r>
              <a:rPr lang="en-AU" sz="3200" dirty="0"/>
              <a:t>.</a:t>
            </a:r>
            <a:r>
              <a:rPr lang="en-AU" sz="1800" dirty="0"/>
              <a:t>”</a:t>
            </a:r>
          </a:p>
        </p:txBody>
      </p:sp>
      <p:sp>
        <p:nvSpPr>
          <p:cNvPr id="3" name="Text Placeholder 2">
            <a:extLst>
              <a:ext uri="{FF2B5EF4-FFF2-40B4-BE49-F238E27FC236}">
                <a16:creationId xmlns:a16="http://schemas.microsoft.com/office/drawing/2014/main" id="{8EC8F128-2B86-1B25-BB85-C05A2B50DFFF}"/>
              </a:ext>
            </a:extLst>
          </p:cNvPr>
          <p:cNvSpPr>
            <a:spLocks noGrp="1"/>
          </p:cNvSpPr>
          <p:nvPr>
            <p:ph type="body" idx="1"/>
          </p:nvPr>
        </p:nvSpPr>
        <p:spPr>
          <a:xfrm>
            <a:off x="831850" y="4697038"/>
            <a:ext cx="10515600" cy="1500187"/>
          </a:xfrm>
        </p:spPr>
        <p:txBody>
          <a:bodyPr>
            <a:normAutofit/>
          </a:bodyPr>
          <a:lstStyle/>
          <a:p>
            <a:pPr algn="r"/>
            <a:r>
              <a:rPr lang="en-AU" sz="3200" dirty="0">
                <a:solidFill>
                  <a:schemeClr val="tx1"/>
                </a:solidFill>
              </a:rPr>
              <a:t>Atos 18:2</a:t>
            </a:r>
          </a:p>
        </p:txBody>
      </p:sp>
      <p:sp>
        <p:nvSpPr>
          <p:cNvPr id="4" name="Text Box 1">
            <a:extLst>
              <a:ext uri="{FF2B5EF4-FFF2-40B4-BE49-F238E27FC236}">
                <a16:creationId xmlns:a16="http://schemas.microsoft.com/office/drawing/2014/main" id="{8ED6EF7A-1DD1-7883-1A67-E5FA311DD0B1}"/>
              </a:ext>
            </a:extLst>
          </p:cNvPr>
          <p:cNvSpPr txBox="1">
            <a:spLocks noChangeArrowheads="1"/>
          </p:cNvSpPr>
          <p:nvPr/>
        </p:nvSpPr>
        <p:spPr bwMode="auto">
          <a:xfrm>
            <a:off x="1732850" y="5080332"/>
            <a:ext cx="6371338" cy="648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1pPr>
            <a:lvl2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2pPr>
            <a:lvl3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3pPr>
            <a:lvl4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4pPr>
            <a:lvl5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9pPr>
          </a:lstStyle>
          <a:p>
            <a:pPr marL="0" marR="0" lvl="0" indent="0" defTabSz="914400" rtl="0" eaLnBrk="1" fontAlgn="auto" latinLnBrk="0" hangingPunct="1">
              <a:lnSpc>
                <a:spcPct val="100000"/>
              </a:lnSpc>
              <a:spcBef>
                <a:spcPts val="0"/>
              </a:spcBef>
              <a:spcAft>
                <a:spcPts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AU" altLang="en-US" sz="3600" b="0" i="0" u="none" strike="noStrike" kern="1200" cap="none" spc="0" normalizeH="0" baseline="0" noProof="0" dirty="0">
                <a:ln>
                  <a:noFill/>
                </a:ln>
                <a:solidFill>
                  <a:srgbClr val="FF9900"/>
                </a:solidFill>
                <a:effectLst/>
                <a:uLnTx/>
                <a:uFillTx/>
                <a:latin typeface="Verdana" panose="020B0604030504040204" pitchFamily="34" charset="0"/>
                <a:ea typeface="新細明體" panose="02020500000000000000" pitchFamily="18" charset="-120"/>
                <a:cs typeface="+mn-cs"/>
              </a:rPr>
              <a:t>Parceria Intencional</a:t>
            </a:r>
          </a:p>
        </p:txBody>
      </p:sp>
      <p:sp>
        <p:nvSpPr>
          <p:cNvPr id="5" name="AutoShape 3">
            <a:extLst>
              <a:ext uri="{FF2B5EF4-FFF2-40B4-BE49-F238E27FC236}">
                <a16:creationId xmlns:a16="http://schemas.microsoft.com/office/drawing/2014/main" id="{9A8ADF6E-5588-2707-B06A-1A79EDCA108E}"/>
              </a:ext>
            </a:extLst>
          </p:cNvPr>
          <p:cNvSpPr>
            <a:spLocks noChangeArrowheads="1"/>
          </p:cNvSpPr>
          <p:nvPr/>
        </p:nvSpPr>
        <p:spPr bwMode="auto">
          <a:xfrm>
            <a:off x="994219" y="5079556"/>
            <a:ext cx="576262" cy="649288"/>
          </a:xfrm>
          <a:prstGeom prst="rightArrow">
            <a:avLst>
              <a:gd name="adj1" fmla="val 50000"/>
              <a:gd name="adj2" fmla="val 25000"/>
            </a:avLst>
          </a:prstGeom>
          <a:solidFill>
            <a:srgbClr val="FF9900"/>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
                <a:srgbClr val="000000"/>
              </a:buClr>
              <a:buSzPct val="100000"/>
              <a:buFont typeface="Times New Roman" panose="02020603050405020304" pitchFamily="18" charset="0"/>
              <a:buNone/>
              <a:tabLst/>
              <a:defRPr/>
            </a:pPr>
            <a:endParaRPr kumimoji="0" lang="en-US" alt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3091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729AC32-19C9-303F-AA8D-E20EC4EC80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F38CE1-6CA9-ADED-E869-10884C9801EE}"/>
              </a:ext>
            </a:extLst>
          </p:cNvPr>
          <p:cNvSpPr>
            <a:spLocks noGrp="1"/>
          </p:cNvSpPr>
          <p:nvPr>
            <p:ph type="title"/>
          </p:nvPr>
        </p:nvSpPr>
        <p:spPr>
          <a:xfrm>
            <a:off x="831850" y="1817313"/>
            <a:ext cx="10515600" cy="2852737"/>
          </a:xfrm>
        </p:spPr>
        <p:txBody>
          <a:bodyPr>
            <a:noAutofit/>
          </a:bodyPr>
          <a:lstStyle/>
          <a:p>
            <a:r>
              <a:rPr lang="en-AU" sz="1800" dirty="0"/>
              <a:t>“</a:t>
            </a:r>
            <a:r>
              <a:rPr lang="en-AU" sz="3200" b="1" baseline="30000" dirty="0"/>
              <a:t>2 </a:t>
            </a:r>
            <a:r>
              <a:rPr lang="en-AU" sz="3200" dirty="0"/>
              <a:t>E ele encontrou um certo judeu chamado Áquila, nascido no Ponto, que havia chegado recentemente da Itália com sua esposa Priscila (porque Cláudio havia ordenado que todos os judeus </a:t>
            </a:r>
            <a:r>
              <a:rPr lang="en-AU" sz="3200" dirty="0">
                <a:solidFill>
                  <a:srgbClr val="FF0000"/>
                </a:solidFill>
              </a:rPr>
              <a:t>partissem de Roma</a:t>
            </a:r>
            <a:r>
              <a:rPr lang="en-AU" sz="3200" dirty="0"/>
              <a:t>); e ele foi ter com eles.</a:t>
            </a:r>
            <a:r>
              <a:rPr lang="en-AU" sz="1800" dirty="0"/>
              <a:t>”</a:t>
            </a:r>
          </a:p>
        </p:txBody>
      </p:sp>
      <p:sp>
        <p:nvSpPr>
          <p:cNvPr id="3" name="Text Placeholder 2">
            <a:extLst>
              <a:ext uri="{FF2B5EF4-FFF2-40B4-BE49-F238E27FC236}">
                <a16:creationId xmlns:a16="http://schemas.microsoft.com/office/drawing/2014/main" id="{67D50F27-1160-B7F3-A5A6-29FC51E7E6BD}"/>
              </a:ext>
            </a:extLst>
          </p:cNvPr>
          <p:cNvSpPr>
            <a:spLocks noGrp="1"/>
          </p:cNvSpPr>
          <p:nvPr>
            <p:ph type="body" idx="1"/>
          </p:nvPr>
        </p:nvSpPr>
        <p:spPr>
          <a:xfrm>
            <a:off x="831850" y="4697038"/>
            <a:ext cx="10515600" cy="1500187"/>
          </a:xfrm>
        </p:spPr>
        <p:txBody>
          <a:bodyPr>
            <a:normAutofit/>
          </a:bodyPr>
          <a:lstStyle/>
          <a:p>
            <a:pPr algn="r"/>
            <a:r>
              <a:rPr lang="en-AU" sz="3200" dirty="0">
                <a:solidFill>
                  <a:schemeClr val="tx1"/>
                </a:solidFill>
              </a:rPr>
              <a:t>Atos 18:2</a:t>
            </a:r>
          </a:p>
        </p:txBody>
      </p:sp>
      <p:sp>
        <p:nvSpPr>
          <p:cNvPr id="4" name="Text Box 1">
            <a:extLst>
              <a:ext uri="{FF2B5EF4-FFF2-40B4-BE49-F238E27FC236}">
                <a16:creationId xmlns:a16="http://schemas.microsoft.com/office/drawing/2014/main" id="{11584A85-5248-9FD9-7756-7BC6B4DC7963}"/>
              </a:ext>
            </a:extLst>
          </p:cNvPr>
          <p:cNvSpPr txBox="1">
            <a:spLocks noChangeArrowheads="1"/>
          </p:cNvSpPr>
          <p:nvPr/>
        </p:nvSpPr>
        <p:spPr bwMode="auto">
          <a:xfrm>
            <a:off x="1732849" y="5403065"/>
            <a:ext cx="9464931" cy="12025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1pPr>
            <a:lvl2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2pPr>
            <a:lvl3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3pPr>
            <a:lvl4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4pPr>
            <a:lvl5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AU" altLang="en-US" sz="3600" b="0" i="0" u="none" strike="noStrike" kern="1200" cap="none" spc="0" normalizeH="0" baseline="0" noProof="0" dirty="0">
                <a:ln>
                  <a:noFill/>
                </a:ln>
                <a:solidFill>
                  <a:srgbClr val="FF9900"/>
                </a:solidFill>
                <a:effectLst/>
                <a:uLnTx/>
                <a:uFillTx/>
                <a:latin typeface="Verdana" panose="020B0604030504040204" pitchFamily="34" charset="0"/>
                <a:ea typeface="新細明體" panose="02020500000000000000" pitchFamily="18" charset="-120"/>
                <a:cs typeface="+mn-cs"/>
              </a:rPr>
              <a:t>História de Start-up / Disposto a iniciar um novo negócio </a:t>
            </a:r>
          </a:p>
        </p:txBody>
      </p:sp>
      <p:sp>
        <p:nvSpPr>
          <p:cNvPr id="5" name="AutoShape 3">
            <a:extLst>
              <a:ext uri="{FF2B5EF4-FFF2-40B4-BE49-F238E27FC236}">
                <a16:creationId xmlns:a16="http://schemas.microsoft.com/office/drawing/2014/main" id="{3BEF00B1-E6E0-1118-7C7D-F5833D0B50E5}"/>
              </a:ext>
            </a:extLst>
          </p:cNvPr>
          <p:cNvSpPr>
            <a:spLocks noChangeArrowheads="1"/>
          </p:cNvSpPr>
          <p:nvPr/>
        </p:nvSpPr>
        <p:spPr bwMode="auto">
          <a:xfrm>
            <a:off x="994219" y="5752112"/>
            <a:ext cx="576262" cy="649288"/>
          </a:xfrm>
          <a:prstGeom prst="rightArrow">
            <a:avLst>
              <a:gd name="adj1" fmla="val 50000"/>
              <a:gd name="adj2" fmla="val 25000"/>
            </a:avLst>
          </a:prstGeom>
          <a:solidFill>
            <a:srgbClr val="FF9900"/>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
                <a:srgbClr val="000000"/>
              </a:buClr>
              <a:buSzPct val="100000"/>
              <a:buFont typeface="Times New Roman" panose="02020603050405020304" pitchFamily="18" charset="0"/>
              <a:buNone/>
              <a:tabLst/>
              <a:defRPr/>
            </a:pPr>
            <a:endParaRPr kumimoji="0" lang="en-US" alt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6563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4670CF1-E7E5-4085-E339-53D0FD4038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D2C8A0-BD05-3210-2174-FB55ABD62F0D}"/>
              </a:ext>
            </a:extLst>
          </p:cNvPr>
          <p:cNvSpPr>
            <a:spLocks noGrp="1"/>
          </p:cNvSpPr>
          <p:nvPr>
            <p:ph type="title"/>
          </p:nvPr>
        </p:nvSpPr>
        <p:spPr>
          <a:xfrm>
            <a:off x="831850" y="2968384"/>
            <a:ext cx="10515600" cy="1033459"/>
          </a:xfrm>
        </p:spPr>
        <p:txBody>
          <a:bodyPr>
            <a:noAutofit/>
          </a:bodyPr>
          <a:lstStyle/>
          <a:p>
            <a:r>
              <a:rPr lang="en-AU" sz="1800" dirty="0"/>
              <a:t>“</a:t>
            </a:r>
            <a:r>
              <a:rPr lang="en-AU" sz="3200" b="1" baseline="30000" dirty="0"/>
              <a:t>3 </a:t>
            </a:r>
            <a:r>
              <a:rPr lang="en-AU" sz="3200" dirty="0"/>
              <a:t>Assim, porque ele era do </a:t>
            </a:r>
            <a:r>
              <a:rPr lang="en-AU" sz="3200" dirty="0">
                <a:solidFill>
                  <a:srgbClr val="FF0000"/>
                </a:solidFill>
              </a:rPr>
              <a:t>mesmo ofício</a:t>
            </a:r>
            <a:r>
              <a:rPr lang="en-AU" sz="3200" dirty="0"/>
              <a:t>, ele ficou com eles e trabalhou; pois por </a:t>
            </a:r>
            <a:r>
              <a:rPr lang="en-AU" sz="3200" dirty="0">
                <a:solidFill>
                  <a:srgbClr val="FF0000"/>
                </a:solidFill>
              </a:rPr>
              <a:t>ofício</a:t>
            </a:r>
            <a:r>
              <a:rPr lang="en-AU" sz="3200" dirty="0"/>
              <a:t> eles eram </a:t>
            </a:r>
            <a:r>
              <a:rPr lang="en-AU" sz="3200" dirty="0">
                <a:solidFill>
                  <a:srgbClr val="FF0000"/>
                </a:solidFill>
              </a:rPr>
              <a:t>fazedores de tendas</a:t>
            </a:r>
            <a:r>
              <a:rPr lang="en-AU" sz="3200" dirty="0"/>
              <a:t>.</a:t>
            </a:r>
            <a:r>
              <a:rPr lang="en-AU" sz="1800" dirty="0"/>
              <a:t>”</a:t>
            </a:r>
          </a:p>
        </p:txBody>
      </p:sp>
      <p:sp>
        <p:nvSpPr>
          <p:cNvPr id="3" name="Text Placeholder 2">
            <a:extLst>
              <a:ext uri="{FF2B5EF4-FFF2-40B4-BE49-F238E27FC236}">
                <a16:creationId xmlns:a16="http://schemas.microsoft.com/office/drawing/2014/main" id="{52BA2A09-2DDC-423D-6935-3D10A7BE303B}"/>
              </a:ext>
            </a:extLst>
          </p:cNvPr>
          <p:cNvSpPr>
            <a:spLocks noGrp="1"/>
          </p:cNvSpPr>
          <p:nvPr>
            <p:ph type="body" idx="1"/>
          </p:nvPr>
        </p:nvSpPr>
        <p:spPr>
          <a:xfrm>
            <a:off x="831850" y="4238510"/>
            <a:ext cx="10515600" cy="1119621"/>
          </a:xfrm>
        </p:spPr>
        <p:txBody>
          <a:bodyPr>
            <a:normAutofit/>
          </a:bodyPr>
          <a:lstStyle/>
          <a:p>
            <a:pPr algn="r"/>
            <a:r>
              <a:rPr lang="en-AU" sz="3200" dirty="0">
                <a:solidFill>
                  <a:schemeClr val="tx1"/>
                </a:solidFill>
              </a:rPr>
              <a:t>Atos 18:3</a:t>
            </a:r>
          </a:p>
        </p:txBody>
      </p:sp>
      <p:sp>
        <p:nvSpPr>
          <p:cNvPr id="4" name="Text Box 1">
            <a:extLst>
              <a:ext uri="{FF2B5EF4-FFF2-40B4-BE49-F238E27FC236}">
                <a16:creationId xmlns:a16="http://schemas.microsoft.com/office/drawing/2014/main" id="{718CEBD5-9990-CE9F-D9A1-3871D4679FAB}"/>
              </a:ext>
            </a:extLst>
          </p:cNvPr>
          <p:cNvSpPr txBox="1">
            <a:spLocks noChangeArrowheads="1"/>
          </p:cNvSpPr>
          <p:nvPr/>
        </p:nvSpPr>
        <p:spPr bwMode="auto">
          <a:xfrm>
            <a:off x="1732849" y="5144882"/>
            <a:ext cx="9464931" cy="12025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1pPr>
            <a:lvl2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2pPr>
            <a:lvl3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3pPr>
            <a:lvl4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4pPr>
            <a:lvl5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altLang="en-US" sz="3600" b="0" dirty="0">
                <a:solidFill>
                  <a:srgbClr val="FF9900"/>
                </a:solidFill>
                <a:latin typeface="Verdana" panose="020B0604030504040204" pitchFamily="34" charset="0"/>
              </a:rPr>
              <a:t>Usando Empresas Missionais para Missão Urbana</a:t>
            </a:r>
            <a:endParaRPr kumimoji="0" lang="en-AU" altLang="en-US" sz="3600" b="0" i="0" u="none" strike="noStrike" kern="1200" cap="none" spc="0" normalizeH="0" baseline="0" noProof="0" dirty="0">
              <a:ln>
                <a:noFill/>
              </a:ln>
              <a:solidFill>
                <a:srgbClr val="FF9900"/>
              </a:solidFill>
              <a:effectLst/>
              <a:uLnTx/>
              <a:uFillTx/>
              <a:latin typeface="Verdana" panose="020B0604030504040204" pitchFamily="34" charset="0"/>
              <a:ea typeface="新細明體" panose="02020500000000000000" pitchFamily="18" charset="-120"/>
              <a:cs typeface="+mn-cs"/>
            </a:endParaRPr>
          </a:p>
        </p:txBody>
      </p:sp>
      <p:sp>
        <p:nvSpPr>
          <p:cNvPr id="5" name="AutoShape 3">
            <a:extLst>
              <a:ext uri="{FF2B5EF4-FFF2-40B4-BE49-F238E27FC236}">
                <a16:creationId xmlns:a16="http://schemas.microsoft.com/office/drawing/2014/main" id="{30CF3B2D-5899-A23B-F692-5034E38E3203}"/>
              </a:ext>
            </a:extLst>
          </p:cNvPr>
          <p:cNvSpPr>
            <a:spLocks noChangeArrowheads="1"/>
          </p:cNvSpPr>
          <p:nvPr/>
        </p:nvSpPr>
        <p:spPr bwMode="auto">
          <a:xfrm>
            <a:off x="1006917" y="5358131"/>
            <a:ext cx="576262" cy="649288"/>
          </a:xfrm>
          <a:prstGeom prst="rightArrow">
            <a:avLst>
              <a:gd name="adj1" fmla="val 50000"/>
              <a:gd name="adj2" fmla="val 25000"/>
            </a:avLst>
          </a:prstGeom>
          <a:solidFill>
            <a:srgbClr val="FF9900"/>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
                <a:srgbClr val="000000"/>
              </a:buClr>
              <a:buSzPct val="100000"/>
              <a:buFont typeface="Times New Roman" panose="02020603050405020304" pitchFamily="18" charset="0"/>
              <a:buNone/>
              <a:tabLst/>
              <a:defRPr/>
            </a:pPr>
            <a:endParaRPr kumimoji="0" lang="en-US" alt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7712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9CDE517-EC48-018D-0CDC-1279E67085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092558-5B50-163D-D89E-0FB6D31B0B90}"/>
              </a:ext>
            </a:extLst>
          </p:cNvPr>
          <p:cNvSpPr>
            <a:spLocks noGrp="1"/>
          </p:cNvSpPr>
          <p:nvPr>
            <p:ph type="title"/>
          </p:nvPr>
        </p:nvSpPr>
        <p:spPr>
          <a:xfrm>
            <a:off x="831850" y="2968384"/>
            <a:ext cx="10515600" cy="1033459"/>
          </a:xfrm>
        </p:spPr>
        <p:txBody>
          <a:bodyPr>
            <a:noAutofit/>
          </a:bodyPr>
          <a:lstStyle/>
          <a:p>
            <a:r>
              <a:rPr lang="en-AU" sz="1800" dirty="0"/>
              <a:t>“</a:t>
            </a:r>
            <a:r>
              <a:rPr lang="en-AU" sz="3200" b="1" baseline="30000" dirty="0"/>
              <a:t>3 </a:t>
            </a:r>
            <a:r>
              <a:rPr lang="en-AU" sz="3200" dirty="0"/>
              <a:t>Assim, porque era do mesmo ofício, ele </a:t>
            </a:r>
            <a:r>
              <a:rPr lang="en-AU" sz="3200" dirty="0">
                <a:solidFill>
                  <a:srgbClr val="FF0000"/>
                </a:solidFill>
              </a:rPr>
              <a:t>ficou com eles e trabalhou</a:t>
            </a:r>
            <a:r>
              <a:rPr lang="en-AU" sz="3200" dirty="0"/>
              <a:t>; pois por profissão eram fabricantes de tendas.</a:t>
            </a:r>
            <a:r>
              <a:rPr lang="en-AU" sz="1800" dirty="0"/>
              <a:t>”</a:t>
            </a:r>
          </a:p>
        </p:txBody>
      </p:sp>
      <p:sp>
        <p:nvSpPr>
          <p:cNvPr id="3" name="Text Placeholder 2">
            <a:extLst>
              <a:ext uri="{FF2B5EF4-FFF2-40B4-BE49-F238E27FC236}">
                <a16:creationId xmlns:a16="http://schemas.microsoft.com/office/drawing/2014/main" id="{074A43C6-C4A3-7F1F-4246-E8C6DA364D71}"/>
              </a:ext>
            </a:extLst>
          </p:cNvPr>
          <p:cNvSpPr>
            <a:spLocks noGrp="1"/>
          </p:cNvSpPr>
          <p:nvPr>
            <p:ph type="body" idx="1"/>
          </p:nvPr>
        </p:nvSpPr>
        <p:spPr>
          <a:xfrm>
            <a:off x="831850" y="4238510"/>
            <a:ext cx="10515600" cy="1119621"/>
          </a:xfrm>
        </p:spPr>
        <p:txBody>
          <a:bodyPr>
            <a:normAutofit/>
          </a:bodyPr>
          <a:lstStyle/>
          <a:p>
            <a:pPr algn="r"/>
            <a:r>
              <a:rPr lang="en-AU" sz="3200" dirty="0">
                <a:solidFill>
                  <a:schemeClr val="tx1"/>
                </a:solidFill>
              </a:rPr>
              <a:t>Atos 18:3</a:t>
            </a:r>
          </a:p>
        </p:txBody>
      </p:sp>
      <p:sp>
        <p:nvSpPr>
          <p:cNvPr id="4" name="Text Box 1">
            <a:extLst>
              <a:ext uri="{FF2B5EF4-FFF2-40B4-BE49-F238E27FC236}">
                <a16:creationId xmlns:a16="http://schemas.microsoft.com/office/drawing/2014/main" id="{F9C40C0D-5BDD-67C7-AD51-1F40C2D3E34B}"/>
              </a:ext>
            </a:extLst>
          </p:cNvPr>
          <p:cNvSpPr txBox="1">
            <a:spLocks noChangeArrowheads="1"/>
          </p:cNvSpPr>
          <p:nvPr/>
        </p:nvSpPr>
        <p:spPr bwMode="auto">
          <a:xfrm>
            <a:off x="1732849" y="5144882"/>
            <a:ext cx="9464931" cy="648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1pPr>
            <a:lvl2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2pPr>
            <a:lvl3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3pPr>
            <a:lvl4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4pPr>
            <a:lvl5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altLang="en-US" sz="3600" b="0" i="0" u="none" strike="noStrike" kern="1200" cap="none" spc="0" normalizeH="0" baseline="0" noProof="0" dirty="0">
                <a:ln>
                  <a:noFill/>
                </a:ln>
                <a:solidFill>
                  <a:srgbClr val="FF9900"/>
                </a:solidFill>
                <a:effectLst/>
                <a:uLnTx/>
                <a:uFillTx/>
                <a:latin typeface="Verdana" panose="020B0604030504040204" pitchFamily="34" charset="0"/>
                <a:ea typeface="新細明體" panose="02020500000000000000" pitchFamily="18" charset="-120"/>
                <a:cs typeface="+mn-cs"/>
              </a:rPr>
              <a:t>Chegou perto deles</a:t>
            </a:r>
            <a:endParaRPr kumimoji="0" lang="en-AU" altLang="en-US" sz="3600" b="0" i="0" u="none" strike="noStrike" kern="1200" cap="none" spc="0" normalizeH="0" baseline="0" noProof="0" dirty="0">
              <a:ln>
                <a:noFill/>
              </a:ln>
              <a:solidFill>
                <a:srgbClr val="FF9900"/>
              </a:solidFill>
              <a:effectLst/>
              <a:uLnTx/>
              <a:uFillTx/>
              <a:latin typeface="Verdana" panose="020B0604030504040204" pitchFamily="34" charset="0"/>
              <a:ea typeface="新細明體" panose="02020500000000000000" pitchFamily="18" charset="-120"/>
              <a:cs typeface="+mn-cs"/>
            </a:endParaRPr>
          </a:p>
        </p:txBody>
      </p:sp>
      <p:sp>
        <p:nvSpPr>
          <p:cNvPr id="5" name="AutoShape 3">
            <a:extLst>
              <a:ext uri="{FF2B5EF4-FFF2-40B4-BE49-F238E27FC236}">
                <a16:creationId xmlns:a16="http://schemas.microsoft.com/office/drawing/2014/main" id="{18904451-0192-5FE9-07BB-736242CF4F7E}"/>
              </a:ext>
            </a:extLst>
          </p:cNvPr>
          <p:cNvSpPr>
            <a:spLocks noChangeArrowheads="1"/>
          </p:cNvSpPr>
          <p:nvPr/>
        </p:nvSpPr>
        <p:spPr bwMode="auto">
          <a:xfrm>
            <a:off x="1006917" y="5175245"/>
            <a:ext cx="576262" cy="649288"/>
          </a:xfrm>
          <a:prstGeom prst="rightArrow">
            <a:avLst>
              <a:gd name="adj1" fmla="val 50000"/>
              <a:gd name="adj2" fmla="val 25000"/>
            </a:avLst>
          </a:prstGeom>
          <a:solidFill>
            <a:srgbClr val="FF9900"/>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
                <a:srgbClr val="000000"/>
              </a:buClr>
              <a:buSzPct val="100000"/>
              <a:buFont typeface="Times New Roman" panose="02020603050405020304" pitchFamily="18" charset="0"/>
              <a:buNone/>
              <a:tabLst/>
              <a:defRPr/>
            </a:pPr>
            <a:endParaRPr kumimoji="0" lang="en-US" alt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4214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4780330-E322-2ED4-3D5B-FDE1DC2ED1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14CC49-E926-D154-A634-1E3FCDB5EFC7}"/>
              </a:ext>
            </a:extLst>
          </p:cNvPr>
          <p:cNvSpPr>
            <a:spLocks noGrp="1"/>
          </p:cNvSpPr>
          <p:nvPr>
            <p:ph type="title"/>
          </p:nvPr>
        </p:nvSpPr>
        <p:spPr>
          <a:xfrm>
            <a:off x="831850" y="2968384"/>
            <a:ext cx="10515600" cy="1033459"/>
          </a:xfrm>
        </p:spPr>
        <p:txBody>
          <a:bodyPr>
            <a:noAutofit/>
          </a:bodyPr>
          <a:lstStyle/>
          <a:p>
            <a:r>
              <a:rPr lang="en-AU" sz="1800" dirty="0"/>
              <a:t>“</a:t>
            </a:r>
            <a:r>
              <a:rPr lang="en-US" sz="3200" dirty="0"/>
              <a:t>Quando Áquila e Priscila o ouviram (Apolo), levaram-no à parte e lhe explicaram o caminho de Deus </a:t>
            </a:r>
            <a:r>
              <a:rPr lang="en-US" sz="3200" dirty="0">
                <a:solidFill>
                  <a:srgbClr val="FF0000"/>
                </a:solidFill>
              </a:rPr>
              <a:t>com mais exatidão</a:t>
            </a:r>
            <a:r>
              <a:rPr lang="en-AU" sz="3200" dirty="0"/>
              <a:t>.</a:t>
            </a:r>
            <a:r>
              <a:rPr lang="en-AU" sz="1800" dirty="0"/>
              <a:t>”</a:t>
            </a:r>
          </a:p>
        </p:txBody>
      </p:sp>
      <p:sp>
        <p:nvSpPr>
          <p:cNvPr id="3" name="Text Placeholder 2">
            <a:extLst>
              <a:ext uri="{FF2B5EF4-FFF2-40B4-BE49-F238E27FC236}">
                <a16:creationId xmlns:a16="http://schemas.microsoft.com/office/drawing/2014/main" id="{590FF2AB-2320-EA5A-9D79-DC095CEB49C3}"/>
              </a:ext>
            </a:extLst>
          </p:cNvPr>
          <p:cNvSpPr>
            <a:spLocks noGrp="1"/>
          </p:cNvSpPr>
          <p:nvPr>
            <p:ph type="body" idx="1"/>
          </p:nvPr>
        </p:nvSpPr>
        <p:spPr>
          <a:xfrm>
            <a:off x="831850" y="4238510"/>
            <a:ext cx="10515600" cy="1119621"/>
          </a:xfrm>
        </p:spPr>
        <p:txBody>
          <a:bodyPr>
            <a:normAutofit/>
          </a:bodyPr>
          <a:lstStyle/>
          <a:p>
            <a:pPr algn="r"/>
            <a:r>
              <a:rPr lang="en-AU" sz="3200" dirty="0">
                <a:solidFill>
                  <a:schemeClr val="tx1"/>
                </a:solidFill>
              </a:rPr>
              <a:t>Atos 18:26</a:t>
            </a:r>
          </a:p>
        </p:txBody>
      </p:sp>
      <p:sp>
        <p:nvSpPr>
          <p:cNvPr id="4" name="Text Box 1">
            <a:extLst>
              <a:ext uri="{FF2B5EF4-FFF2-40B4-BE49-F238E27FC236}">
                <a16:creationId xmlns:a16="http://schemas.microsoft.com/office/drawing/2014/main" id="{C46A5097-B56B-6E81-ED6F-ED6E0F85A8C2}"/>
              </a:ext>
            </a:extLst>
          </p:cNvPr>
          <p:cNvSpPr txBox="1">
            <a:spLocks noChangeArrowheads="1"/>
          </p:cNvSpPr>
          <p:nvPr/>
        </p:nvSpPr>
        <p:spPr bwMode="auto">
          <a:xfrm>
            <a:off x="1732849" y="5144882"/>
            <a:ext cx="9464931" cy="648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1pPr>
            <a:lvl2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2pPr>
            <a:lvl3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3pPr>
            <a:lvl4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4pPr>
            <a:lvl5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altLang="en-US" sz="3600" b="0" i="0" u="none" strike="noStrike" kern="1200" cap="none" spc="0" normalizeH="0" baseline="0" noProof="0" dirty="0">
                <a:ln>
                  <a:noFill/>
                </a:ln>
                <a:solidFill>
                  <a:srgbClr val="FF9900"/>
                </a:solidFill>
                <a:effectLst/>
                <a:uLnTx/>
                <a:uFillTx/>
                <a:latin typeface="Verdana" panose="020B0604030504040204" pitchFamily="34" charset="0"/>
                <a:ea typeface="新細明體" panose="02020500000000000000" pitchFamily="18" charset="-120"/>
                <a:cs typeface="+mn-cs"/>
              </a:rPr>
              <a:t>Ensinaram a Apolo a verdade presente de Jesus</a:t>
            </a:r>
            <a:endParaRPr kumimoji="0" lang="en-AU" altLang="en-US" sz="3600" b="0" i="0" u="none" strike="noStrike" kern="1200" cap="none" spc="0" normalizeH="0" baseline="0" noProof="0" dirty="0">
              <a:ln>
                <a:noFill/>
              </a:ln>
              <a:solidFill>
                <a:srgbClr val="FF9900"/>
              </a:solidFill>
              <a:effectLst/>
              <a:uLnTx/>
              <a:uFillTx/>
              <a:latin typeface="Verdana" panose="020B0604030504040204" pitchFamily="34" charset="0"/>
              <a:ea typeface="新細明體" panose="02020500000000000000" pitchFamily="18" charset="-120"/>
              <a:cs typeface="+mn-cs"/>
            </a:endParaRPr>
          </a:p>
        </p:txBody>
      </p:sp>
      <p:sp>
        <p:nvSpPr>
          <p:cNvPr id="5" name="AutoShape 3">
            <a:extLst>
              <a:ext uri="{FF2B5EF4-FFF2-40B4-BE49-F238E27FC236}">
                <a16:creationId xmlns:a16="http://schemas.microsoft.com/office/drawing/2014/main" id="{1A2B1369-BA7A-D68C-5680-67C567FF7666}"/>
              </a:ext>
            </a:extLst>
          </p:cNvPr>
          <p:cNvSpPr>
            <a:spLocks noChangeArrowheads="1"/>
          </p:cNvSpPr>
          <p:nvPr/>
        </p:nvSpPr>
        <p:spPr bwMode="auto">
          <a:xfrm>
            <a:off x="1006917" y="5175245"/>
            <a:ext cx="576262" cy="649288"/>
          </a:xfrm>
          <a:prstGeom prst="rightArrow">
            <a:avLst>
              <a:gd name="adj1" fmla="val 50000"/>
              <a:gd name="adj2" fmla="val 25000"/>
            </a:avLst>
          </a:prstGeom>
          <a:solidFill>
            <a:srgbClr val="FF9900"/>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
                <a:srgbClr val="000000"/>
              </a:buClr>
              <a:buSzPct val="100000"/>
              <a:buFont typeface="Times New Roman" panose="02020603050405020304" pitchFamily="18" charset="0"/>
              <a:buNone/>
              <a:tabLst/>
              <a:defRPr/>
            </a:pPr>
            <a:endParaRPr kumimoji="0" lang="en-US" alt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3818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463CC7F-68C3-76EF-1B01-A9EE67445BC8}"/>
              </a:ext>
            </a:extLst>
          </p:cNvPr>
          <p:cNvSpPr>
            <a:spLocks noGrp="1"/>
          </p:cNvSpPr>
          <p:nvPr>
            <p:ph type="ctrTitle"/>
          </p:nvPr>
        </p:nvSpPr>
        <p:spPr>
          <a:xfrm>
            <a:off x="935915" y="1176152"/>
            <a:ext cx="10381740" cy="2387600"/>
          </a:xfrm>
        </p:spPr>
        <p:txBody>
          <a:bodyPr>
            <a:normAutofit/>
          </a:bodyPr>
          <a:lstStyle/>
          <a:p>
            <a:r>
              <a:rPr lang="es-CL" sz="4800" dirty="0" err="1"/>
              <a:t>Equipando</a:t>
            </a:r>
            <a:r>
              <a:rPr lang="es-CL" sz="4800" dirty="0"/>
              <a:t> </a:t>
            </a:r>
            <a:r>
              <a:rPr lang="es-CL" sz="4800" dirty="0" err="1"/>
              <a:t>Empreendedor</a:t>
            </a:r>
            <a:r>
              <a:rPr lang="es-CL" sz="4800" dirty="0"/>
              <a:t> </a:t>
            </a:r>
            <a:r>
              <a:rPr lang="es-CL" sz="4800" dirty="0" err="1"/>
              <a:t>para</a:t>
            </a:r>
            <a:r>
              <a:rPr lang="es-CL" sz="4800" dirty="0"/>
              <a:t> ‘Grandes Coisas’ na Missão Urbana </a:t>
            </a:r>
          </a:p>
        </p:txBody>
      </p:sp>
      <p:sp>
        <p:nvSpPr>
          <p:cNvPr id="3" name="Subtítulo 2">
            <a:extLst>
              <a:ext uri="{FF2B5EF4-FFF2-40B4-BE49-F238E27FC236}">
                <a16:creationId xmlns:a16="http://schemas.microsoft.com/office/drawing/2014/main" id="{A6ECB9AC-5493-2938-A9FE-F4D297A46ADD}"/>
              </a:ext>
            </a:extLst>
          </p:cNvPr>
          <p:cNvSpPr>
            <a:spLocks noGrp="1"/>
          </p:cNvSpPr>
          <p:nvPr>
            <p:ph type="subTitle" idx="1"/>
          </p:nvPr>
        </p:nvSpPr>
        <p:spPr>
          <a:xfrm>
            <a:off x="1524000" y="4185920"/>
            <a:ext cx="9144000" cy="1717040"/>
          </a:xfrm>
        </p:spPr>
        <p:txBody>
          <a:bodyPr>
            <a:normAutofit fontScale="92500" lnSpcReduction="10000"/>
          </a:bodyPr>
          <a:lstStyle/>
          <a:p>
            <a:r>
              <a:rPr lang="es-CL" sz="3900" b="1" dirty="0"/>
              <a:t>Johnny Wong</a:t>
            </a:r>
          </a:p>
          <a:p>
            <a:r>
              <a:rPr lang="es-CL" dirty="0"/>
              <a:t>Gateway </a:t>
            </a:r>
            <a:r>
              <a:rPr lang="es-CL" dirty="0" err="1"/>
              <a:t>Adventista</a:t>
            </a:r>
            <a:r>
              <a:rPr lang="es-CL" dirty="0"/>
              <a:t> Centro</a:t>
            </a:r>
          </a:p>
          <a:p>
            <a:r>
              <a:rPr lang="es-CL" dirty="0"/>
              <a:t>Melbourne, Austrália</a:t>
            </a:r>
          </a:p>
          <a:p>
            <a:r>
              <a:rPr lang="es-CL" dirty="0"/>
              <a:t>E-mail: Johnny.Wong@gatewaysda.org</a:t>
            </a:r>
          </a:p>
        </p:txBody>
      </p:sp>
      <p:pic>
        <p:nvPicPr>
          <p:cNvPr id="4" name="Picture 3" descr="Gateway Adventist Centre – Melbourne – Meet Friends | Be Enriched | Know God">
            <a:extLst>
              <a:ext uri="{FF2B5EF4-FFF2-40B4-BE49-F238E27FC236}">
                <a16:creationId xmlns:a16="http://schemas.microsoft.com/office/drawing/2014/main" id="{8B9FA104-DAFC-5618-FE41-AD4F8BBFBB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25912" y="5445433"/>
            <a:ext cx="783487" cy="10474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27960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5985767-4CF6-B41B-6B4E-4BC3A6DA4C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F14CCF-F919-AD76-6F33-A1358E282C97}"/>
              </a:ext>
            </a:extLst>
          </p:cNvPr>
          <p:cNvSpPr>
            <a:spLocks noGrp="1"/>
          </p:cNvSpPr>
          <p:nvPr>
            <p:ph type="title"/>
          </p:nvPr>
        </p:nvSpPr>
        <p:spPr>
          <a:xfrm>
            <a:off x="1006917" y="3211574"/>
            <a:ext cx="10515600" cy="1033459"/>
          </a:xfrm>
        </p:spPr>
        <p:txBody>
          <a:bodyPr>
            <a:noAutofit/>
          </a:bodyPr>
          <a:lstStyle/>
          <a:p>
            <a:r>
              <a:rPr lang="en-AU" sz="4000" dirty="0"/>
              <a:t>“</a:t>
            </a:r>
            <a:r>
              <a:rPr lang="en-US" sz="4000" dirty="0"/>
              <a:t>Saudai Priscila e Áquila, meus </a:t>
            </a:r>
            <a:r>
              <a:rPr lang="en-US" sz="4000" dirty="0">
                <a:solidFill>
                  <a:srgbClr val="FF0000"/>
                </a:solidFill>
              </a:rPr>
              <a:t>cooperadores </a:t>
            </a:r>
            <a:r>
              <a:rPr lang="en-US" sz="4000" dirty="0"/>
              <a:t>em Cristo Jesus</a:t>
            </a:r>
            <a:r>
              <a:rPr lang="en-AU" sz="4000" dirty="0"/>
              <a:t>.”  </a:t>
            </a:r>
          </a:p>
        </p:txBody>
      </p:sp>
      <p:sp>
        <p:nvSpPr>
          <p:cNvPr id="3" name="Text Placeholder 2">
            <a:extLst>
              <a:ext uri="{FF2B5EF4-FFF2-40B4-BE49-F238E27FC236}">
                <a16:creationId xmlns:a16="http://schemas.microsoft.com/office/drawing/2014/main" id="{11DEFD31-A8DF-EEB1-F29E-C618B38E51E6}"/>
              </a:ext>
            </a:extLst>
          </p:cNvPr>
          <p:cNvSpPr>
            <a:spLocks noGrp="1"/>
          </p:cNvSpPr>
          <p:nvPr>
            <p:ph type="body" idx="1"/>
          </p:nvPr>
        </p:nvSpPr>
        <p:spPr>
          <a:xfrm>
            <a:off x="831850" y="4427916"/>
            <a:ext cx="10515600" cy="477572"/>
          </a:xfrm>
        </p:spPr>
        <p:txBody>
          <a:bodyPr>
            <a:normAutofit fontScale="92500" lnSpcReduction="10000"/>
          </a:bodyPr>
          <a:lstStyle/>
          <a:p>
            <a:pPr algn="r"/>
            <a:r>
              <a:rPr lang="en-AU" sz="3200" dirty="0">
                <a:solidFill>
                  <a:schemeClr val="tx1"/>
                </a:solidFill>
              </a:rPr>
              <a:t>Romanos 16:3</a:t>
            </a:r>
          </a:p>
        </p:txBody>
      </p:sp>
      <p:sp>
        <p:nvSpPr>
          <p:cNvPr id="4" name="Text Box 1">
            <a:extLst>
              <a:ext uri="{FF2B5EF4-FFF2-40B4-BE49-F238E27FC236}">
                <a16:creationId xmlns:a16="http://schemas.microsoft.com/office/drawing/2014/main" id="{2B78F4CB-08BB-EB28-E0A8-CAE4CB99910F}"/>
              </a:ext>
            </a:extLst>
          </p:cNvPr>
          <p:cNvSpPr txBox="1">
            <a:spLocks noChangeArrowheads="1"/>
          </p:cNvSpPr>
          <p:nvPr/>
        </p:nvSpPr>
        <p:spPr bwMode="auto">
          <a:xfrm>
            <a:off x="1882519" y="5151405"/>
            <a:ext cx="9464931" cy="648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1pPr>
            <a:lvl2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2pPr>
            <a:lvl3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3pPr>
            <a:lvl4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4pPr>
            <a:lvl5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altLang="en-US" sz="3600" b="0" i="0" u="none" strike="noStrike" kern="1200" cap="none" spc="0" normalizeH="0" baseline="0" noProof="0" dirty="0">
                <a:ln>
                  <a:noFill/>
                </a:ln>
                <a:solidFill>
                  <a:srgbClr val="FF9900"/>
                </a:solidFill>
                <a:effectLst/>
                <a:uLnTx/>
                <a:uFillTx/>
                <a:latin typeface="Verdana" panose="020B0604030504040204" pitchFamily="34" charset="0"/>
                <a:ea typeface="新細明體" panose="02020500000000000000" pitchFamily="18" charset="-120"/>
                <a:cs typeface="+mn-cs"/>
              </a:rPr>
              <a:t>Empreendedores Missionários</a:t>
            </a:r>
            <a:endParaRPr kumimoji="0" lang="en-AU" altLang="en-US" sz="3600" b="0" i="0" u="none" strike="noStrike" kern="1200" cap="none" spc="0" normalizeH="0" baseline="0" noProof="0" dirty="0">
              <a:ln>
                <a:noFill/>
              </a:ln>
              <a:solidFill>
                <a:srgbClr val="FF9900"/>
              </a:solidFill>
              <a:effectLst/>
              <a:uLnTx/>
              <a:uFillTx/>
              <a:latin typeface="Verdana" panose="020B0604030504040204" pitchFamily="34" charset="0"/>
              <a:ea typeface="新細明體" panose="02020500000000000000" pitchFamily="18" charset="-120"/>
              <a:cs typeface="+mn-cs"/>
            </a:endParaRPr>
          </a:p>
        </p:txBody>
      </p:sp>
      <p:sp>
        <p:nvSpPr>
          <p:cNvPr id="5" name="AutoShape 3">
            <a:extLst>
              <a:ext uri="{FF2B5EF4-FFF2-40B4-BE49-F238E27FC236}">
                <a16:creationId xmlns:a16="http://schemas.microsoft.com/office/drawing/2014/main" id="{586F1D15-2C68-29A1-2654-01BF9BC6AEBF}"/>
              </a:ext>
            </a:extLst>
          </p:cNvPr>
          <p:cNvSpPr>
            <a:spLocks noChangeArrowheads="1"/>
          </p:cNvSpPr>
          <p:nvPr/>
        </p:nvSpPr>
        <p:spPr bwMode="auto">
          <a:xfrm>
            <a:off x="1156587" y="5181768"/>
            <a:ext cx="576262" cy="649288"/>
          </a:xfrm>
          <a:prstGeom prst="rightArrow">
            <a:avLst>
              <a:gd name="adj1" fmla="val 50000"/>
              <a:gd name="adj2" fmla="val 25000"/>
            </a:avLst>
          </a:prstGeom>
          <a:solidFill>
            <a:srgbClr val="FF9900"/>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
                <a:srgbClr val="000000"/>
              </a:buClr>
              <a:buSzPct val="100000"/>
              <a:buFont typeface="Times New Roman" panose="02020603050405020304" pitchFamily="18" charset="0"/>
              <a:buNone/>
              <a:tabLst/>
              <a:defRPr/>
            </a:pPr>
            <a:endParaRPr kumimoji="0" lang="en-US" alt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0285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63AE2F6-C361-5261-0682-9525E38EA9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5D4AC3-44E8-0259-7900-F1569458F159}"/>
              </a:ext>
            </a:extLst>
          </p:cNvPr>
          <p:cNvSpPr>
            <a:spLocks noGrp="1"/>
          </p:cNvSpPr>
          <p:nvPr>
            <p:ph type="title"/>
          </p:nvPr>
        </p:nvSpPr>
        <p:spPr>
          <a:xfrm>
            <a:off x="1006917" y="3329913"/>
            <a:ext cx="10515600" cy="1033459"/>
          </a:xfrm>
        </p:spPr>
        <p:txBody>
          <a:bodyPr>
            <a:noAutofit/>
          </a:bodyPr>
          <a:lstStyle/>
          <a:p>
            <a:r>
              <a:rPr lang="en-AU" sz="4000" dirty="0"/>
              <a:t>Áquila e Priscila vos saúdam afetuosamente no Senhor, juntamente com a </a:t>
            </a:r>
            <a:r>
              <a:rPr lang="en-AU" sz="4000" dirty="0">
                <a:solidFill>
                  <a:srgbClr val="FF0000"/>
                </a:solidFill>
              </a:rPr>
              <a:t>igreja</a:t>
            </a:r>
            <a:r>
              <a:rPr lang="en-AU" sz="4000" dirty="0"/>
              <a:t> que está em sua casa..</a:t>
            </a:r>
          </a:p>
        </p:txBody>
      </p:sp>
      <p:sp>
        <p:nvSpPr>
          <p:cNvPr id="3" name="Text Placeholder 2">
            <a:extLst>
              <a:ext uri="{FF2B5EF4-FFF2-40B4-BE49-F238E27FC236}">
                <a16:creationId xmlns:a16="http://schemas.microsoft.com/office/drawing/2014/main" id="{4A1CCEDF-7C35-F422-EF6A-6F980D546945}"/>
              </a:ext>
            </a:extLst>
          </p:cNvPr>
          <p:cNvSpPr>
            <a:spLocks noGrp="1"/>
          </p:cNvSpPr>
          <p:nvPr>
            <p:ph type="body" idx="1"/>
          </p:nvPr>
        </p:nvSpPr>
        <p:spPr>
          <a:xfrm>
            <a:off x="831850" y="4546255"/>
            <a:ext cx="10515600" cy="477572"/>
          </a:xfrm>
        </p:spPr>
        <p:txBody>
          <a:bodyPr>
            <a:normAutofit fontScale="92500" lnSpcReduction="10000"/>
          </a:bodyPr>
          <a:lstStyle/>
          <a:p>
            <a:pPr algn="r"/>
            <a:r>
              <a:rPr lang="en-AU" sz="3200" dirty="0">
                <a:solidFill>
                  <a:schemeClr val="tx1"/>
                </a:solidFill>
              </a:rPr>
              <a:t>1 Coríntios 16:19</a:t>
            </a:r>
          </a:p>
        </p:txBody>
      </p:sp>
      <p:sp>
        <p:nvSpPr>
          <p:cNvPr id="4" name="Text Box 1">
            <a:extLst>
              <a:ext uri="{FF2B5EF4-FFF2-40B4-BE49-F238E27FC236}">
                <a16:creationId xmlns:a16="http://schemas.microsoft.com/office/drawing/2014/main" id="{0E945C86-7E0C-EE9A-E7F1-B552FEB8EE75}"/>
              </a:ext>
            </a:extLst>
          </p:cNvPr>
          <p:cNvSpPr txBox="1">
            <a:spLocks noChangeArrowheads="1"/>
          </p:cNvSpPr>
          <p:nvPr/>
        </p:nvSpPr>
        <p:spPr bwMode="auto">
          <a:xfrm>
            <a:off x="1882519" y="5269744"/>
            <a:ext cx="9464931" cy="648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1pPr>
            <a:lvl2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2pPr>
            <a:lvl3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3pPr>
            <a:lvl4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4pPr>
            <a:lvl5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altLang="en-US" sz="3600" b="0" i="0" u="none" strike="noStrike" kern="1200" cap="none" spc="0" normalizeH="0" baseline="0" noProof="0" dirty="0">
                <a:ln>
                  <a:noFill/>
                </a:ln>
                <a:solidFill>
                  <a:srgbClr val="FF9900"/>
                </a:solidFill>
                <a:effectLst/>
                <a:uLnTx/>
                <a:uFillTx/>
                <a:latin typeface="Verdana" panose="020B0604030504040204" pitchFamily="34" charset="0"/>
                <a:ea typeface="新細明體" panose="02020500000000000000" pitchFamily="18" charset="-120"/>
                <a:cs typeface="+mn-cs"/>
              </a:rPr>
              <a:t>Plantadores de Igrejas fazendo “Grandes Coisas”</a:t>
            </a:r>
            <a:endParaRPr kumimoji="0" lang="en-AU" altLang="en-US" sz="3600" b="0" i="0" u="none" strike="noStrike" kern="1200" cap="none" spc="0" normalizeH="0" baseline="0" noProof="0" dirty="0">
              <a:ln>
                <a:noFill/>
              </a:ln>
              <a:solidFill>
                <a:srgbClr val="FF9900"/>
              </a:solidFill>
              <a:effectLst/>
              <a:uLnTx/>
              <a:uFillTx/>
              <a:latin typeface="Verdana" panose="020B0604030504040204" pitchFamily="34" charset="0"/>
              <a:ea typeface="新細明體" panose="02020500000000000000" pitchFamily="18" charset="-120"/>
              <a:cs typeface="+mn-cs"/>
            </a:endParaRPr>
          </a:p>
        </p:txBody>
      </p:sp>
      <p:sp>
        <p:nvSpPr>
          <p:cNvPr id="5" name="AutoShape 3">
            <a:extLst>
              <a:ext uri="{FF2B5EF4-FFF2-40B4-BE49-F238E27FC236}">
                <a16:creationId xmlns:a16="http://schemas.microsoft.com/office/drawing/2014/main" id="{E25C2D74-2A56-E542-7B3C-0471ACB3C4F0}"/>
              </a:ext>
            </a:extLst>
          </p:cNvPr>
          <p:cNvSpPr>
            <a:spLocks noChangeArrowheads="1"/>
          </p:cNvSpPr>
          <p:nvPr/>
        </p:nvSpPr>
        <p:spPr bwMode="auto">
          <a:xfrm>
            <a:off x="1156587" y="5300107"/>
            <a:ext cx="576262" cy="649288"/>
          </a:xfrm>
          <a:prstGeom prst="rightArrow">
            <a:avLst>
              <a:gd name="adj1" fmla="val 50000"/>
              <a:gd name="adj2" fmla="val 25000"/>
            </a:avLst>
          </a:prstGeom>
          <a:solidFill>
            <a:srgbClr val="FF9900"/>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
                <a:srgbClr val="000000"/>
              </a:buClr>
              <a:buSzPct val="100000"/>
              <a:buFont typeface="Times New Roman" panose="02020603050405020304" pitchFamily="18" charset="0"/>
              <a:buNone/>
              <a:tabLst/>
              <a:defRPr/>
            </a:pPr>
            <a:endParaRPr kumimoji="0" lang="en-US" alt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9869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8B3181B-E4B8-4BB5-23D2-1DF5757E164C}"/>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The Power of Prayer - What it Means &amp; How to Embrace It | Bible Study Tools">
            <a:extLst>
              <a:ext uri="{FF2B5EF4-FFF2-40B4-BE49-F238E27FC236}">
                <a16:creationId xmlns:a16="http://schemas.microsoft.com/office/drawing/2014/main" id="{3B680492-3C07-5D6E-6BDF-C84633F1DF90}"/>
              </a:ext>
            </a:extLst>
          </p:cNvPr>
          <p:cNvPicPr>
            <a:picLocks noChangeAspect="1"/>
          </p:cNvPicPr>
          <p:nvPr/>
        </p:nvPicPr>
        <p:blipFill>
          <a:blip r:embed="rId2"/>
          <a:srcRect t="9091" r="39960" b="1"/>
          <a:stretch>
            <a:fillRect/>
          </a:stretch>
        </p:blipFill>
        <p:spPr>
          <a:xfrm>
            <a:off x="3523488" y="10"/>
            <a:ext cx="8668512" cy="6857990"/>
          </a:xfrm>
          <a:prstGeom prst="rect">
            <a:avLst/>
          </a:prstGeom>
        </p:spPr>
      </p:pic>
      <p:sp>
        <p:nvSpPr>
          <p:cNvPr id="11" name="Rectangle 10">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7D838B2-8B42-D5C5-A05B-5D5B16934DFF}"/>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en-US" sz="4400">
                <a:solidFill>
                  <a:schemeClr val="bg1"/>
                </a:solidFill>
              </a:rPr>
              <a:t>Há um líder missional em seu ministério que Deus está chamando?</a:t>
            </a:r>
          </a:p>
        </p:txBody>
      </p:sp>
      <p:sp>
        <p:nvSpPr>
          <p:cNvPr id="3" name="Text Placeholder 2">
            <a:extLst>
              <a:ext uri="{FF2B5EF4-FFF2-40B4-BE49-F238E27FC236}">
                <a16:creationId xmlns:a16="http://schemas.microsoft.com/office/drawing/2014/main" id="{A67FB50B-1E9E-AF18-3A86-8C76686BB4AF}"/>
              </a:ext>
            </a:extLst>
          </p:cNvPr>
          <p:cNvSpPr>
            <a:spLocks noGrp="1"/>
          </p:cNvSpPr>
          <p:nvPr>
            <p:ph type="body" idx="1"/>
          </p:nvPr>
        </p:nvSpPr>
        <p:spPr>
          <a:xfrm>
            <a:off x="477980" y="4872922"/>
            <a:ext cx="4023359" cy="1208141"/>
          </a:xfrm>
        </p:spPr>
        <p:txBody>
          <a:bodyPr vert="horz" lIns="91440" tIns="45720" rIns="91440" bIns="45720" rtlCol="0">
            <a:normAutofit/>
          </a:bodyPr>
          <a:lstStyle/>
          <a:p>
            <a:r>
              <a:rPr lang="en-US" sz="2000">
                <a:solidFill>
                  <a:schemeClr val="bg1"/>
                </a:solidFill>
              </a:rPr>
              <a:t>Quem Deus está chamando para fazer parceria com pastores?</a:t>
            </a:r>
          </a:p>
        </p:txBody>
      </p:sp>
      <p:sp>
        <p:nvSpPr>
          <p:cNvPr id="13" name="Rectangle 12">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9838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BFC979E-4D85-150E-4A27-0C6E82B6D459}"/>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DF75EF9-56A2-5CE3-F8B6-19411A65C6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110787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0156592-3550-3723-C8EF-A0F2241D5AA0}"/>
              </a:ext>
            </a:extLst>
          </p:cNvPr>
          <p:cNvSpPr>
            <a:spLocks noGrp="1"/>
          </p:cNvSpPr>
          <p:nvPr>
            <p:ph type="title"/>
          </p:nvPr>
        </p:nvSpPr>
        <p:spPr>
          <a:xfrm>
            <a:off x="802055" y="2613473"/>
            <a:ext cx="4221766" cy="1325563"/>
          </a:xfrm>
        </p:spPr>
        <p:txBody>
          <a:bodyPr/>
          <a:lstStyle/>
          <a:p>
            <a:r>
              <a:rPr lang="es-CL" dirty="0"/>
              <a:t>Leigo</a:t>
            </a:r>
            <a:br>
              <a:rPr lang="es-CL" dirty="0"/>
            </a:br>
            <a:r>
              <a:rPr lang="es-CL" dirty="0" err="1"/>
              <a:t>Empresário</a:t>
            </a:r>
            <a:endParaRPr lang="es-CL" dirty="0"/>
          </a:p>
        </p:txBody>
      </p:sp>
      <p:pic>
        <p:nvPicPr>
          <p:cNvPr id="4" name="Picture 3" descr="Gateway Adventist Centre – Melbourne – Meet Friends | Be Enriched | Know God">
            <a:extLst>
              <a:ext uri="{FF2B5EF4-FFF2-40B4-BE49-F238E27FC236}">
                <a16:creationId xmlns:a16="http://schemas.microsoft.com/office/drawing/2014/main" id="{FAAFA370-1119-530E-C9A2-C087ECF7D8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25912" y="5445433"/>
            <a:ext cx="783487" cy="1047442"/>
          </a:xfrm>
          <a:prstGeom prst="rect">
            <a:avLst/>
          </a:prstGeom>
          <a:noFill/>
          <a:extLst>
            <a:ext uri="{909E8E84-426E-40DD-AFC4-6F175D3DCCD1}">
              <a14:hiddenFill xmlns:a14="http://schemas.microsoft.com/office/drawing/2010/main">
                <a:solidFill>
                  <a:srgbClr val="FFFFFF"/>
                </a:solidFill>
              </a14:hiddenFill>
            </a:ext>
          </a:extLst>
        </p:spPr>
      </p:pic>
      <p:sp>
        <p:nvSpPr>
          <p:cNvPr id="7" name="Título 1">
            <a:extLst>
              <a:ext uri="{FF2B5EF4-FFF2-40B4-BE49-F238E27FC236}">
                <a16:creationId xmlns:a16="http://schemas.microsoft.com/office/drawing/2014/main" id="{B3A30A6A-DCBE-6575-EA03-05C05F12F548}"/>
              </a:ext>
            </a:extLst>
          </p:cNvPr>
          <p:cNvSpPr txBox="1">
            <a:spLocks/>
          </p:cNvSpPr>
          <p:nvPr/>
        </p:nvSpPr>
        <p:spPr>
          <a:xfrm>
            <a:off x="6691257" y="2613473"/>
            <a:ext cx="540213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s-CL" dirty="0"/>
              <a:t>Plantador de Igrejas</a:t>
            </a:r>
          </a:p>
        </p:txBody>
      </p:sp>
      <p:sp>
        <p:nvSpPr>
          <p:cNvPr id="8" name="Arrow: Right 7">
            <a:extLst>
              <a:ext uri="{FF2B5EF4-FFF2-40B4-BE49-F238E27FC236}">
                <a16:creationId xmlns:a16="http://schemas.microsoft.com/office/drawing/2014/main" id="{226781CB-1A29-C583-2616-E8704EC88D39}"/>
              </a:ext>
            </a:extLst>
          </p:cNvPr>
          <p:cNvSpPr/>
          <p:nvPr/>
        </p:nvSpPr>
        <p:spPr>
          <a:xfrm>
            <a:off x="5217459" y="2894357"/>
            <a:ext cx="720762" cy="763793"/>
          </a:xfrm>
          <a:prstGeom prst="rightArrow">
            <a:avLst/>
          </a:prstGeom>
          <a:solidFill>
            <a:srgbClr val="F1F1F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Rectangle 2">
            <a:extLst>
              <a:ext uri="{FF2B5EF4-FFF2-40B4-BE49-F238E27FC236}">
                <a16:creationId xmlns:a16="http://schemas.microsoft.com/office/drawing/2014/main" id="{ABF959C2-396A-AB57-7F1B-CFC42CEE71F5}"/>
              </a:ext>
            </a:extLst>
          </p:cNvPr>
          <p:cNvSpPr/>
          <p:nvPr/>
        </p:nvSpPr>
        <p:spPr>
          <a:xfrm>
            <a:off x="8584290" y="3453942"/>
            <a:ext cx="1223413" cy="2215991"/>
          </a:xfrm>
          <a:prstGeom prst="rect">
            <a:avLst/>
          </a:prstGeom>
          <a:noFill/>
        </p:spPr>
        <p:txBody>
          <a:bodyPr wrap="none" lIns="91440" tIns="45720" rIns="91440" bIns="45720">
            <a:spAutoFit/>
          </a:bodyPr>
          <a:lstStyle/>
          <a:p>
            <a:pPr algn="ctr"/>
            <a:r>
              <a:rPr lang="en-US" sz="138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6</a:t>
            </a:r>
          </a:p>
        </p:txBody>
      </p:sp>
      <p:sp>
        <p:nvSpPr>
          <p:cNvPr id="5" name="TextBox 4">
            <a:extLst>
              <a:ext uri="{FF2B5EF4-FFF2-40B4-BE49-F238E27FC236}">
                <a16:creationId xmlns:a16="http://schemas.microsoft.com/office/drawing/2014/main" id="{FFD3B5DE-8645-CB93-9AFF-3BDBE0E125EA}"/>
              </a:ext>
            </a:extLst>
          </p:cNvPr>
          <p:cNvSpPr txBox="1"/>
          <p:nvPr/>
        </p:nvSpPr>
        <p:spPr>
          <a:xfrm>
            <a:off x="9614065" y="4920680"/>
            <a:ext cx="1099725" cy="369332"/>
          </a:xfrm>
          <a:prstGeom prst="rect">
            <a:avLst/>
          </a:prstGeom>
          <a:noFill/>
        </p:spPr>
        <p:txBody>
          <a:bodyPr wrap="none" rtlCol="0">
            <a:spAutoFit/>
          </a:bodyPr>
          <a:lstStyle/>
          <a:p>
            <a:r>
              <a:rPr lang="en-US" b="1" dirty="0">
                <a:solidFill>
                  <a:schemeClr val="bg1"/>
                </a:solidFill>
              </a:rPr>
              <a:t>Igrejas</a:t>
            </a:r>
            <a:endParaRPr lang="en-AU" b="1" dirty="0">
              <a:solidFill>
                <a:schemeClr val="bg1"/>
              </a:solidFill>
            </a:endParaRPr>
          </a:p>
        </p:txBody>
      </p:sp>
    </p:spTree>
    <p:extLst>
      <p:ext uri="{BB962C8B-B14F-4D97-AF65-F5344CB8AC3E}">
        <p14:creationId xmlns:p14="http://schemas.microsoft.com/office/powerpoint/2010/main" val="32186837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5603" name="Picture 3" descr="IMG_1118"/>
          <p:cNvPicPr>
            <a:picLocks noChangeAspect="1" noChangeArrowheads="1"/>
          </p:cNvPicPr>
          <p:nvPr/>
        </p:nvPicPr>
        <p:blipFill rotWithShape="1">
          <a:blip r:embed="rId3">
            <a:extLst>
              <a:ext uri="{28A0092B-C50C-407E-A947-70E740481C1C}">
                <a14:useLocalDpi xmlns:a14="http://schemas.microsoft.com/office/drawing/2010/main" val="0"/>
              </a:ext>
            </a:extLst>
          </a:blip>
          <a:srcRect t="25000"/>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8" name="Rectangle 25607">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602" name="Rectangle 2"/>
          <p:cNvSpPr>
            <a:spLocks noChangeArrowheads="1"/>
          </p:cNvSpPr>
          <p:nvPr/>
        </p:nvSpPr>
        <p:spPr bwMode="auto">
          <a:xfrm>
            <a:off x="0" y="5317240"/>
            <a:ext cx="12191999" cy="74483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rmAutofit fontScale="92500"/>
          </a:bodyPr>
          <a:lstStyle>
            <a:lvl1pPr>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ea typeface="新細明體" panose="02020500000000000000" pitchFamily="18" charset="-120"/>
              </a:defRPr>
            </a:lvl1pPr>
            <a:lvl2pPr marL="741363" indent="-284163">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ea typeface="新細明體" panose="02020500000000000000" pitchFamily="18" charset="-120"/>
              </a:defRPr>
            </a:lvl2pPr>
            <a:lvl3pPr marL="1141413" indent="-227013">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新細明體" panose="02020500000000000000" pitchFamily="18" charset="-120"/>
              </a:defRPr>
            </a:lvl3pPr>
            <a:lvl4pPr marL="1598613" indent="-227013">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ea typeface="新細明體" panose="02020500000000000000" pitchFamily="18" charset="-120"/>
              </a:defRPr>
            </a:lvl4pPr>
            <a:lvl5pPr marL="2055813" indent="-227013">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ea typeface="新細明體" panose="02020500000000000000" pitchFamily="18" charset="-120"/>
              </a:defRPr>
            </a:lvl5pPr>
            <a:lvl6pPr marL="2513013" indent="-227013"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新細明體" panose="02020500000000000000" pitchFamily="18" charset="-120"/>
              </a:defRPr>
            </a:lvl6pPr>
            <a:lvl7pPr marL="2970213" indent="-227013"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新細明體" panose="02020500000000000000" pitchFamily="18" charset="-120"/>
              </a:defRPr>
            </a:lvl7pPr>
            <a:lvl8pPr marL="3427413" indent="-227013"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新細明體" panose="02020500000000000000" pitchFamily="18" charset="-120"/>
              </a:defRPr>
            </a:lvl8pPr>
            <a:lvl9pPr marL="3884613" indent="-227013"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新細明體" panose="02020500000000000000" pitchFamily="18" charset="-120"/>
              </a:defRPr>
            </a:lvl9pPr>
          </a:lstStyle>
          <a:p>
            <a:pPr marL="0" marR="0" lvl="0" indent="0" algn="ctr" defTabSz="914400" rtl="0" eaLnBrk="1" fontAlgn="auto" latinLnBrk="0" hangingPunct="1">
              <a:lnSpc>
                <a:spcPct val="90000"/>
              </a:lnSpc>
              <a:spcBef>
                <a:spcPct val="0"/>
              </a:spcBef>
              <a:spcAft>
                <a:spcPts val="600"/>
              </a:spcAft>
              <a:buClrTx/>
              <a:buSzTx/>
              <a:buFont typeface="Times New Roman" panose="02020603050405020304" pitchFamily="18" charset="0"/>
              <a:buNone/>
              <a:tabLst/>
              <a:defRPr/>
            </a:pPr>
            <a:r>
              <a:rPr kumimoji="0" lang="en-US" altLang="ko-KR" sz="3600" b="0" i="0" u="none" strike="noStrike" kern="1200" cap="none" spc="0" normalizeH="0" baseline="0" noProof="0" dirty="0">
                <a:ln>
                  <a:noFill/>
                </a:ln>
                <a:solidFill>
                  <a:prstClr val="black">
                    <a:lumMod val="85000"/>
                    <a:lumOff val="15000"/>
                  </a:prstClr>
                </a:solidFill>
                <a:effectLst/>
                <a:uLnTx/>
                <a:uFillTx/>
                <a:latin typeface="Calibri Light" panose="020F0302020204030204"/>
                <a:ea typeface="맑은 고딕" panose="020B0503020000020004" pitchFamily="34" charset="-127"/>
                <a:cs typeface="+mn-cs"/>
              </a:rPr>
              <a:t>2003 – </a:t>
            </a:r>
            <a:r>
              <a:rPr kumimoji="0" lang="en-US" altLang="ko-KR" sz="3600" b="1" i="0" u="none" strike="noStrike" kern="1200" cap="none" spc="0" normalizeH="0" baseline="0" noProof="0" dirty="0">
                <a:ln>
                  <a:noFill/>
                </a:ln>
                <a:solidFill>
                  <a:prstClr val="black">
                    <a:lumMod val="85000"/>
                    <a:lumOff val="15000"/>
                  </a:prstClr>
                </a:solidFill>
                <a:effectLst/>
                <a:uLnTx/>
                <a:uFillTx/>
                <a:latin typeface="Calibri Light" panose="020F0302020204030204"/>
                <a:ea typeface="맑은 고딕" panose="020B0503020000020004" pitchFamily="34" charset="-127"/>
                <a:cs typeface="+mn-cs"/>
              </a:rPr>
              <a:t>Primeiro</a:t>
            </a:r>
            <a:r>
              <a:rPr kumimoji="0" lang="en-US" altLang="ko-KR" sz="3600" b="0" i="0" u="none" strike="noStrike" kern="1200" cap="none" spc="0" normalizeH="0" baseline="0" noProof="0" dirty="0">
                <a:ln>
                  <a:noFill/>
                </a:ln>
                <a:solidFill>
                  <a:prstClr val="black">
                    <a:lumMod val="85000"/>
                    <a:lumOff val="15000"/>
                  </a:prstClr>
                </a:solidFill>
                <a:effectLst/>
                <a:uLnTx/>
                <a:uFillTx/>
                <a:latin typeface="Calibri Light" panose="020F0302020204030204"/>
                <a:ea typeface="맑은 고딕" panose="020B0503020000020004" pitchFamily="34" charset="-127"/>
                <a:cs typeface="+mn-cs"/>
              </a:rPr>
              <a:t> Igreja (Centro Adventista Gateway - Igreja da Cidade)</a:t>
            </a:r>
            <a:endParaRPr kumimoji="0" lang="en-US" altLang="zh-TW" sz="3600" b="0" i="0" u="none" strike="noStrike" kern="1200" cap="none" spc="0" normalizeH="0" baseline="0" noProof="0" dirty="0">
              <a:ln>
                <a:noFill/>
              </a:ln>
              <a:solidFill>
                <a:prstClr val="black">
                  <a:lumMod val="85000"/>
                  <a:lumOff val="15000"/>
                </a:prstClr>
              </a:solidFill>
              <a:effectLst/>
              <a:uLnTx/>
              <a:uFillTx/>
              <a:latin typeface="Calibri Light" panose="020F0302020204030204"/>
              <a:ea typeface="新細明體" panose="02020500000000000000" pitchFamily="18" charset="-120"/>
              <a:cs typeface="+mn-cs"/>
            </a:endParaRPr>
          </a:p>
        </p:txBody>
      </p:sp>
      <p:cxnSp>
        <p:nvCxnSpPr>
          <p:cNvPr id="25610" name="Straight Connector 25609">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25612" name="Straight Connector 25611">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5738862"/>
      </p:ext>
    </p:extLst>
  </p:cSld>
  <p:clrMapOvr>
    <a:masterClrMapping/>
  </p:clrMapOvr>
  <p:transition spd="slow" advClick="0"/>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group of people sitting in a lecture hall&#10;&#10;Description automatically generated with medium confidence">
            <a:extLst>
              <a:ext uri="{FF2B5EF4-FFF2-40B4-BE49-F238E27FC236}">
                <a16:creationId xmlns:a16="http://schemas.microsoft.com/office/drawing/2014/main" id="{C70CDCA9-234C-D4AE-7CEA-DB1BA5E2A51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22885" b="2115"/>
          <a:stretch/>
        </p:blipFill>
        <p:spPr>
          <a:xfrm>
            <a:off x="20" y="10"/>
            <a:ext cx="12191980" cy="6857990"/>
          </a:xfrm>
          <a:prstGeom prst="rect">
            <a:avLst/>
          </a:prstGeom>
        </p:spPr>
      </p:pic>
      <p:sp>
        <p:nvSpPr>
          <p:cNvPr id="29703" name="Rectangle 29702">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698" name="Rectangle 2"/>
          <p:cNvSpPr>
            <a:spLocks noChangeArrowheads="1"/>
          </p:cNvSpPr>
          <p:nvPr/>
        </p:nvSpPr>
        <p:spPr bwMode="auto">
          <a:xfrm>
            <a:off x="0" y="5317240"/>
            <a:ext cx="12191979" cy="74483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rmAutofit/>
          </a:bodyPr>
          <a:lstStyle>
            <a:lvl1pPr>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ea typeface="新細明體" panose="02020500000000000000" pitchFamily="18" charset="-120"/>
              </a:defRPr>
            </a:lvl1pPr>
            <a:lvl2pPr marL="741363" indent="-284163">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ea typeface="新細明體" panose="02020500000000000000" pitchFamily="18" charset="-120"/>
              </a:defRPr>
            </a:lvl2pPr>
            <a:lvl3pPr marL="1141413" indent="-227013">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新細明體" panose="02020500000000000000" pitchFamily="18" charset="-120"/>
              </a:defRPr>
            </a:lvl3pPr>
            <a:lvl4pPr marL="1598613" indent="-227013">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ea typeface="新細明體" panose="02020500000000000000" pitchFamily="18" charset="-120"/>
              </a:defRPr>
            </a:lvl4pPr>
            <a:lvl5pPr marL="2055813" indent="-227013">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ea typeface="新細明體" panose="02020500000000000000" pitchFamily="18" charset="-120"/>
              </a:defRPr>
            </a:lvl5pPr>
            <a:lvl6pPr marL="2513013" indent="-227013"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新細明體" panose="02020500000000000000" pitchFamily="18" charset="-120"/>
              </a:defRPr>
            </a:lvl6pPr>
            <a:lvl7pPr marL="2970213" indent="-227013"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新細明體" panose="02020500000000000000" pitchFamily="18" charset="-120"/>
              </a:defRPr>
            </a:lvl7pPr>
            <a:lvl8pPr marL="3427413" indent="-227013"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新細明體" panose="02020500000000000000" pitchFamily="18" charset="-120"/>
              </a:defRPr>
            </a:lvl8pPr>
            <a:lvl9pPr marL="3884613" indent="-227013"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新細明體" panose="02020500000000000000" pitchFamily="18" charset="-120"/>
              </a:defRPr>
            </a:lvl9pPr>
          </a:lstStyle>
          <a:p>
            <a:pPr lvl="0" algn="ctr">
              <a:lnSpc>
                <a:spcPct val="90000"/>
              </a:lnSpc>
              <a:spcBef>
                <a:spcPct val="0"/>
              </a:spcBef>
              <a:spcAft>
                <a:spcPts val="600"/>
              </a:spcAft>
              <a:buClrTx/>
              <a:buSzTx/>
              <a:defRPr/>
            </a:pPr>
            <a:r>
              <a:rPr kumimoji="0" lang="en-US" altLang="en-US" sz="3600" b="0" i="0" u="none" strike="noStrike" kern="1200" cap="none" spc="0" normalizeH="0" baseline="0" noProof="0" dirty="0">
                <a:ln>
                  <a:noFill/>
                </a:ln>
                <a:solidFill>
                  <a:prstClr val="black">
                    <a:lumMod val="85000"/>
                    <a:lumOff val="15000"/>
                  </a:prstClr>
                </a:solidFill>
                <a:effectLst/>
                <a:uLnTx/>
                <a:uFillTx/>
                <a:latin typeface="Calibri Light" panose="020F0302020204030204"/>
                <a:ea typeface="新細明體" panose="02020500000000000000" pitchFamily="18" charset="-120"/>
                <a:cs typeface="+mn-cs"/>
              </a:rPr>
              <a:t>2008</a:t>
            </a:r>
            <a:r>
              <a:rPr kumimoji="0" lang="en-US" altLang="zh-CN" sz="3600" b="0" i="0" u="none" strike="noStrike" kern="1200" cap="none" spc="0" normalizeH="0" baseline="0" noProof="0" dirty="0">
                <a:ln>
                  <a:noFill/>
                </a:ln>
                <a:solidFill>
                  <a:prstClr val="black">
                    <a:lumMod val="85000"/>
                    <a:lumOff val="15000"/>
                  </a:prstClr>
                </a:solidFill>
                <a:effectLst/>
                <a:uLnTx/>
                <a:uFillTx/>
                <a:latin typeface="Calibri Light" panose="020F0302020204030204"/>
                <a:ea typeface="宋体" panose="02010600030101010101" pitchFamily="2" charset="-122"/>
                <a:cs typeface="+mn-cs"/>
              </a:rPr>
              <a:t> – </a:t>
            </a:r>
            <a:r>
              <a:rPr kumimoji="0" lang="en-US" altLang="zh-CN" sz="3600" b="1" i="0" u="none" strike="noStrike" kern="1200" cap="none" spc="0" normalizeH="0" baseline="0" noProof="0" dirty="0">
                <a:ln>
                  <a:noFill/>
                </a:ln>
                <a:solidFill>
                  <a:prstClr val="black">
                    <a:lumMod val="85000"/>
                    <a:lumOff val="15000"/>
                  </a:prstClr>
                </a:solidFill>
                <a:effectLst/>
                <a:uLnTx/>
                <a:uFillTx/>
                <a:latin typeface="Calibri Light" panose="020F0302020204030204"/>
                <a:ea typeface="宋体" panose="02010600030101010101" pitchFamily="2" charset="-122"/>
                <a:cs typeface="+mn-cs"/>
              </a:rPr>
              <a:t>Segundo</a:t>
            </a:r>
            <a:r>
              <a:rPr kumimoji="0" lang="en-US" altLang="zh-CN" sz="3600" b="0" i="0" u="none" strike="noStrike" kern="1200" cap="none" spc="0" normalizeH="0" baseline="0" noProof="0" dirty="0">
                <a:ln>
                  <a:noFill/>
                </a:ln>
                <a:solidFill>
                  <a:prstClr val="black">
                    <a:lumMod val="85000"/>
                    <a:lumOff val="15000"/>
                  </a:prstClr>
                </a:solidFill>
                <a:effectLst/>
                <a:uLnTx/>
                <a:uFillTx/>
                <a:latin typeface="Calibri Light" panose="020F0302020204030204"/>
                <a:ea typeface="宋体" panose="02010600030101010101" pitchFamily="2" charset="-122"/>
                <a:cs typeface="+mn-cs"/>
              </a:rPr>
              <a:t> Igreja </a:t>
            </a:r>
            <a:r>
              <a:rPr lang="en-US" altLang="ko-KR" sz="3600" dirty="0">
                <a:solidFill>
                  <a:prstClr val="black">
                    <a:lumMod val="85000"/>
                    <a:lumOff val="15000"/>
                  </a:prstClr>
                </a:solidFill>
                <a:latin typeface="Calibri Light" panose="020F0302020204030204"/>
                <a:ea typeface="맑은 고딕" panose="020B0503020000020004" pitchFamily="34" charset="-127"/>
              </a:rPr>
              <a:t>(Gateway Adventist Centre - Igreja Leste)</a:t>
            </a:r>
            <a:endParaRPr kumimoji="0" lang="en-US" altLang="zh-TW" sz="3600" b="0" i="0" u="none" strike="noStrike" kern="1200" cap="none" spc="0" normalizeH="0" baseline="0" noProof="0" dirty="0">
              <a:ln>
                <a:noFill/>
              </a:ln>
              <a:solidFill>
                <a:prstClr val="black">
                  <a:lumMod val="85000"/>
                  <a:lumOff val="15000"/>
                </a:prstClr>
              </a:solidFill>
              <a:effectLst/>
              <a:uLnTx/>
              <a:uFillTx/>
              <a:latin typeface="Calibri Light" panose="020F0302020204030204"/>
              <a:ea typeface="新細明體" panose="02020500000000000000" pitchFamily="18" charset="-120"/>
              <a:cs typeface="+mn-cs"/>
            </a:endParaRPr>
          </a:p>
        </p:txBody>
      </p:sp>
      <p:cxnSp>
        <p:nvCxnSpPr>
          <p:cNvPr id="29705" name="Straight Connector 29704">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29707" name="Straight Connector 29706">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3231698"/>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A56E8C6-66CF-4B2B-5ED6-E9A4010A5C8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34C903A-EE50-1DA3-5BD2-6F4F6DB17B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2776" name="Rectangle 32775">
            <a:extLst>
              <a:ext uri="{FF2B5EF4-FFF2-40B4-BE49-F238E27FC236}">
                <a16:creationId xmlns:a16="http://schemas.microsoft.com/office/drawing/2014/main" id="{88D8693C-6D48-82F4-6E31-25BA76964A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771" name="Rectangle 2">
            <a:extLst>
              <a:ext uri="{FF2B5EF4-FFF2-40B4-BE49-F238E27FC236}">
                <a16:creationId xmlns:a16="http://schemas.microsoft.com/office/drawing/2014/main" id="{980AE745-7D75-197A-FAF2-9410EAA2FB22}"/>
              </a:ext>
            </a:extLst>
          </p:cNvPr>
          <p:cNvSpPr>
            <a:spLocks noChangeArrowheads="1"/>
          </p:cNvSpPr>
          <p:nvPr/>
        </p:nvSpPr>
        <p:spPr bwMode="auto">
          <a:xfrm>
            <a:off x="0" y="5317240"/>
            <a:ext cx="12191999" cy="74483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rmAutofit fontScale="92500"/>
          </a:bodyPr>
          <a:lstStyle>
            <a:lvl1pPr>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ea typeface="新細明體" panose="02020500000000000000" pitchFamily="18" charset="-120"/>
              </a:defRPr>
            </a:lvl1pPr>
            <a:lvl2pPr marL="741363" indent="-284163">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ea typeface="新細明體" panose="02020500000000000000" pitchFamily="18" charset="-120"/>
              </a:defRPr>
            </a:lvl2pPr>
            <a:lvl3pPr marL="1141413" indent="-227013">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新細明體" panose="02020500000000000000" pitchFamily="18" charset="-120"/>
              </a:defRPr>
            </a:lvl3pPr>
            <a:lvl4pPr marL="1598613" indent="-227013">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ea typeface="新細明體" panose="02020500000000000000" pitchFamily="18" charset="-120"/>
              </a:defRPr>
            </a:lvl4pPr>
            <a:lvl5pPr marL="2055813" indent="-227013">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ea typeface="新細明體" panose="02020500000000000000" pitchFamily="18" charset="-120"/>
              </a:defRPr>
            </a:lvl5pPr>
            <a:lvl6pPr marL="2513013" indent="-227013"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新細明體" panose="02020500000000000000" pitchFamily="18" charset="-120"/>
              </a:defRPr>
            </a:lvl6pPr>
            <a:lvl7pPr marL="2970213" indent="-227013"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新細明體" panose="02020500000000000000" pitchFamily="18" charset="-120"/>
              </a:defRPr>
            </a:lvl7pPr>
            <a:lvl8pPr marL="3427413" indent="-227013"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新細明體" panose="02020500000000000000" pitchFamily="18" charset="-120"/>
              </a:defRPr>
            </a:lvl8pPr>
            <a:lvl9pPr marL="3884613" indent="-227013"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新細明體" panose="02020500000000000000" pitchFamily="18" charset="-120"/>
              </a:defRPr>
            </a:lvl9pPr>
          </a:lstStyle>
          <a:p>
            <a:pPr lvl="0" algn="ctr">
              <a:lnSpc>
                <a:spcPct val="90000"/>
              </a:lnSpc>
              <a:spcBef>
                <a:spcPct val="0"/>
              </a:spcBef>
              <a:spcAft>
                <a:spcPts val="600"/>
              </a:spcAft>
              <a:buClrTx/>
              <a:buSzTx/>
              <a:defRPr/>
            </a:pPr>
            <a:r>
              <a:rPr kumimoji="0" lang="en-US" altLang="ko-KR" sz="3600" b="0" i="0" u="none" strike="noStrike" kern="1200" cap="none" spc="0" normalizeH="0" baseline="0" noProof="0" dirty="0">
                <a:ln>
                  <a:noFill/>
                </a:ln>
                <a:solidFill>
                  <a:prstClr val="black">
                    <a:lumMod val="85000"/>
                    <a:lumOff val="15000"/>
                  </a:prstClr>
                </a:solidFill>
                <a:effectLst/>
                <a:uLnTx/>
                <a:uFillTx/>
                <a:latin typeface="Calibri Light" panose="020F0302020204030204"/>
                <a:ea typeface="맑은 고딕" panose="020B0503020000020004" pitchFamily="34" charset="-127"/>
                <a:cs typeface="+mn-cs"/>
              </a:rPr>
              <a:t>2012 – </a:t>
            </a:r>
            <a:r>
              <a:rPr kumimoji="0" lang="en-US" altLang="ko-KR" sz="3600" b="1" i="0" u="none" strike="noStrike" kern="1200" cap="none" spc="0" normalizeH="0" baseline="0" noProof="0" dirty="0">
                <a:ln>
                  <a:noFill/>
                </a:ln>
                <a:solidFill>
                  <a:prstClr val="black">
                    <a:lumMod val="85000"/>
                    <a:lumOff val="15000"/>
                  </a:prstClr>
                </a:solidFill>
                <a:effectLst/>
                <a:uLnTx/>
                <a:uFillTx/>
                <a:latin typeface="Calibri Light" panose="020F0302020204030204"/>
                <a:ea typeface="맑은 고딕" panose="020B0503020000020004" pitchFamily="34" charset="-127"/>
                <a:cs typeface="+mn-cs"/>
              </a:rPr>
              <a:t>Terceira</a:t>
            </a:r>
            <a:r>
              <a:rPr kumimoji="0" lang="en-US" altLang="ko-KR" sz="3600" b="0" i="0" u="none" strike="noStrike" kern="1200" cap="none" spc="0" normalizeH="0" baseline="0" noProof="0" dirty="0">
                <a:ln>
                  <a:noFill/>
                </a:ln>
                <a:solidFill>
                  <a:prstClr val="black">
                    <a:lumMod val="85000"/>
                    <a:lumOff val="15000"/>
                  </a:prstClr>
                </a:solidFill>
                <a:effectLst/>
                <a:uLnTx/>
                <a:uFillTx/>
                <a:latin typeface="Calibri Light" panose="020F0302020204030204"/>
                <a:ea typeface="맑은 고딕" panose="020B0503020000020004" pitchFamily="34" charset="-127"/>
                <a:cs typeface="+mn-cs"/>
              </a:rPr>
              <a:t> Igreja</a:t>
            </a:r>
            <a:r>
              <a:rPr lang="en-US" altLang="ko-KR" sz="3600" dirty="0">
                <a:solidFill>
                  <a:prstClr val="black">
                    <a:lumMod val="85000"/>
                    <a:lumOff val="15000"/>
                  </a:prstClr>
                </a:solidFill>
                <a:latin typeface="Calibri Light" panose="020F0302020204030204"/>
                <a:ea typeface="맑은 고딕" panose="020B0503020000020004" pitchFamily="34" charset="-127"/>
              </a:rPr>
              <a:t> (Centro Adventista Gateway - Igreja Ocidental)</a:t>
            </a:r>
            <a:endParaRPr kumimoji="0" lang="en-US" altLang="zh-TW" sz="3600" b="0" i="0" u="none" strike="noStrike" kern="1200" cap="none" spc="0" normalizeH="0" baseline="0" noProof="0" dirty="0">
              <a:ln>
                <a:noFill/>
              </a:ln>
              <a:solidFill>
                <a:prstClr val="black">
                  <a:lumMod val="85000"/>
                  <a:lumOff val="15000"/>
                </a:prstClr>
              </a:solidFill>
              <a:effectLst/>
              <a:uLnTx/>
              <a:uFillTx/>
              <a:latin typeface="Calibri Light" panose="020F0302020204030204"/>
              <a:ea typeface="新細明體" panose="02020500000000000000" pitchFamily="18" charset="-120"/>
              <a:cs typeface="+mn-cs"/>
            </a:endParaRPr>
          </a:p>
        </p:txBody>
      </p:sp>
      <p:cxnSp>
        <p:nvCxnSpPr>
          <p:cNvPr id="32778" name="Straight Connector 32777">
            <a:extLst>
              <a:ext uri="{FF2B5EF4-FFF2-40B4-BE49-F238E27FC236}">
                <a16:creationId xmlns:a16="http://schemas.microsoft.com/office/drawing/2014/main" id="{2C8BCA5C-5A8E-3B46-0487-9956EB09C0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32780" name="Straight Connector 32779">
            <a:extLst>
              <a:ext uri="{FF2B5EF4-FFF2-40B4-BE49-F238E27FC236}">
                <a16:creationId xmlns:a16="http://schemas.microsoft.com/office/drawing/2014/main" id="{9B07E7E1-A59C-161B-488E-6DB200DAA4F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9417946"/>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8903E57-6E08-DDB0-18B8-58DA9D64B5D3}"/>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EFD561F9-718D-5BEE-E551-A7E9EB5560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1516"/>
            <a:ext cx="12192000" cy="6858000"/>
          </a:xfrm>
          <a:prstGeom prst="rect">
            <a:avLst/>
          </a:prstGeom>
        </p:spPr>
      </p:pic>
      <p:sp>
        <p:nvSpPr>
          <p:cNvPr id="32776" name="Rectangle 32775">
            <a:extLst>
              <a:ext uri="{FF2B5EF4-FFF2-40B4-BE49-F238E27FC236}">
                <a16:creationId xmlns:a16="http://schemas.microsoft.com/office/drawing/2014/main" id="{86814A39-BCCA-9901-C71A-3A4D0D0AB0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771" name="Rectangle 2">
            <a:extLst>
              <a:ext uri="{FF2B5EF4-FFF2-40B4-BE49-F238E27FC236}">
                <a16:creationId xmlns:a16="http://schemas.microsoft.com/office/drawing/2014/main" id="{A7AE8267-44A4-151E-6267-4ED7EEDEDCEC}"/>
              </a:ext>
            </a:extLst>
          </p:cNvPr>
          <p:cNvSpPr>
            <a:spLocks noChangeArrowheads="1"/>
          </p:cNvSpPr>
          <p:nvPr/>
        </p:nvSpPr>
        <p:spPr bwMode="auto">
          <a:xfrm>
            <a:off x="1" y="5317240"/>
            <a:ext cx="12192000" cy="74483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rmAutofit/>
          </a:bodyPr>
          <a:lstStyle>
            <a:lvl1pPr>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ea typeface="新細明體" panose="02020500000000000000" pitchFamily="18" charset="-120"/>
              </a:defRPr>
            </a:lvl1pPr>
            <a:lvl2pPr marL="741363" indent="-284163">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ea typeface="新細明體" panose="02020500000000000000" pitchFamily="18" charset="-120"/>
              </a:defRPr>
            </a:lvl2pPr>
            <a:lvl3pPr marL="1141413" indent="-227013">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新細明體" panose="02020500000000000000" pitchFamily="18" charset="-120"/>
              </a:defRPr>
            </a:lvl3pPr>
            <a:lvl4pPr marL="1598613" indent="-227013">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ea typeface="新細明體" panose="02020500000000000000" pitchFamily="18" charset="-120"/>
              </a:defRPr>
            </a:lvl4pPr>
            <a:lvl5pPr marL="2055813" indent="-227013">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ea typeface="新細明體" panose="02020500000000000000" pitchFamily="18" charset="-120"/>
              </a:defRPr>
            </a:lvl5pPr>
            <a:lvl6pPr marL="2513013" indent="-227013"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新細明體" panose="02020500000000000000" pitchFamily="18" charset="-120"/>
              </a:defRPr>
            </a:lvl6pPr>
            <a:lvl7pPr marL="2970213" indent="-227013"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新細明體" panose="02020500000000000000" pitchFamily="18" charset="-120"/>
              </a:defRPr>
            </a:lvl7pPr>
            <a:lvl8pPr marL="3427413" indent="-227013"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新細明體" panose="02020500000000000000" pitchFamily="18" charset="-120"/>
              </a:defRPr>
            </a:lvl8pPr>
            <a:lvl9pPr marL="3884613" indent="-227013"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新細明體" panose="02020500000000000000" pitchFamily="18" charset="-120"/>
              </a:defRPr>
            </a:lvl9pPr>
          </a:lstStyle>
          <a:p>
            <a:pPr marL="0" marR="0" lvl="0" indent="0" algn="ctr" defTabSz="914400" rtl="0" eaLnBrk="1" fontAlgn="auto" latinLnBrk="0" hangingPunct="1">
              <a:lnSpc>
                <a:spcPct val="90000"/>
              </a:lnSpc>
              <a:spcBef>
                <a:spcPct val="0"/>
              </a:spcBef>
              <a:spcAft>
                <a:spcPts val="600"/>
              </a:spcAft>
              <a:buClrTx/>
              <a:buSzTx/>
              <a:buFont typeface="Times New Roman" panose="02020603050405020304" pitchFamily="18" charset="0"/>
              <a:buNone/>
              <a:tabLst/>
              <a:defRPr/>
            </a:pPr>
            <a:r>
              <a:rPr kumimoji="0" lang="en-US" altLang="ko-KR" sz="3600" b="0" i="0" u="none" strike="noStrike" kern="1200" cap="none" spc="0" normalizeH="0" baseline="0" noProof="0" dirty="0">
                <a:ln>
                  <a:noFill/>
                </a:ln>
                <a:solidFill>
                  <a:prstClr val="black">
                    <a:lumMod val="85000"/>
                    <a:lumOff val="15000"/>
                  </a:prstClr>
                </a:solidFill>
                <a:effectLst/>
                <a:uLnTx/>
                <a:uFillTx/>
                <a:latin typeface="Calibri Light" panose="020F0302020204030204"/>
                <a:ea typeface="맑은 고딕" panose="020B0503020000020004" pitchFamily="34" charset="-127"/>
                <a:cs typeface="+mn-cs"/>
              </a:rPr>
              <a:t>2016 – </a:t>
            </a:r>
            <a:r>
              <a:rPr kumimoji="0" lang="en-US" altLang="ko-KR" sz="3600" b="1" i="0" u="none" strike="noStrike" kern="1200" cap="none" spc="0" normalizeH="0" baseline="0" noProof="0" dirty="0">
                <a:ln>
                  <a:noFill/>
                </a:ln>
                <a:solidFill>
                  <a:prstClr val="black">
                    <a:lumMod val="85000"/>
                    <a:lumOff val="15000"/>
                  </a:prstClr>
                </a:solidFill>
                <a:effectLst/>
                <a:uLnTx/>
                <a:uFillTx/>
                <a:latin typeface="Calibri Light" panose="020F0302020204030204"/>
                <a:ea typeface="맑은 고딕" panose="020B0503020000020004" pitchFamily="34" charset="-127"/>
                <a:cs typeface="+mn-cs"/>
              </a:rPr>
              <a:t>Quarto</a:t>
            </a:r>
            <a:r>
              <a:rPr kumimoji="0" lang="en-US" altLang="ko-KR" sz="3600" b="0" i="0" u="none" strike="noStrike" kern="1200" cap="none" spc="0" normalizeH="0" baseline="0" noProof="0" dirty="0">
                <a:ln>
                  <a:noFill/>
                </a:ln>
                <a:solidFill>
                  <a:prstClr val="black">
                    <a:lumMod val="85000"/>
                    <a:lumOff val="15000"/>
                  </a:prstClr>
                </a:solidFill>
                <a:effectLst/>
                <a:uLnTx/>
                <a:uFillTx/>
                <a:latin typeface="Calibri Light" panose="020F0302020204030204"/>
                <a:ea typeface="맑은 고딕" panose="020B0503020000020004" pitchFamily="34" charset="-127"/>
                <a:cs typeface="+mn-cs"/>
              </a:rPr>
              <a:t> Igreja (Centro Adventista Harvest – Hong Kong)</a:t>
            </a:r>
            <a:endParaRPr kumimoji="0" lang="en-US" altLang="zh-TW" sz="3600" b="0" i="0" u="none" strike="noStrike" kern="1200" cap="none" spc="0" normalizeH="0" baseline="0" noProof="0" dirty="0">
              <a:ln>
                <a:noFill/>
              </a:ln>
              <a:solidFill>
                <a:prstClr val="black">
                  <a:lumMod val="85000"/>
                  <a:lumOff val="15000"/>
                </a:prstClr>
              </a:solidFill>
              <a:effectLst/>
              <a:uLnTx/>
              <a:uFillTx/>
              <a:latin typeface="Calibri Light" panose="020F0302020204030204"/>
              <a:ea typeface="新細明體" panose="02020500000000000000" pitchFamily="18" charset="-120"/>
              <a:cs typeface="+mn-cs"/>
            </a:endParaRPr>
          </a:p>
        </p:txBody>
      </p:sp>
      <p:cxnSp>
        <p:nvCxnSpPr>
          <p:cNvPr id="32778" name="Straight Connector 32777">
            <a:extLst>
              <a:ext uri="{FF2B5EF4-FFF2-40B4-BE49-F238E27FC236}">
                <a16:creationId xmlns:a16="http://schemas.microsoft.com/office/drawing/2014/main" id="{6FA09F9D-2C91-7DE5-6BA6-D414B7C5AC1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32780" name="Straight Connector 32779">
            <a:extLst>
              <a:ext uri="{FF2B5EF4-FFF2-40B4-BE49-F238E27FC236}">
                <a16:creationId xmlns:a16="http://schemas.microsoft.com/office/drawing/2014/main" id="{8141D277-1A33-60E7-D562-7B647C94AF5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4832405"/>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May be an image of ‎7 people, people standing and ‎text that says '‎The Greatest Û End Time ۔g WELCOME‎'‎‎"/>
          <p:cNvPicPr>
            <a:picLocks noChangeAspect="1" noChangeArrowheads="1"/>
          </p:cNvPicPr>
          <p:nvPr/>
        </p:nvPicPr>
        <p:blipFill rotWithShape="1">
          <a:blip r:embed="rId2">
            <a:extLst>
              <a:ext uri="{28A0092B-C50C-407E-A947-70E740481C1C}">
                <a14:useLocalDpi xmlns:a14="http://schemas.microsoft.com/office/drawing/2010/main" val="0"/>
              </a:ext>
            </a:extLst>
          </a:blip>
          <a:srcRect l="14879" r="18010"/>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35847" name="Rectangle 35846">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842" name="Rectangle 2"/>
          <p:cNvSpPr>
            <a:spLocks noChangeArrowheads="1"/>
          </p:cNvSpPr>
          <p:nvPr/>
        </p:nvSpPr>
        <p:spPr bwMode="auto">
          <a:xfrm>
            <a:off x="0" y="5317240"/>
            <a:ext cx="12191979" cy="74483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rmAutofit fontScale="92500"/>
          </a:bodyPr>
          <a:lstStyle>
            <a:lvl1pPr>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ea typeface="新細明體" panose="02020500000000000000" pitchFamily="18" charset="-120"/>
              </a:defRPr>
            </a:lvl1pPr>
            <a:lvl2pPr marL="741363" indent="-284163">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ea typeface="新細明體" panose="02020500000000000000" pitchFamily="18" charset="-120"/>
              </a:defRPr>
            </a:lvl2pPr>
            <a:lvl3pPr marL="1141413" indent="-227013">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新細明體" panose="02020500000000000000" pitchFamily="18" charset="-120"/>
              </a:defRPr>
            </a:lvl3pPr>
            <a:lvl4pPr marL="1598613" indent="-227013">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ea typeface="新細明體" panose="02020500000000000000" pitchFamily="18" charset="-120"/>
              </a:defRPr>
            </a:lvl4pPr>
            <a:lvl5pPr marL="2055813" indent="-227013">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ea typeface="新細明體" panose="02020500000000000000" pitchFamily="18" charset="-120"/>
              </a:defRPr>
            </a:lvl5pPr>
            <a:lvl6pPr marL="2513013" indent="-227013"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新細明體" panose="02020500000000000000" pitchFamily="18" charset="-120"/>
              </a:defRPr>
            </a:lvl6pPr>
            <a:lvl7pPr marL="2970213" indent="-227013"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新細明體" panose="02020500000000000000" pitchFamily="18" charset="-120"/>
              </a:defRPr>
            </a:lvl7pPr>
            <a:lvl8pPr marL="3427413" indent="-227013"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新細明體" panose="02020500000000000000" pitchFamily="18" charset="-120"/>
              </a:defRPr>
            </a:lvl8pPr>
            <a:lvl9pPr marL="3884613" indent="-227013"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新細明體" panose="02020500000000000000" pitchFamily="18" charset="-120"/>
              </a:defRPr>
            </a:lvl9pPr>
          </a:lstStyle>
          <a:p>
            <a:pPr marL="0" marR="0" lvl="0" indent="0" algn="ctr" defTabSz="914400" rtl="0" eaLnBrk="1" fontAlgn="auto" latinLnBrk="0" hangingPunct="1">
              <a:lnSpc>
                <a:spcPct val="90000"/>
              </a:lnSpc>
              <a:spcBef>
                <a:spcPct val="0"/>
              </a:spcBef>
              <a:spcAft>
                <a:spcPts val="600"/>
              </a:spcAft>
              <a:buClrTx/>
              <a:buSzTx/>
              <a:buFont typeface="Times New Roman" panose="02020603050405020304" pitchFamily="18" charset="0"/>
              <a:buNone/>
              <a:tabLst/>
              <a:defRPr/>
            </a:pPr>
            <a:r>
              <a:rPr kumimoji="0" lang="en-US" altLang="ko-KR" sz="3600" b="0" i="0" u="none" strike="noStrike" kern="1200" cap="none" spc="0" normalizeH="0" baseline="0" noProof="0" dirty="0">
                <a:ln>
                  <a:noFill/>
                </a:ln>
                <a:solidFill>
                  <a:prstClr val="black">
                    <a:lumMod val="85000"/>
                    <a:lumOff val="15000"/>
                  </a:prstClr>
                </a:solidFill>
                <a:effectLst/>
                <a:uLnTx/>
                <a:uFillTx/>
                <a:latin typeface="Calibri Light" panose="020F0302020204030204"/>
                <a:ea typeface="맑은 고딕" panose="020B0503020000020004" pitchFamily="34" charset="-127"/>
                <a:cs typeface="+mn-cs"/>
              </a:rPr>
              <a:t>2018 – </a:t>
            </a:r>
            <a:r>
              <a:rPr kumimoji="0" lang="en-US" altLang="ko-KR" sz="3600" b="1" i="0" u="none" strike="noStrike" kern="1200" cap="none" spc="0" normalizeH="0" baseline="0" noProof="0" dirty="0">
                <a:ln>
                  <a:noFill/>
                </a:ln>
                <a:solidFill>
                  <a:prstClr val="black">
                    <a:lumMod val="85000"/>
                    <a:lumOff val="15000"/>
                  </a:prstClr>
                </a:solidFill>
                <a:effectLst/>
                <a:uLnTx/>
                <a:uFillTx/>
                <a:latin typeface="Calibri Light" panose="020F0302020204030204"/>
                <a:ea typeface="맑은 고딕" panose="020B0503020000020004" pitchFamily="34" charset="-127"/>
                <a:cs typeface="+mn-cs"/>
              </a:rPr>
              <a:t>Quinto</a:t>
            </a:r>
            <a:r>
              <a:rPr kumimoji="0" lang="en-US" altLang="ko-KR" sz="3600" b="0" i="0" u="none" strike="noStrike" kern="1200" cap="none" spc="0" normalizeH="0" baseline="0" noProof="0" dirty="0">
                <a:ln>
                  <a:noFill/>
                </a:ln>
                <a:solidFill>
                  <a:prstClr val="black">
                    <a:lumMod val="85000"/>
                    <a:lumOff val="15000"/>
                  </a:prstClr>
                </a:solidFill>
                <a:effectLst/>
                <a:uLnTx/>
                <a:uFillTx/>
                <a:latin typeface="Calibri Light" panose="020F0302020204030204"/>
                <a:ea typeface="맑은 고딕" panose="020B0503020000020004" pitchFamily="34" charset="-127"/>
                <a:cs typeface="+mn-cs"/>
              </a:rPr>
              <a:t> Igreja (Gateway Adventist Centre Lighthouse Church)</a:t>
            </a:r>
            <a:endParaRPr kumimoji="0" lang="en-US" altLang="zh-TW" sz="3600" b="0" i="0" u="none" strike="noStrike" kern="1200" cap="none" spc="0" normalizeH="0" baseline="0" noProof="0" dirty="0">
              <a:ln>
                <a:noFill/>
              </a:ln>
              <a:solidFill>
                <a:prstClr val="black">
                  <a:lumMod val="85000"/>
                  <a:lumOff val="15000"/>
                </a:prstClr>
              </a:solidFill>
              <a:effectLst/>
              <a:uLnTx/>
              <a:uFillTx/>
              <a:latin typeface="Calibri Light" panose="020F0302020204030204"/>
              <a:ea typeface="新細明體" panose="02020500000000000000" pitchFamily="18" charset="-120"/>
              <a:cs typeface="+mn-cs"/>
            </a:endParaRPr>
          </a:p>
        </p:txBody>
      </p:sp>
      <p:cxnSp>
        <p:nvCxnSpPr>
          <p:cNvPr id="35849" name="Straight Connector 35848">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35851" name="Straight Connector 35850">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069146"/>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634F090-71DF-4B57-2C3A-259278ED0094}"/>
            </a:ext>
          </a:extLst>
        </p:cNvPr>
        <p:cNvGrpSpPr/>
        <p:nvPr/>
      </p:nvGrpSpPr>
      <p:grpSpPr>
        <a:xfrm>
          <a:off x="0" y="0"/>
          <a:ext cx="0" cy="0"/>
          <a:chOff x="0" y="0"/>
          <a:chExt cx="0" cy="0"/>
        </a:xfrm>
      </p:grpSpPr>
      <p:pic>
        <p:nvPicPr>
          <p:cNvPr id="6" name="Picture 6" descr="Image result for melbourne city skyline">
            <a:extLst>
              <a:ext uri="{FF2B5EF4-FFF2-40B4-BE49-F238E27FC236}">
                <a16:creationId xmlns:a16="http://schemas.microsoft.com/office/drawing/2014/main" id="{EFF128D4-379F-1E4F-F04F-410EBA7A6A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79407"/>
            <a:ext cx="12192000" cy="48785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5" name="Group 14">
            <a:extLst>
              <a:ext uri="{FF2B5EF4-FFF2-40B4-BE49-F238E27FC236}">
                <a16:creationId xmlns:a16="http://schemas.microsoft.com/office/drawing/2014/main" id="{C5C03171-5FAC-93C4-D358-D05F8AEB3CA6}"/>
              </a:ext>
            </a:extLst>
          </p:cNvPr>
          <p:cNvGrpSpPr/>
          <p:nvPr/>
        </p:nvGrpSpPr>
        <p:grpSpPr>
          <a:xfrm>
            <a:off x="324849" y="725941"/>
            <a:ext cx="3726557" cy="2506932"/>
            <a:chOff x="443183" y="1027197"/>
            <a:chExt cx="3726557" cy="2506932"/>
          </a:xfrm>
        </p:grpSpPr>
        <p:sp>
          <p:nvSpPr>
            <p:cNvPr id="8" name="Freeform 7">
              <a:extLst>
                <a:ext uri="{FF2B5EF4-FFF2-40B4-BE49-F238E27FC236}">
                  <a16:creationId xmlns:a16="http://schemas.microsoft.com/office/drawing/2014/main" id="{AA48575D-959B-888C-AD01-D5EBB3B44306}"/>
                </a:ext>
              </a:extLst>
            </p:cNvPr>
            <p:cNvSpPr>
              <a:spLocks/>
            </p:cNvSpPr>
            <p:nvPr/>
          </p:nvSpPr>
          <p:spPr bwMode="auto">
            <a:xfrm>
              <a:off x="2612439" y="3251456"/>
              <a:ext cx="244916" cy="282673"/>
            </a:xfrm>
            <a:custGeom>
              <a:avLst/>
              <a:gdLst>
                <a:gd name="T0" fmla="*/ 0 w 84"/>
                <a:gd name="T1" fmla="*/ 0 h 99"/>
                <a:gd name="T2" fmla="*/ 22225 w 84"/>
                <a:gd name="T3" fmla="*/ 0 h 99"/>
                <a:gd name="T4" fmla="*/ 58738 w 84"/>
                <a:gd name="T5" fmla="*/ 15875 h 99"/>
                <a:gd name="T6" fmla="*/ 131763 w 84"/>
                <a:gd name="T7" fmla="*/ 15875 h 99"/>
                <a:gd name="T8" fmla="*/ 120650 w 84"/>
                <a:gd name="T9" fmla="*/ 49213 h 99"/>
                <a:gd name="T10" fmla="*/ 131763 w 84"/>
                <a:gd name="T11" fmla="*/ 76200 h 99"/>
                <a:gd name="T12" fmla="*/ 104775 w 84"/>
                <a:gd name="T13" fmla="*/ 76200 h 99"/>
                <a:gd name="T14" fmla="*/ 103188 w 84"/>
                <a:gd name="T15" fmla="*/ 82550 h 99"/>
                <a:gd name="T16" fmla="*/ 87313 w 84"/>
                <a:gd name="T17" fmla="*/ 85725 h 99"/>
                <a:gd name="T18" fmla="*/ 103188 w 84"/>
                <a:gd name="T19" fmla="*/ 155575 h 99"/>
                <a:gd name="T20" fmla="*/ 58738 w 84"/>
                <a:gd name="T21" fmla="*/ 149225 h 99"/>
                <a:gd name="T22" fmla="*/ 20638 w 84"/>
                <a:gd name="T23" fmla="*/ 128588 h 99"/>
                <a:gd name="T24" fmla="*/ 20638 w 84"/>
                <a:gd name="T25" fmla="*/ 82550 h 99"/>
                <a:gd name="T26" fmla="*/ 20638 w 84"/>
                <a:gd name="T27" fmla="*/ 61913 h 99"/>
                <a:gd name="T28" fmla="*/ 0 w 84"/>
                <a:gd name="T29" fmla="*/ 49213 h 99"/>
                <a:gd name="T30" fmla="*/ 0 w 84"/>
                <a:gd name="T31" fmla="*/ 0 h 9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4"/>
                <a:gd name="T49" fmla="*/ 0 h 99"/>
                <a:gd name="T50" fmla="*/ 84 w 84"/>
                <a:gd name="T51" fmla="*/ 99 h 9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4" h="99">
                  <a:moveTo>
                    <a:pt x="0" y="0"/>
                  </a:moveTo>
                  <a:lnTo>
                    <a:pt x="14" y="0"/>
                  </a:lnTo>
                  <a:lnTo>
                    <a:pt x="37" y="10"/>
                  </a:lnTo>
                  <a:lnTo>
                    <a:pt x="83" y="10"/>
                  </a:lnTo>
                  <a:lnTo>
                    <a:pt x="76" y="31"/>
                  </a:lnTo>
                  <a:lnTo>
                    <a:pt x="83" y="48"/>
                  </a:lnTo>
                  <a:lnTo>
                    <a:pt x="66" y="48"/>
                  </a:lnTo>
                  <a:lnTo>
                    <a:pt x="65" y="52"/>
                  </a:lnTo>
                  <a:lnTo>
                    <a:pt x="55" y="54"/>
                  </a:lnTo>
                  <a:lnTo>
                    <a:pt x="65" y="98"/>
                  </a:lnTo>
                  <a:lnTo>
                    <a:pt x="37" y="94"/>
                  </a:lnTo>
                  <a:lnTo>
                    <a:pt x="13" y="81"/>
                  </a:lnTo>
                  <a:lnTo>
                    <a:pt x="13" y="52"/>
                  </a:lnTo>
                  <a:lnTo>
                    <a:pt x="13" y="39"/>
                  </a:lnTo>
                  <a:lnTo>
                    <a:pt x="0" y="31"/>
                  </a:lnTo>
                  <a:lnTo>
                    <a:pt x="0" y="0"/>
                  </a:lnTo>
                </a:path>
              </a:pathLst>
            </a:custGeom>
            <a:solidFill>
              <a:srgbClr val="FFFF99"/>
            </a:solidFill>
            <a:ln w="12700" cap="rnd">
              <a:solidFill>
                <a:srgbClr val="C00000"/>
              </a:solidFill>
              <a:round/>
              <a:headEnd/>
              <a:tailEnd/>
            </a:ln>
          </p:spPr>
          <p:txBody>
            <a:bodyPr/>
            <a:lstStyle/>
            <a:p>
              <a:endParaRPr lang="en-AU"/>
            </a:p>
          </p:txBody>
        </p:sp>
        <p:sp>
          <p:nvSpPr>
            <p:cNvPr id="9" name="Freeform 12">
              <a:extLst>
                <a:ext uri="{FF2B5EF4-FFF2-40B4-BE49-F238E27FC236}">
                  <a16:creationId xmlns:a16="http://schemas.microsoft.com/office/drawing/2014/main" id="{2E3A9570-0C91-D857-789E-90FD0EF6829F}"/>
                </a:ext>
              </a:extLst>
            </p:cNvPr>
            <p:cNvSpPr>
              <a:spLocks/>
            </p:cNvSpPr>
            <p:nvPr/>
          </p:nvSpPr>
          <p:spPr bwMode="auto">
            <a:xfrm>
              <a:off x="443183" y="1027197"/>
              <a:ext cx="2892341" cy="2092916"/>
            </a:xfrm>
            <a:custGeom>
              <a:avLst/>
              <a:gdLst>
                <a:gd name="T0" fmla="*/ 1211263 w 992"/>
                <a:gd name="T1" fmla="*/ 92075 h 733"/>
                <a:gd name="T2" fmla="*/ 1273175 w 992"/>
                <a:gd name="T3" fmla="*/ 131763 h 733"/>
                <a:gd name="T4" fmla="*/ 1338263 w 992"/>
                <a:gd name="T5" fmla="*/ 306388 h 733"/>
                <a:gd name="T6" fmla="*/ 1482725 w 992"/>
                <a:gd name="T7" fmla="*/ 482600 h 733"/>
                <a:gd name="T8" fmla="*/ 1573213 w 992"/>
                <a:gd name="T9" fmla="*/ 663575 h 733"/>
                <a:gd name="T10" fmla="*/ 1508125 w 992"/>
                <a:gd name="T11" fmla="*/ 831850 h 733"/>
                <a:gd name="T12" fmla="*/ 1443038 w 992"/>
                <a:gd name="T13" fmla="*/ 939800 h 733"/>
                <a:gd name="T14" fmla="*/ 1408113 w 992"/>
                <a:gd name="T15" fmla="*/ 1039813 h 733"/>
                <a:gd name="T16" fmla="*/ 1368425 w 992"/>
                <a:gd name="T17" fmla="*/ 1101725 h 733"/>
                <a:gd name="T18" fmla="*/ 1293813 w 992"/>
                <a:gd name="T19" fmla="*/ 1143000 h 733"/>
                <a:gd name="T20" fmla="*/ 1173163 w 992"/>
                <a:gd name="T21" fmla="*/ 1128713 h 733"/>
                <a:gd name="T22" fmla="*/ 1054100 w 992"/>
                <a:gd name="T23" fmla="*/ 1101725 h 733"/>
                <a:gd name="T24" fmla="*/ 987425 w 992"/>
                <a:gd name="T25" fmla="*/ 1036638 h 733"/>
                <a:gd name="T26" fmla="*/ 966788 w 992"/>
                <a:gd name="T27" fmla="*/ 952500 h 733"/>
                <a:gd name="T28" fmla="*/ 923925 w 992"/>
                <a:gd name="T29" fmla="*/ 914400 h 733"/>
                <a:gd name="T30" fmla="*/ 862013 w 992"/>
                <a:gd name="T31" fmla="*/ 920750 h 733"/>
                <a:gd name="T32" fmla="*/ 803275 w 992"/>
                <a:gd name="T33" fmla="*/ 854075 h 733"/>
                <a:gd name="T34" fmla="*/ 750888 w 992"/>
                <a:gd name="T35" fmla="*/ 844550 h 733"/>
                <a:gd name="T36" fmla="*/ 663575 w 992"/>
                <a:gd name="T37" fmla="*/ 854075 h 733"/>
                <a:gd name="T38" fmla="*/ 593725 w 992"/>
                <a:gd name="T39" fmla="*/ 863600 h 733"/>
                <a:gd name="T40" fmla="*/ 534988 w 992"/>
                <a:gd name="T41" fmla="*/ 900113 h 733"/>
                <a:gd name="T42" fmla="*/ 441325 w 992"/>
                <a:gd name="T43" fmla="*/ 928688 h 733"/>
                <a:gd name="T44" fmla="*/ 357188 w 992"/>
                <a:gd name="T45" fmla="*/ 968375 h 733"/>
                <a:gd name="T46" fmla="*/ 311150 w 992"/>
                <a:gd name="T47" fmla="*/ 987425 h 733"/>
                <a:gd name="T48" fmla="*/ 179388 w 992"/>
                <a:gd name="T49" fmla="*/ 979488 h 733"/>
                <a:gd name="T50" fmla="*/ 153988 w 992"/>
                <a:gd name="T51" fmla="*/ 958850 h 733"/>
                <a:gd name="T52" fmla="*/ 153988 w 992"/>
                <a:gd name="T53" fmla="*/ 831850 h 733"/>
                <a:gd name="T54" fmla="*/ 107950 w 992"/>
                <a:gd name="T55" fmla="*/ 757238 h 733"/>
                <a:gd name="T56" fmla="*/ 66675 w 992"/>
                <a:gd name="T57" fmla="*/ 695325 h 733"/>
                <a:gd name="T58" fmla="*/ 12700 w 992"/>
                <a:gd name="T59" fmla="*/ 482600 h 733"/>
                <a:gd name="T60" fmla="*/ 14288 w 992"/>
                <a:gd name="T61" fmla="*/ 411163 h 733"/>
                <a:gd name="T62" fmla="*/ 128588 w 992"/>
                <a:gd name="T63" fmla="*/ 376238 h 733"/>
                <a:gd name="T64" fmla="*/ 209550 w 992"/>
                <a:gd name="T65" fmla="*/ 365125 h 733"/>
                <a:gd name="T66" fmla="*/ 257175 w 992"/>
                <a:gd name="T67" fmla="*/ 349250 h 733"/>
                <a:gd name="T68" fmla="*/ 285750 w 992"/>
                <a:gd name="T69" fmla="*/ 287338 h 733"/>
                <a:gd name="T70" fmla="*/ 277813 w 992"/>
                <a:gd name="T71" fmla="*/ 254000 h 733"/>
                <a:gd name="T72" fmla="*/ 387350 w 992"/>
                <a:gd name="T73" fmla="*/ 171450 h 733"/>
                <a:gd name="T74" fmla="*/ 477838 w 992"/>
                <a:gd name="T75" fmla="*/ 104775 h 733"/>
                <a:gd name="T76" fmla="*/ 557213 w 992"/>
                <a:gd name="T77" fmla="*/ 150813 h 733"/>
                <a:gd name="T78" fmla="*/ 617538 w 992"/>
                <a:gd name="T79" fmla="*/ 100013 h 733"/>
                <a:gd name="T80" fmla="*/ 681038 w 992"/>
                <a:gd name="T81" fmla="*/ 44450 h 733"/>
                <a:gd name="T82" fmla="*/ 742950 w 992"/>
                <a:gd name="T83" fmla="*/ 14288 h 733"/>
                <a:gd name="T84" fmla="*/ 846138 w 992"/>
                <a:gd name="T85" fmla="*/ 22225 h 733"/>
                <a:gd name="T86" fmla="*/ 884238 w 992"/>
                <a:gd name="T87" fmla="*/ 61913 h 733"/>
                <a:gd name="T88" fmla="*/ 884238 w 992"/>
                <a:gd name="T89" fmla="*/ 119063 h 733"/>
                <a:gd name="T90" fmla="*/ 973138 w 992"/>
                <a:gd name="T91" fmla="*/ 211138 h 733"/>
                <a:gd name="T92" fmla="*/ 1052513 w 992"/>
                <a:gd name="T93" fmla="*/ 239713 h 733"/>
                <a:gd name="T94" fmla="*/ 1109663 w 992"/>
                <a:gd name="T95" fmla="*/ 150813 h 733"/>
                <a:gd name="T96" fmla="*/ 1130300 w 992"/>
                <a:gd name="T97" fmla="*/ 0 h 73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992"/>
                <a:gd name="T148" fmla="*/ 0 h 733"/>
                <a:gd name="T149" fmla="*/ 992 w 992"/>
                <a:gd name="T150" fmla="*/ 733 h 73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992" h="733">
                  <a:moveTo>
                    <a:pt x="712" y="0"/>
                  </a:moveTo>
                  <a:lnTo>
                    <a:pt x="763" y="0"/>
                  </a:lnTo>
                  <a:lnTo>
                    <a:pt x="763" y="58"/>
                  </a:lnTo>
                  <a:lnTo>
                    <a:pt x="785" y="75"/>
                  </a:lnTo>
                  <a:lnTo>
                    <a:pt x="791" y="83"/>
                  </a:lnTo>
                  <a:lnTo>
                    <a:pt x="802" y="83"/>
                  </a:lnTo>
                  <a:lnTo>
                    <a:pt x="809" y="95"/>
                  </a:lnTo>
                  <a:lnTo>
                    <a:pt x="814" y="155"/>
                  </a:lnTo>
                  <a:lnTo>
                    <a:pt x="843" y="193"/>
                  </a:lnTo>
                  <a:lnTo>
                    <a:pt x="887" y="249"/>
                  </a:lnTo>
                  <a:lnTo>
                    <a:pt x="887" y="255"/>
                  </a:lnTo>
                  <a:lnTo>
                    <a:pt x="934" y="304"/>
                  </a:lnTo>
                  <a:lnTo>
                    <a:pt x="934" y="311"/>
                  </a:lnTo>
                  <a:lnTo>
                    <a:pt x="981" y="350"/>
                  </a:lnTo>
                  <a:lnTo>
                    <a:pt x="991" y="418"/>
                  </a:lnTo>
                  <a:lnTo>
                    <a:pt x="981" y="480"/>
                  </a:lnTo>
                  <a:lnTo>
                    <a:pt x="968" y="510"/>
                  </a:lnTo>
                  <a:lnTo>
                    <a:pt x="950" y="524"/>
                  </a:lnTo>
                  <a:lnTo>
                    <a:pt x="943" y="553"/>
                  </a:lnTo>
                  <a:lnTo>
                    <a:pt x="926" y="580"/>
                  </a:lnTo>
                  <a:lnTo>
                    <a:pt x="909" y="592"/>
                  </a:lnTo>
                  <a:lnTo>
                    <a:pt x="913" y="600"/>
                  </a:lnTo>
                  <a:lnTo>
                    <a:pt x="896" y="617"/>
                  </a:lnTo>
                  <a:lnTo>
                    <a:pt x="887" y="655"/>
                  </a:lnTo>
                  <a:lnTo>
                    <a:pt x="885" y="675"/>
                  </a:lnTo>
                  <a:lnTo>
                    <a:pt x="866" y="686"/>
                  </a:lnTo>
                  <a:lnTo>
                    <a:pt x="862" y="694"/>
                  </a:lnTo>
                  <a:lnTo>
                    <a:pt x="853" y="711"/>
                  </a:lnTo>
                  <a:lnTo>
                    <a:pt x="832" y="715"/>
                  </a:lnTo>
                  <a:lnTo>
                    <a:pt x="815" y="720"/>
                  </a:lnTo>
                  <a:lnTo>
                    <a:pt x="796" y="732"/>
                  </a:lnTo>
                  <a:lnTo>
                    <a:pt x="768" y="708"/>
                  </a:lnTo>
                  <a:lnTo>
                    <a:pt x="739" y="711"/>
                  </a:lnTo>
                  <a:lnTo>
                    <a:pt x="733" y="711"/>
                  </a:lnTo>
                  <a:lnTo>
                    <a:pt x="690" y="716"/>
                  </a:lnTo>
                  <a:lnTo>
                    <a:pt x="664" y="694"/>
                  </a:lnTo>
                  <a:lnTo>
                    <a:pt x="647" y="670"/>
                  </a:lnTo>
                  <a:lnTo>
                    <a:pt x="634" y="671"/>
                  </a:lnTo>
                  <a:lnTo>
                    <a:pt x="622" y="653"/>
                  </a:lnTo>
                  <a:lnTo>
                    <a:pt x="617" y="636"/>
                  </a:lnTo>
                  <a:lnTo>
                    <a:pt x="609" y="630"/>
                  </a:lnTo>
                  <a:lnTo>
                    <a:pt x="609" y="600"/>
                  </a:lnTo>
                  <a:lnTo>
                    <a:pt x="613" y="581"/>
                  </a:lnTo>
                  <a:lnTo>
                    <a:pt x="606" y="571"/>
                  </a:lnTo>
                  <a:lnTo>
                    <a:pt x="582" y="576"/>
                  </a:lnTo>
                  <a:lnTo>
                    <a:pt x="572" y="580"/>
                  </a:lnTo>
                  <a:lnTo>
                    <a:pt x="553" y="580"/>
                  </a:lnTo>
                  <a:lnTo>
                    <a:pt x="543" y="580"/>
                  </a:lnTo>
                  <a:lnTo>
                    <a:pt x="533" y="580"/>
                  </a:lnTo>
                  <a:lnTo>
                    <a:pt x="519" y="561"/>
                  </a:lnTo>
                  <a:lnTo>
                    <a:pt x="506" y="538"/>
                  </a:lnTo>
                  <a:lnTo>
                    <a:pt x="501" y="542"/>
                  </a:lnTo>
                  <a:lnTo>
                    <a:pt x="476" y="542"/>
                  </a:lnTo>
                  <a:lnTo>
                    <a:pt x="473" y="532"/>
                  </a:lnTo>
                  <a:lnTo>
                    <a:pt x="459" y="542"/>
                  </a:lnTo>
                  <a:lnTo>
                    <a:pt x="442" y="538"/>
                  </a:lnTo>
                  <a:lnTo>
                    <a:pt x="418" y="538"/>
                  </a:lnTo>
                  <a:lnTo>
                    <a:pt x="405" y="532"/>
                  </a:lnTo>
                  <a:lnTo>
                    <a:pt x="398" y="542"/>
                  </a:lnTo>
                  <a:lnTo>
                    <a:pt x="374" y="544"/>
                  </a:lnTo>
                  <a:lnTo>
                    <a:pt x="369" y="538"/>
                  </a:lnTo>
                  <a:lnTo>
                    <a:pt x="355" y="553"/>
                  </a:lnTo>
                  <a:lnTo>
                    <a:pt x="337" y="567"/>
                  </a:lnTo>
                  <a:lnTo>
                    <a:pt x="324" y="567"/>
                  </a:lnTo>
                  <a:lnTo>
                    <a:pt x="308" y="585"/>
                  </a:lnTo>
                  <a:lnTo>
                    <a:pt x="278" y="585"/>
                  </a:lnTo>
                  <a:lnTo>
                    <a:pt x="261" y="592"/>
                  </a:lnTo>
                  <a:lnTo>
                    <a:pt x="238" y="600"/>
                  </a:lnTo>
                  <a:lnTo>
                    <a:pt x="225" y="610"/>
                  </a:lnTo>
                  <a:lnTo>
                    <a:pt x="215" y="609"/>
                  </a:lnTo>
                  <a:lnTo>
                    <a:pt x="207" y="621"/>
                  </a:lnTo>
                  <a:lnTo>
                    <a:pt x="196" y="622"/>
                  </a:lnTo>
                  <a:lnTo>
                    <a:pt x="180" y="638"/>
                  </a:lnTo>
                  <a:lnTo>
                    <a:pt x="132" y="638"/>
                  </a:lnTo>
                  <a:lnTo>
                    <a:pt x="113" y="617"/>
                  </a:lnTo>
                  <a:lnTo>
                    <a:pt x="108" y="609"/>
                  </a:lnTo>
                  <a:lnTo>
                    <a:pt x="103" y="617"/>
                  </a:lnTo>
                  <a:lnTo>
                    <a:pt x="97" y="604"/>
                  </a:lnTo>
                  <a:lnTo>
                    <a:pt x="98" y="564"/>
                  </a:lnTo>
                  <a:lnTo>
                    <a:pt x="103" y="542"/>
                  </a:lnTo>
                  <a:lnTo>
                    <a:pt x="97" y="524"/>
                  </a:lnTo>
                  <a:lnTo>
                    <a:pt x="85" y="506"/>
                  </a:lnTo>
                  <a:lnTo>
                    <a:pt x="84" y="486"/>
                  </a:lnTo>
                  <a:lnTo>
                    <a:pt x="68" y="477"/>
                  </a:lnTo>
                  <a:lnTo>
                    <a:pt x="66" y="474"/>
                  </a:lnTo>
                  <a:lnTo>
                    <a:pt x="63" y="465"/>
                  </a:lnTo>
                  <a:lnTo>
                    <a:pt x="42" y="438"/>
                  </a:lnTo>
                  <a:lnTo>
                    <a:pt x="16" y="375"/>
                  </a:lnTo>
                  <a:lnTo>
                    <a:pt x="8" y="331"/>
                  </a:lnTo>
                  <a:lnTo>
                    <a:pt x="8" y="304"/>
                  </a:lnTo>
                  <a:lnTo>
                    <a:pt x="0" y="294"/>
                  </a:lnTo>
                  <a:lnTo>
                    <a:pt x="3" y="271"/>
                  </a:lnTo>
                  <a:lnTo>
                    <a:pt x="9" y="259"/>
                  </a:lnTo>
                  <a:lnTo>
                    <a:pt x="42" y="227"/>
                  </a:lnTo>
                  <a:lnTo>
                    <a:pt x="74" y="230"/>
                  </a:lnTo>
                  <a:lnTo>
                    <a:pt x="81" y="237"/>
                  </a:lnTo>
                  <a:lnTo>
                    <a:pt x="121" y="237"/>
                  </a:lnTo>
                  <a:lnTo>
                    <a:pt x="126" y="227"/>
                  </a:lnTo>
                  <a:lnTo>
                    <a:pt x="132" y="230"/>
                  </a:lnTo>
                  <a:lnTo>
                    <a:pt x="145" y="221"/>
                  </a:lnTo>
                  <a:lnTo>
                    <a:pt x="154" y="225"/>
                  </a:lnTo>
                  <a:lnTo>
                    <a:pt x="162" y="220"/>
                  </a:lnTo>
                  <a:lnTo>
                    <a:pt x="160" y="210"/>
                  </a:lnTo>
                  <a:lnTo>
                    <a:pt x="168" y="189"/>
                  </a:lnTo>
                  <a:lnTo>
                    <a:pt x="180" y="181"/>
                  </a:lnTo>
                  <a:lnTo>
                    <a:pt x="175" y="176"/>
                  </a:lnTo>
                  <a:lnTo>
                    <a:pt x="180" y="169"/>
                  </a:lnTo>
                  <a:lnTo>
                    <a:pt x="175" y="160"/>
                  </a:lnTo>
                  <a:lnTo>
                    <a:pt x="193" y="144"/>
                  </a:lnTo>
                  <a:lnTo>
                    <a:pt x="218" y="143"/>
                  </a:lnTo>
                  <a:lnTo>
                    <a:pt x="244" y="108"/>
                  </a:lnTo>
                  <a:lnTo>
                    <a:pt x="277" y="78"/>
                  </a:lnTo>
                  <a:lnTo>
                    <a:pt x="291" y="75"/>
                  </a:lnTo>
                  <a:lnTo>
                    <a:pt x="301" y="66"/>
                  </a:lnTo>
                  <a:lnTo>
                    <a:pt x="316" y="66"/>
                  </a:lnTo>
                  <a:lnTo>
                    <a:pt x="342" y="93"/>
                  </a:lnTo>
                  <a:lnTo>
                    <a:pt x="351" y="95"/>
                  </a:lnTo>
                  <a:lnTo>
                    <a:pt x="360" y="83"/>
                  </a:lnTo>
                  <a:lnTo>
                    <a:pt x="379" y="66"/>
                  </a:lnTo>
                  <a:lnTo>
                    <a:pt x="389" y="63"/>
                  </a:lnTo>
                  <a:lnTo>
                    <a:pt x="402" y="39"/>
                  </a:lnTo>
                  <a:lnTo>
                    <a:pt x="413" y="37"/>
                  </a:lnTo>
                  <a:lnTo>
                    <a:pt x="429" y="28"/>
                  </a:lnTo>
                  <a:lnTo>
                    <a:pt x="442" y="20"/>
                  </a:lnTo>
                  <a:lnTo>
                    <a:pt x="459" y="20"/>
                  </a:lnTo>
                  <a:lnTo>
                    <a:pt x="468" y="9"/>
                  </a:lnTo>
                  <a:lnTo>
                    <a:pt x="486" y="9"/>
                  </a:lnTo>
                  <a:lnTo>
                    <a:pt x="507" y="9"/>
                  </a:lnTo>
                  <a:lnTo>
                    <a:pt x="533" y="14"/>
                  </a:lnTo>
                  <a:lnTo>
                    <a:pt x="553" y="26"/>
                  </a:lnTo>
                  <a:lnTo>
                    <a:pt x="554" y="33"/>
                  </a:lnTo>
                  <a:lnTo>
                    <a:pt x="557" y="39"/>
                  </a:lnTo>
                  <a:lnTo>
                    <a:pt x="559" y="54"/>
                  </a:lnTo>
                  <a:lnTo>
                    <a:pt x="557" y="61"/>
                  </a:lnTo>
                  <a:lnTo>
                    <a:pt x="557" y="75"/>
                  </a:lnTo>
                  <a:lnTo>
                    <a:pt x="554" y="83"/>
                  </a:lnTo>
                  <a:lnTo>
                    <a:pt x="600" y="116"/>
                  </a:lnTo>
                  <a:lnTo>
                    <a:pt x="613" y="133"/>
                  </a:lnTo>
                  <a:lnTo>
                    <a:pt x="629" y="139"/>
                  </a:lnTo>
                  <a:lnTo>
                    <a:pt x="648" y="148"/>
                  </a:lnTo>
                  <a:lnTo>
                    <a:pt x="663" y="151"/>
                  </a:lnTo>
                  <a:lnTo>
                    <a:pt x="679" y="143"/>
                  </a:lnTo>
                  <a:lnTo>
                    <a:pt x="692" y="116"/>
                  </a:lnTo>
                  <a:lnTo>
                    <a:pt x="699" y="95"/>
                  </a:lnTo>
                  <a:lnTo>
                    <a:pt x="703" y="54"/>
                  </a:lnTo>
                  <a:lnTo>
                    <a:pt x="712" y="37"/>
                  </a:lnTo>
                  <a:lnTo>
                    <a:pt x="712" y="0"/>
                  </a:lnTo>
                </a:path>
              </a:pathLst>
            </a:custGeom>
            <a:solidFill>
              <a:srgbClr val="FFFF99"/>
            </a:solidFill>
            <a:ln w="12700" cap="rnd">
              <a:solidFill>
                <a:srgbClr val="C00000"/>
              </a:solidFill>
              <a:round/>
              <a:headEnd/>
              <a:tailEnd/>
            </a:ln>
          </p:spPr>
          <p:txBody>
            <a:bodyPr/>
            <a:lstStyle/>
            <a:p>
              <a:endParaRPr lang="en-AU"/>
            </a:p>
          </p:txBody>
        </p:sp>
        <p:sp>
          <p:nvSpPr>
            <p:cNvPr id="10" name="Oval 22">
              <a:extLst>
                <a:ext uri="{FF2B5EF4-FFF2-40B4-BE49-F238E27FC236}">
                  <a16:creationId xmlns:a16="http://schemas.microsoft.com/office/drawing/2014/main" id="{95768709-14E9-C537-A180-9F82AD271659}"/>
                </a:ext>
              </a:extLst>
            </p:cNvPr>
            <p:cNvSpPr>
              <a:spLocks noChangeArrowheads="1"/>
            </p:cNvSpPr>
            <p:nvPr/>
          </p:nvSpPr>
          <p:spPr bwMode="auto">
            <a:xfrm>
              <a:off x="2548292" y="2911678"/>
              <a:ext cx="139952" cy="137053"/>
            </a:xfrm>
            <a:prstGeom prst="ellipse">
              <a:avLst/>
            </a:prstGeom>
            <a:solidFill>
              <a:srgbClr val="FF0000"/>
            </a:solidFill>
            <a:ln w="9525">
              <a:solidFill>
                <a:srgbClr val="FF0000"/>
              </a:solidFill>
              <a:round/>
              <a:headEnd/>
              <a:tailEnd/>
            </a:ln>
          </p:spPr>
          <p:txBody>
            <a:bodyPr wrap="none" anchor="ctr"/>
            <a:lstStyle>
              <a:lvl1pPr>
                <a:defRPr kumimoji="1" b="1">
                  <a:solidFill>
                    <a:schemeClr val="tx1"/>
                  </a:solidFill>
                  <a:latin typeface="Arial" panose="020B0604020202020204" pitchFamily="34" charset="0"/>
                  <a:ea typeface="PMingLiU" panose="02020500000000000000" pitchFamily="18" charset="-120"/>
                </a:defRPr>
              </a:lvl1pPr>
              <a:lvl2pPr marL="742950" indent="-285750">
                <a:defRPr kumimoji="1" b="1">
                  <a:solidFill>
                    <a:schemeClr val="tx1"/>
                  </a:solidFill>
                  <a:latin typeface="Arial" panose="020B0604020202020204" pitchFamily="34" charset="0"/>
                  <a:ea typeface="PMingLiU" panose="02020500000000000000" pitchFamily="18" charset="-120"/>
                </a:defRPr>
              </a:lvl2pPr>
              <a:lvl3pPr marL="1143000" indent="-228600">
                <a:defRPr kumimoji="1" b="1">
                  <a:solidFill>
                    <a:schemeClr val="tx1"/>
                  </a:solidFill>
                  <a:latin typeface="Arial" panose="020B0604020202020204" pitchFamily="34" charset="0"/>
                  <a:ea typeface="PMingLiU" panose="02020500000000000000" pitchFamily="18" charset="-120"/>
                </a:defRPr>
              </a:lvl3pPr>
              <a:lvl4pPr marL="1600200" indent="-228600">
                <a:defRPr kumimoji="1" b="1">
                  <a:solidFill>
                    <a:schemeClr val="tx1"/>
                  </a:solidFill>
                  <a:latin typeface="Arial" panose="020B0604020202020204" pitchFamily="34" charset="0"/>
                  <a:ea typeface="PMingLiU" panose="02020500000000000000" pitchFamily="18" charset="-120"/>
                </a:defRPr>
              </a:lvl4pPr>
              <a:lvl5pPr marL="2057400" indent="-228600">
                <a:defRPr kumimoji="1" b="1">
                  <a:solidFill>
                    <a:schemeClr val="tx1"/>
                  </a:solidFill>
                  <a:latin typeface="Arial" panose="020B0604020202020204" pitchFamily="34" charset="0"/>
                  <a:ea typeface="PMingLiU" panose="02020500000000000000" pitchFamily="18" charset="-120"/>
                </a:defRPr>
              </a:lvl5pPr>
              <a:lvl6pPr marL="25146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6pPr>
              <a:lvl7pPr marL="29718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7pPr>
              <a:lvl8pPr marL="34290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8pPr>
              <a:lvl9pPr marL="38862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9pPr>
            </a:lstStyle>
            <a:p>
              <a:pPr eaLnBrk="1" hangingPunct="1"/>
              <a:endParaRPr lang="en-AU" altLang="pt-BR"/>
            </a:p>
          </p:txBody>
        </p:sp>
        <p:sp>
          <p:nvSpPr>
            <p:cNvPr id="11" name="Text Box 23">
              <a:extLst>
                <a:ext uri="{FF2B5EF4-FFF2-40B4-BE49-F238E27FC236}">
                  <a16:creationId xmlns:a16="http://schemas.microsoft.com/office/drawing/2014/main" id="{148D9977-3578-0D0B-552A-68062924B5F5}"/>
                </a:ext>
              </a:extLst>
            </p:cNvPr>
            <p:cNvSpPr txBox="1">
              <a:spLocks noChangeArrowheads="1"/>
            </p:cNvSpPr>
            <p:nvPr/>
          </p:nvSpPr>
          <p:spPr bwMode="auto">
            <a:xfrm>
              <a:off x="2688244" y="2630308"/>
              <a:ext cx="148149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b="1">
                  <a:solidFill>
                    <a:schemeClr val="tx1"/>
                  </a:solidFill>
                  <a:latin typeface="Arial" panose="020B0604020202020204" pitchFamily="34" charset="0"/>
                  <a:ea typeface="PMingLiU" panose="02020500000000000000" pitchFamily="18" charset="-120"/>
                </a:defRPr>
              </a:lvl1pPr>
              <a:lvl2pPr marL="742950" indent="-285750">
                <a:defRPr kumimoji="1" b="1">
                  <a:solidFill>
                    <a:schemeClr val="tx1"/>
                  </a:solidFill>
                  <a:latin typeface="Arial" panose="020B0604020202020204" pitchFamily="34" charset="0"/>
                  <a:ea typeface="PMingLiU" panose="02020500000000000000" pitchFamily="18" charset="-120"/>
                </a:defRPr>
              </a:lvl2pPr>
              <a:lvl3pPr marL="1143000" indent="-228600">
                <a:defRPr kumimoji="1" b="1">
                  <a:solidFill>
                    <a:schemeClr val="tx1"/>
                  </a:solidFill>
                  <a:latin typeface="Arial" panose="020B0604020202020204" pitchFamily="34" charset="0"/>
                  <a:ea typeface="PMingLiU" panose="02020500000000000000" pitchFamily="18" charset="-120"/>
                </a:defRPr>
              </a:lvl3pPr>
              <a:lvl4pPr marL="1600200" indent="-228600">
                <a:defRPr kumimoji="1" b="1">
                  <a:solidFill>
                    <a:schemeClr val="tx1"/>
                  </a:solidFill>
                  <a:latin typeface="Arial" panose="020B0604020202020204" pitchFamily="34" charset="0"/>
                  <a:ea typeface="PMingLiU" panose="02020500000000000000" pitchFamily="18" charset="-120"/>
                </a:defRPr>
              </a:lvl4pPr>
              <a:lvl5pPr marL="2057400" indent="-228600">
                <a:defRPr kumimoji="1" b="1">
                  <a:solidFill>
                    <a:schemeClr val="tx1"/>
                  </a:solidFill>
                  <a:latin typeface="Arial" panose="020B0604020202020204" pitchFamily="34" charset="0"/>
                  <a:ea typeface="PMingLiU" panose="02020500000000000000" pitchFamily="18" charset="-120"/>
                </a:defRPr>
              </a:lvl5pPr>
              <a:lvl6pPr marL="25146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6pPr>
              <a:lvl7pPr marL="29718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7pPr>
              <a:lvl8pPr marL="34290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8pPr>
              <a:lvl9pPr marL="38862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9pPr>
            </a:lstStyle>
            <a:p>
              <a:pPr eaLnBrk="1" hangingPunct="1"/>
              <a:r>
                <a:rPr lang="en-US" altLang="pt-BR" sz="2000" dirty="0"/>
                <a:t>Melbourne</a:t>
              </a:r>
            </a:p>
          </p:txBody>
        </p:sp>
      </p:grpSp>
    </p:spTree>
    <p:extLst>
      <p:ext uri="{BB962C8B-B14F-4D97-AF65-F5344CB8AC3E}">
        <p14:creationId xmlns:p14="http://schemas.microsoft.com/office/powerpoint/2010/main" val="19574381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5A153C-66AF-57C1-ABDE-E130C2D2F1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71021" cy="6858000"/>
          </a:xfrm>
          <a:prstGeom prst="rect">
            <a:avLst/>
          </a:prstGeom>
        </p:spPr>
      </p:pic>
      <p:sp>
        <p:nvSpPr>
          <p:cNvPr id="35856" name="Rectangle 35855">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842" name="Rectangle 2"/>
          <p:cNvSpPr>
            <a:spLocks noChangeArrowheads="1"/>
          </p:cNvSpPr>
          <p:nvPr/>
        </p:nvSpPr>
        <p:spPr bwMode="auto">
          <a:xfrm>
            <a:off x="523875" y="5317240"/>
            <a:ext cx="11210925" cy="74483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rmAutofit fontScale="92500"/>
          </a:bodyPr>
          <a:lstStyle>
            <a:lvl1pPr>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ea typeface="新細明體" panose="02020500000000000000" pitchFamily="18" charset="-120"/>
              </a:defRPr>
            </a:lvl1pPr>
            <a:lvl2pPr marL="741363" indent="-284163">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ea typeface="新細明體" panose="02020500000000000000" pitchFamily="18" charset="-120"/>
              </a:defRPr>
            </a:lvl2pPr>
            <a:lvl3pPr marL="1141413" indent="-227013">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新細明體" panose="02020500000000000000" pitchFamily="18" charset="-120"/>
              </a:defRPr>
            </a:lvl3pPr>
            <a:lvl4pPr marL="1598613" indent="-227013">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ea typeface="新細明體" panose="02020500000000000000" pitchFamily="18" charset="-120"/>
              </a:defRPr>
            </a:lvl4pPr>
            <a:lvl5pPr marL="2055813" indent="-227013">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ea typeface="新細明體" panose="02020500000000000000" pitchFamily="18" charset="-120"/>
              </a:defRPr>
            </a:lvl5pPr>
            <a:lvl6pPr marL="2513013" indent="-227013"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新細明體" panose="02020500000000000000" pitchFamily="18" charset="-120"/>
              </a:defRPr>
            </a:lvl6pPr>
            <a:lvl7pPr marL="2970213" indent="-227013"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新細明體" panose="02020500000000000000" pitchFamily="18" charset="-120"/>
              </a:defRPr>
            </a:lvl7pPr>
            <a:lvl8pPr marL="3427413" indent="-227013"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新細明體" panose="02020500000000000000" pitchFamily="18" charset="-120"/>
              </a:defRPr>
            </a:lvl8pPr>
            <a:lvl9pPr marL="3884613" indent="-227013"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新細明體" panose="02020500000000000000" pitchFamily="18" charset="-120"/>
              </a:defRPr>
            </a:lvl9pPr>
          </a:lstStyle>
          <a:p>
            <a:pPr marL="0" marR="0" lvl="0" indent="0" algn="ctr" defTabSz="914400" rtl="0" eaLnBrk="1" fontAlgn="auto" latinLnBrk="0" hangingPunct="1">
              <a:lnSpc>
                <a:spcPct val="90000"/>
              </a:lnSpc>
              <a:spcBef>
                <a:spcPct val="0"/>
              </a:spcBef>
              <a:spcAft>
                <a:spcPts val="600"/>
              </a:spcAft>
              <a:buClrTx/>
              <a:buSzTx/>
              <a:buFont typeface="Times New Roman" panose="02020603050405020304" pitchFamily="18" charset="0"/>
              <a:buNone/>
              <a:tabLst/>
              <a:defRPr/>
            </a:pPr>
            <a:r>
              <a:rPr kumimoji="0" lang="en-US" altLang="ko-KR" sz="3600" b="0" i="0" u="none" strike="noStrike" kern="1200" cap="none" spc="0" normalizeH="0" baseline="0" noProof="0" dirty="0">
                <a:ln>
                  <a:noFill/>
                </a:ln>
                <a:solidFill>
                  <a:prstClr val="black">
                    <a:lumMod val="85000"/>
                    <a:lumOff val="15000"/>
                  </a:prstClr>
                </a:solidFill>
                <a:effectLst/>
                <a:uLnTx/>
                <a:uFillTx/>
                <a:latin typeface="Calibri Light" panose="020F0302020204030204"/>
                <a:ea typeface="맑은 고딕" panose="020B0503020000020004" pitchFamily="34" charset="-127"/>
                <a:cs typeface="+mn-cs"/>
              </a:rPr>
              <a:t>2023 – </a:t>
            </a:r>
            <a:r>
              <a:rPr kumimoji="0" lang="en-US" altLang="ko-KR" sz="3600" b="1" i="0" u="none" strike="noStrike" kern="1200" cap="none" spc="0" normalizeH="0" baseline="0" noProof="0" dirty="0">
                <a:ln>
                  <a:noFill/>
                </a:ln>
                <a:solidFill>
                  <a:prstClr val="black">
                    <a:lumMod val="85000"/>
                    <a:lumOff val="15000"/>
                  </a:prstClr>
                </a:solidFill>
                <a:effectLst/>
                <a:uLnTx/>
                <a:uFillTx/>
                <a:latin typeface="Calibri Light" panose="020F0302020204030204"/>
                <a:ea typeface="맑은 고딕" panose="020B0503020000020004" pitchFamily="34" charset="-127"/>
                <a:cs typeface="+mn-cs"/>
              </a:rPr>
              <a:t>Sexto</a:t>
            </a:r>
            <a:r>
              <a:rPr kumimoji="0" lang="en-US" altLang="ko-KR" sz="3600" b="0" i="0" u="none" strike="noStrike" kern="1200" cap="none" spc="0" normalizeH="0" baseline="0" noProof="0" dirty="0">
                <a:ln>
                  <a:noFill/>
                </a:ln>
                <a:solidFill>
                  <a:prstClr val="black">
                    <a:lumMod val="85000"/>
                    <a:lumOff val="15000"/>
                  </a:prstClr>
                </a:solidFill>
                <a:effectLst/>
                <a:uLnTx/>
                <a:uFillTx/>
                <a:latin typeface="Calibri Light" panose="020F0302020204030204"/>
                <a:ea typeface="맑은 고딕" panose="020B0503020000020004" pitchFamily="34" charset="-127"/>
                <a:cs typeface="+mn-cs"/>
              </a:rPr>
              <a:t> Grupo de Implantação de Igreja (Locus Adventista)</a:t>
            </a:r>
            <a:endParaRPr kumimoji="0" lang="en-US" altLang="zh-TW" sz="3600" b="0" i="0" u="none" strike="noStrike" kern="1200" cap="none" spc="0" normalizeH="0" baseline="0" noProof="0" dirty="0">
              <a:ln>
                <a:noFill/>
              </a:ln>
              <a:solidFill>
                <a:prstClr val="black">
                  <a:lumMod val="85000"/>
                  <a:lumOff val="15000"/>
                </a:prstClr>
              </a:solidFill>
              <a:effectLst/>
              <a:uLnTx/>
              <a:uFillTx/>
              <a:latin typeface="Calibri Light" panose="020F0302020204030204"/>
              <a:ea typeface="新細明體" panose="02020500000000000000" pitchFamily="18" charset="-120"/>
              <a:cs typeface="+mn-cs"/>
            </a:endParaRPr>
          </a:p>
        </p:txBody>
      </p:sp>
      <p:cxnSp>
        <p:nvCxnSpPr>
          <p:cNvPr id="35858" name="Straight Connector 35857">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35860" name="Straight Connector 35859">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4587844"/>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3F598DF-3C7C-BE87-D08C-9C4E4CF795E7}"/>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7E66595C-AB79-33ED-F5BB-77F0519CEAEB}"/>
              </a:ext>
            </a:extLst>
          </p:cNvPr>
          <p:cNvSpPr>
            <a:spLocks noGrp="1"/>
          </p:cNvSpPr>
          <p:nvPr>
            <p:ph type="title"/>
          </p:nvPr>
        </p:nvSpPr>
        <p:spPr>
          <a:xfrm>
            <a:off x="802055" y="2613473"/>
            <a:ext cx="5136166" cy="1325563"/>
          </a:xfrm>
        </p:spPr>
        <p:txBody>
          <a:bodyPr/>
          <a:lstStyle/>
          <a:p>
            <a:r>
              <a:rPr lang="es-CL" dirty="0" err="1"/>
              <a:t>Laodiceano</a:t>
            </a:r>
            <a:r>
              <a:rPr lang="es-CL" dirty="0"/>
              <a:t> </a:t>
            </a:r>
            <a:r>
              <a:rPr lang="es-CL" dirty="0" err="1"/>
              <a:t>Membro</a:t>
            </a:r>
            <a:endParaRPr lang="es-CL" dirty="0"/>
          </a:p>
        </p:txBody>
      </p:sp>
      <p:pic>
        <p:nvPicPr>
          <p:cNvPr id="4" name="Picture 3" descr="Gateway Adventist Centre – Melbourne – Meet Friends | Be Enriched | Know God">
            <a:extLst>
              <a:ext uri="{FF2B5EF4-FFF2-40B4-BE49-F238E27FC236}">
                <a16:creationId xmlns:a16="http://schemas.microsoft.com/office/drawing/2014/main" id="{D90FAA1B-DA13-6928-5FDD-264AFD5A8C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25912" y="5445433"/>
            <a:ext cx="783487" cy="1047442"/>
          </a:xfrm>
          <a:prstGeom prst="rect">
            <a:avLst/>
          </a:prstGeom>
          <a:noFill/>
          <a:extLst>
            <a:ext uri="{909E8E84-426E-40DD-AFC4-6F175D3DCCD1}">
              <a14:hiddenFill xmlns:a14="http://schemas.microsoft.com/office/drawing/2010/main">
                <a:solidFill>
                  <a:srgbClr val="FFFFFF"/>
                </a:solidFill>
              </a14:hiddenFill>
            </a:ext>
          </a:extLst>
        </p:spPr>
      </p:pic>
      <p:sp>
        <p:nvSpPr>
          <p:cNvPr id="7" name="Título 1">
            <a:extLst>
              <a:ext uri="{FF2B5EF4-FFF2-40B4-BE49-F238E27FC236}">
                <a16:creationId xmlns:a16="http://schemas.microsoft.com/office/drawing/2014/main" id="{864F8F8E-3B94-5DCC-0E04-4BC3C28A7DB5}"/>
              </a:ext>
            </a:extLst>
          </p:cNvPr>
          <p:cNvSpPr txBox="1">
            <a:spLocks/>
          </p:cNvSpPr>
          <p:nvPr/>
        </p:nvSpPr>
        <p:spPr>
          <a:xfrm>
            <a:off x="6755803" y="2613473"/>
            <a:ext cx="533758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s-CL" sz="4400" b="0" i="0" u="none" strike="noStrike" kern="1200" cap="none" spc="0" normalizeH="0" baseline="0" noProof="0" dirty="0">
                <a:ln>
                  <a:noFill/>
                </a:ln>
                <a:solidFill>
                  <a:prstClr val="white"/>
                </a:solidFill>
                <a:effectLst/>
                <a:uLnTx/>
                <a:uFillTx/>
                <a:latin typeface="Constantia" panose="02030602050306030303"/>
                <a:ea typeface="+mj-ea"/>
                <a:cs typeface="+mj-cs"/>
              </a:rPr>
              <a:t>Ganhar Almas</a:t>
            </a:r>
          </a:p>
        </p:txBody>
      </p:sp>
      <p:sp>
        <p:nvSpPr>
          <p:cNvPr id="8" name="Arrow: Right 7">
            <a:extLst>
              <a:ext uri="{FF2B5EF4-FFF2-40B4-BE49-F238E27FC236}">
                <a16:creationId xmlns:a16="http://schemas.microsoft.com/office/drawing/2014/main" id="{DF4DE014-653A-0B55-DD8F-754DBAA17544}"/>
              </a:ext>
            </a:extLst>
          </p:cNvPr>
          <p:cNvSpPr/>
          <p:nvPr/>
        </p:nvSpPr>
        <p:spPr>
          <a:xfrm>
            <a:off x="5873681" y="2894357"/>
            <a:ext cx="720762" cy="763793"/>
          </a:xfrm>
          <a:prstGeom prst="rightArrow">
            <a:avLst/>
          </a:prstGeom>
          <a:solidFill>
            <a:srgbClr val="F1F1F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3" name="Rectangle 2">
            <a:extLst>
              <a:ext uri="{FF2B5EF4-FFF2-40B4-BE49-F238E27FC236}">
                <a16:creationId xmlns:a16="http://schemas.microsoft.com/office/drawing/2014/main" id="{D3DC6360-A5F4-7F51-E6E6-A6CEC27B85DD}"/>
              </a:ext>
            </a:extLst>
          </p:cNvPr>
          <p:cNvSpPr/>
          <p:nvPr/>
        </p:nvSpPr>
        <p:spPr>
          <a:xfrm>
            <a:off x="6997318" y="3508933"/>
            <a:ext cx="3538149" cy="2215991"/>
          </a:xfrm>
          <a:prstGeom prst="rect">
            <a:avLst/>
          </a:prstGeom>
          <a:noFill/>
        </p:spPr>
        <p:txBody>
          <a:bodyPr wrap="none" lIns="91440" tIns="45720" rIns="91440" bIns="45720">
            <a:spAutoFit/>
          </a:bodyPr>
          <a:lstStyle/>
          <a:p>
            <a:pPr algn="ctr"/>
            <a:r>
              <a:rPr lang="en-US" sz="138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85%</a:t>
            </a:r>
            <a:endParaRPr lang="en-US" sz="138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5" name="Rectangle 4">
            <a:extLst>
              <a:ext uri="{FF2B5EF4-FFF2-40B4-BE49-F238E27FC236}">
                <a16:creationId xmlns:a16="http://schemas.microsoft.com/office/drawing/2014/main" id="{ECE4D9BC-4A6F-7D06-EB87-B7F2568852BE}"/>
              </a:ext>
            </a:extLst>
          </p:cNvPr>
          <p:cNvSpPr/>
          <p:nvPr/>
        </p:nvSpPr>
        <p:spPr>
          <a:xfrm>
            <a:off x="6510961" y="752279"/>
            <a:ext cx="4339650" cy="2215991"/>
          </a:xfrm>
          <a:prstGeom prst="rect">
            <a:avLst/>
          </a:prstGeom>
          <a:noFill/>
        </p:spPr>
        <p:txBody>
          <a:bodyPr wrap="none" lIns="91440" tIns="45720" rIns="91440" bIns="45720">
            <a:spAutoFit/>
          </a:bodyPr>
          <a:lstStyle/>
          <a:p>
            <a:pPr algn="ctr"/>
            <a:r>
              <a:rPr lang="en-US" sz="138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300+</a:t>
            </a:r>
            <a:endParaRPr lang="en-US" sz="138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6" name="TextBox 5">
            <a:extLst>
              <a:ext uri="{FF2B5EF4-FFF2-40B4-BE49-F238E27FC236}">
                <a16:creationId xmlns:a16="http://schemas.microsoft.com/office/drawing/2014/main" id="{8F4D0430-0D6A-EB6B-15CC-E77A19BC9743}"/>
              </a:ext>
            </a:extLst>
          </p:cNvPr>
          <p:cNvSpPr txBox="1"/>
          <p:nvPr/>
        </p:nvSpPr>
        <p:spPr>
          <a:xfrm>
            <a:off x="10535467" y="2244141"/>
            <a:ext cx="1095172" cy="369332"/>
          </a:xfrm>
          <a:prstGeom prst="rect">
            <a:avLst/>
          </a:prstGeom>
          <a:noFill/>
        </p:spPr>
        <p:txBody>
          <a:bodyPr wrap="none" rtlCol="0">
            <a:spAutoFit/>
          </a:bodyPr>
          <a:lstStyle/>
          <a:p>
            <a:r>
              <a:rPr lang="en-US" b="1" dirty="0">
                <a:solidFill>
                  <a:schemeClr val="bg1"/>
                </a:solidFill>
              </a:rPr>
              <a:t>Batismos</a:t>
            </a:r>
            <a:endParaRPr lang="en-AU" b="1" dirty="0">
              <a:solidFill>
                <a:schemeClr val="bg1"/>
              </a:solidFill>
            </a:endParaRPr>
          </a:p>
        </p:txBody>
      </p:sp>
      <p:sp>
        <p:nvSpPr>
          <p:cNvPr id="9" name="TextBox 8">
            <a:extLst>
              <a:ext uri="{FF2B5EF4-FFF2-40B4-BE49-F238E27FC236}">
                <a16:creationId xmlns:a16="http://schemas.microsoft.com/office/drawing/2014/main" id="{C8AAFCDA-67DD-1761-44B2-991470C5167C}"/>
              </a:ext>
            </a:extLst>
          </p:cNvPr>
          <p:cNvSpPr txBox="1"/>
          <p:nvPr/>
        </p:nvSpPr>
        <p:spPr>
          <a:xfrm>
            <a:off x="10499392" y="4913831"/>
            <a:ext cx="1121333" cy="369332"/>
          </a:xfrm>
          <a:prstGeom prst="rect">
            <a:avLst/>
          </a:prstGeom>
          <a:noFill/>
        </p:spPr>
        <p:txBody>
          <a:bodyPr wrap="none" rtlCol="0">
            <a:spAutoFit/>
          </a:bodyPr>
          <a:lstStyle/>
          <a:p>
            <a:r>
              <a:rPr lang="en-US" b="1" dirty="0">
                <a:solidFill>
                  <a:schemeClr val="bg1"/>
                </a:solidFill>
              </a:rPr>
              <a:t>Retenção</a:t>
            </a:r>
            <a:endParaRPr lang="en-AU" b="1" dirty="0">
              <a:solidFill>
                <a:schemeClr val="bg1"/>
              </a:solidFill>
            </a:endParaRPr>
          </a:p>
        </p:txBody>
      </p:sp>
    </p:spTree>
    <p:extLst>
      <p:ext uri="{BB962C8B-B14F-4D97-AF65-F5344CB8AC3E}">
        <p14:creationId xmlns:p14="http://schemas.microsoft.com/office/powerpoint/2010/main" val="42832451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A7F741A-1920-F817-89CE-4C49522B66C4}"/>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89FE01F3-5ED0-03B4-2599-AC7B6A382A8B}"/>
              </a:ext>
            </a:extLst>
          </p:cNvPr>
          <p:cNvSpPr>
            <a:spLocks noGrp="1"/>
          </p:cNvSpPr>
          <p:nvPr>
            <p:ph type="title"/>
          </p:nvPr>
        </p:nvSpPr>
        <p:spPr>
          <a:xfrm>
            <a:off x="802055" y="2613473"/>
            <a:ext cx="4221766" cy="1325563"/>
          </a:xfrm>
        </p:spPr>
        <p:txBody>
          <a:bodyPr/>
          <a:lstStyle/>
          <a:p>
            <a:r>
              <a:rPr lang="es-CL" dirty="0"/>
              <a:t>Investidor </a:t>
            </a:r>
            <a:r>
              <a:rPr lang="es-CL" dirty="0" err="1"/>
              <a:t>com</a:t>
            </a:r>
            <a:r>
              <a:rPr lang="es-CL" dirty="0"/>
              <a:t> Portfólio</a:t>
            </a:r>
          </a:p>
        </p:txBody>
      </p:sp>
      <p:pic>
        <p:nvPicPr>
          <p:cNvPr id="4" name="Picture 3" descr="Gateway Adventist Centre – Melbourne – Meet Friends | Be Enriched | Know God">
            <a:extLst>
              <a:ext uri="{FF2B5EF4-FFF2-40B4-BE49-F238E27FC236}">
                <a16:creationId xmlns:a16="http://schemas.microsoft.com/office/drawing/2014/main" id="{1D957874-9DE8-08D2-30E0-802C01FAA0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25912" y="5445433"/>
            <a:ext cx="783487" cy="1047442"/>
          </a:xfrm>
          <a:prstGeom prst="rect">
            <a:avLst/>
          </a:prstGeom>
          <a:noFill/>
          <a:extLst>
            <a:ext uri="{909E8E84-426E-40DD-AFC4-6F175D3DCCD1}">
              <a14:hiddenFill xmlns:a14="http://schemas.microsoft.com/office/drawing/2010/main">
                <a:solidFill>
                  <a:srgbClr val="FFFFFF"/>
                </a:solidFill>
              </a14:hiddenFill>
            </a:ext>
          </a:extLst>
        </p:spPr>
      </p:pic>
      <p:sp>
        <p:nvSpPr>
          <p:cNvPr id="7" name="Título 1">
            <a:extLst>
              <a:ext uri="{FF2B5EF4-FFF2-40B4-BE49-F238E27FC236}">
                <a16:creationId xmlns:a16="http://schemas.microsoft.com/office/drawing/2014/main" id="{63A60B2D-B3F4-0FBA-89EE-8DE2BDE1A67C}"/>
              </a:ext>
            </a:extLst>
          </p:cNvPr>
          <p:cNvSpPr txBox="1">
            <a:spLocks/>
          </p:cNvSpPr>
          <p:nvPr/>
        </p:nvSpPr>
        <p:spPr>
          <a:xfrm>
            <a:off x="6131859" y="2613473"/>
            <a:ext cx="5961529" cy="1325563"/>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s-CL" sz="4400" b="0" i="0" u="none" strike="noStrike" kern="1200" cap="none" spc="0" normalizeH="0" baseline="0" noProof="0" dirty="0">
                <a:ln>
                  <a:noFill/>
                </a:ln>
                <a:solidFill>
                  <a:prstClr val="white"/>
                </a:solidFill>
                <a:effectLst/>
                <a:uLnTx/>
                <a:uFillTx/>
                <a:latin typeface="Constantia" panose="02030602050306030303"/>
                <a:ea typeface="+mj-ea"/>
                <a:cs typeface="+mj-cs"/>
              </a:rPr>
              <a:t>“Investidor </a:t>
            </a:r>
            <a:r>
              <a:rPr kumimoji="0" lang="es-CL" sz="4400" b="0" i="0" u="none" strike="noStrike" kern="1200" cap="none" spc="0" normalizeH="0" baseline="0" noProof="0" dirty="0" err="1">
                <a:ln>
                  <a:noFill/>
                </a:ln>
                <a:solidFill>
                  <a:prstClr val="white"/>
                </a:solidFill>
                <a:effectLst/>
                <a:uLnTx/>
                <a:uFillTx/>
                <a:latin typeface="Constantia" panose="02030602050306030303"/>
                <a:ea typeface="+mj-ea"/>
                <a:cs typeface="+mj-cs"/>
              </a:rPr>
              <a:t>de</a:t>
            </a:r>
            <a:r>
              <a:rPr kumimoji="0" lang="es-CL" sz="4400" b="0" i="0" u="none" strike="noStrike" kern="1200" cap="none" spc="0" normalizeH="0" baseline="0" noProof="0" dirty="0">
                <a:ln>
                  <a:noFill/>
                </a:ln>
                <a:solidFill>
                  <a:prstClr val="white"/>
                </a:solidFill>
                <a:effectLst/>
                <a:uLnTx/>
                <a:uFillTx/>
                <a:latin typeface="Constantia" panose="02030602050306030303"/>
                <a:ea typeface="+mj-ea"/>
                <a:cs typeface="+mj-cs"/>
              </a:rPr>
              <a:t> </a:t>
            </a:r>
            <a:r>
              <a:rPr kumimoji="0" lang="es-CL" sz="4400" b="0" i="0" u="none" strike="noStrike" kern="1200" cap="none" spc="0" normalizeH="0" baseline="0" noProof="0" dirty="0" err="1">
                <a:ln>
                  <a:noFill/>
                </a:ln>
                <a:solidFill>
                  <a:prstClr val="white"/>
                </a:solidFill>
                <a:effectLst/>
                <a:uLnTx/>
                <a:uFillTx/>
                <a:latin typeface="Constantia" panose="02030602050306030303"/>
                <a:ea typeface="+mj-ea"/>
                <a:cs typeface="+mj-cs"/>
              </a:rPr>
              <a:t>pessoas</a:t>
            </a:r>
            <a:r>
              <a:rPr kumimoji="0" lang="es-CL" sz="4400" b="0" i="0" u="none" strike="noStrike" kern="1200" cap="none" spc="0" normalizeH="0" baseline="0" noProof="0" dirty="0">
                <a:ln>
                  <a:noFill/>
                </a:ln>
                <a:solidFill>
                  <a:prstClr val="white"/>
                </a:solidFill>
                <a:effectLst/>
                <a:uLnTx/>
                <a:uFillTx/>
                <a:latin typeface="Constantia" panose="02030602050306030303"/>
                <a:ea typeface="+mj-ea"/>
                <a:cs typeface="+mj-cs"/>
              </a:rPr>
              <a:t>”</a:t>
            </a:r>
          </a:p>
          <a:p>
            <a:pPr marL="0" marR="0" lvl="0" indent="0" algn="l" defTabSz="914400" rtl="0" eaLnBrk="1" fontAlgn="auto" latinLnBrk="0" hangingPunct="1">
              <a:lnSpc>
                <a:spcPct val="90000"/>
              </a:lnSpc>
              <a:spcBef>
                <a:spcPct val="0"/>
              </a:spcBef>
              <a:spcAft>
                <a:spcPts val="0"/>
              </a:spcAft>
              <a:buClrTx/>
              <a:buSzTx/>
              <a:buFontTx/>
              <a:buNone/>
              <a:tabLst/>
              <a:defRPr/>
            </a:pPr>
            <a:r>
              <a:rPr lang="es-CL" dirty="0">
                <a:solidFill>
                  <a:prstClr val="white"/>
                </a:solidFill>
                <a:latin typeface="Constantia" panose="02030602050306030303"/>
              </a:rPr>
              <a:t>Treinar Bíblia </a:t>
            </a:r>
            <a:r>
              <a:rPr lang="es-CL" dirty="0" err="1">
                <a:solidFill>
                  <a:prstClr val="white"/>
                </a:solidFill>
                <a:latin typeface="Constantia" panose="02030602050306030303"/>
              </a:rPr>
              <a:t>Trabalhadores</a:t>
            </a:r>
            <a:endParaRPr kumimoji="0" lang="es-CL" sz="4400" b="0" i="0" u="none" strike="noStrike" kern="1200" cap="none" spc="0" normalizeH="0" baseline="0" noProof="0" dirty="0">
              <a:ln>
                <a:noFill/>
              </a:ln>
              <a:solidFill>
                <a:prstClr val="white"/>
              </a:solidFill>
              <a:effectLst/>
              <a:uLnTx/>
              <a:uFillTx/>
              <a:latin typeface="Constantia" panose="02030602050306030303"/>
              <a:ea typeface="+mj-ea"/>
              <a:cs typeface="+mj-cs"/>
            </a:endParaRPr>
          </a:p>
        </p:txBody>
      </p:sp>
      <p:sp>
        <p:nvSpPr>
          <p:cNvPr id="8" name="Arrow: Right 7">
            <a:extLst>
              <a:ext uri="{FF2B5EF4-FFF2-40B4-BE49-F238E27FC236}">
                <a16:creationId xmlns:a16="http://schemas.microsoft.com/office/drawing/2014/main" id="{E0BCAB16-C878-440D-A1E2-6342274AA423}"/>
              </a:ext>
            </a:extLst>
          </p:cNvPr>
          <p:cNvSpPr/>
          <p:nvPr/>
        </p:nvSpPr>
        <p:spPr>
          <a:xfrm>
            <a:off x="5217459" y="2894357"/>
            <a:ext cx="720762" cy="763793"/>
          </a:xfrm>
          <a:prstGeom prst="rightArrow">
            <a:avLst/>
          </a:prstGeom>
          <a:solidFill>
            <a:srgbClr val="F1F1F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3" name="Rectangle 2">
            <a:extLst>
              <a:ext uri="{FF2B5EF4-FFF2-40B4-BE49-F238E27FC236}">
                <a16:creationId xmlns:a16="http://schemas.microsoft.com/office/drawing/2014/main" id="{F6254C20-CBD1-F516-B8D0-53E2ABEB6C8F}"/>
              </a:ext>
            </a:extLst>
          </p:cNvPr>
          <p:cNvSpPr/>
          <p:nvPr/>
        </p:nvSpPr>
        <p:spPr>
          <a:xfrm>
            <a:off x="6510961" y="504850"/>
            <a:ext cx="4339650" cy="2215991"/>
          </a:xfrm>
          <a:prstGeom prst="rect">
            <a:avLst/>
          </a:prstGeom>
          <a:noFill/>
        </p:spPr>
        <p:txBody>
          <a:bodyPr wrap="none" lIns="91440" tIns="45720" rIns="91440" bIns="45720">
            <a:spAutoFit/>
          </a:bodyPr>
          <a:lstStyle/>
          <a:p>
            <a:pPr algn="ctr"/>
            <a:r>
              <a:rPr lang="en-US" sz="138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250+</a:t>
            </a:r>
            <a:endParaRPr lang="en-US" sz="138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5" name="Rectangle 4">
            <a:extLst>
              <a:ext uri="{FF2B5EF4-FFF2-40B4-BE49-F238E27FC236}">
                <a16:creationId xmlns:a16="http://schemas.microsoft.com/office/drawing/2014/main" id="{AC818B92-C780-7AC6-5316-BE58499B7F1B}"/>
              </a:ext>
            </a:extLst>
          </p:cNvPr>
          <p:cNvSpPr/>
          <p:nvPr/>
        </p:nvSpPr>
        <p:spPr>
          <a:xfrm>
            <a:off x="7635313" y="3756364"/>
            <a:ext cx="2262158" cy="2215991"/>
          </a:xfrm>
          <a:prstGeom prst="rect">
            <a:avLst/>
          </a:prstGeom>
          <a:noFill/>
        </p:spPr>
        <p:txBody>
          <a:bodyPr wrap="none" lIns="91440" tIns="45720" rIns="91440" bIns="45720">
            <a:spAutoFit/>
          </a:bodyPr>
          <a:lstStyle/>
          <a:p>
            <a:pPr algn="ctr"/>
            <a:r>
              <a:rPr lang="en-US" sz="138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12</a:t>
            </a:r>
            <a:endParaRPr lang="en-US" sz="138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10" name="TextBox 9">
            <a:extLst>
              <a:ext uri="{FF2B5EF4-FFF2-40B4-BE49-F238E27FC236}">
                <a16:creationId xmlns:a16="http://schemas.microsoft.com/office/drawing/2014/main" id="{13E4CE8C-427D-1CF7-886C-C8862C13E0B8}"/>
              </a:ext>
            </a:extLst>
          </p:cNvPr>
          <p:cNvSpPr txBox="1"/>
          <p:nvPr/>
        </p:nvSpPr>
        <p:spPr>
          <a:xfrm>
            <a:off x="10535467" y="1996712"/>
            <a:ext cx="1527406" cy="369332"/>
          </a:xfrm>
          <a:prstGeom prst="rect">
            <a:avLst/>
          </a:prstGeom>
          <a:noFill/>
        </p:spPr>
        <p:txBody>
          <a:bodyPr wrap="none" rtlCol="0">
            <a:spAutoFit/>
          </a:bodyPr>
          <a:lstStyle/>
          <a:p>
            <a:r>
              <a:rPr lang="en-US" b="1" dirty="0">
                <a:solidFill>
                  <a:schemeClr val="bg1"/>
                </a:solidFill>
              </a:rPr>
              <a:t>Trabalhadores Bíblicos</a:t>
            </a:r>
            <a:endParaRPr lang="en-AU" b="1" dirty="0">
              <a:solidFill>
                <a:schemeClr val="bg1"/>
              </a:solidFill>
            </a:endParaRPr>
          </a:p>
        </p:txBody>
      </p:sp>
      <p:sp>
        <p:nvSpPr>
          <p:cNvPr id="11" name="TextBox 10">
            <a:extLst>
              <a:ext uri="{FF2B5EF4-FFF2-40B4-BE49-F238E27FC236}">
                <a16:creationId xmlns:a16="http://schemas.microsoft.com/office/drawing/2014/main" id="{61E75C34-AA44-BBD9-5239-3BDF8858612A}"/>
              </a:ext>
            </a:extLst>
          </p:cNvPr>
          <p:cNvSpPr txBox="1"/>
          <p:nvPr/>
        </p:nvSpPr>
        <p:spPr>
          <a:xfrm>
            <a:off x="9810901" y="5193536"/>
            <a:ext cx="915572" cy="369332"/>
          </a:xfrm>
          <a:prstGeom prst="rect">
            <a:avLst/>
          </a:prstGeom>
          <a:noFill/>
        </p:spPr>
        <p:txBody>
          <a:bodyPr wrap="none" rtlCol="0">
            <a:spAutoFit/>
          </a:bodyPr>
          <a:lstStyle/>
          <a:p>
            <a:r>
              <a:rPr lang="en-US" b="1" dirty="0">
                <a:solidFill>
                  <a:schemeClr val="bg1"/>
                </a:solidFill>
              </a:rPr>
              <a:t>Pastores</a:t>
            </a:r>
            <a:endParaRPr lang="en-AU" b="1" dirty="0">
              <a:solidFill>
                <a:schemeClr val="bg1"/>
              </a:solidFill>
            </a:endParaRPr>
          </a:p>
        </p:txBody>
      </p:sp>
    </p:spTree>
    <p:extLst>
      <p:ext uri="{BB962C8B-B14F-4D97-AF65-F5344CB8AC3E}">
        <p14:creationId xmlns:p14="http://schemas.microsoft.com/office/powerpoint/2010/main" val="20455889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09DBA13-0F0E-7DCC-D103-053DB9E39A54}"/>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8A41AB3C-E5BE-4DC6-E437-8A77FC154A8C}"/>
              </a:ext>
            </a:extLst>
          </p:cNvPr>
          <p:cNvSpPr>
            <a:spLocks noGrp="1"/>
          </p:cNvSpPr>
          <p:nvPr>
            <p:ph type="title"/>
          </p:nvPr>
        </p:nvSpPr>
        <p:spPr>
          <a:xfrm>
            <a:off x="236666" y="2613473"/>
            <a:ext cx="4453666" cy="1325563"/>
          </a:xfrm>
        </p:spPr>
        <p:txBody>
          <a:bodyPr/>
          <a:lstStyle/>
          <a:p>
            <a:r>
              <a:rPr lang="es-CL" dirty="0"/>
              <a:t>Pew </a:t>
            </a:r>
            <a:r>
              <a:rPr lang="es-CL" dirty="0" err="1"/>
              <a:t>Mais quente</a:t>
            </a:r>
            <a:endParaRPr lang="es-CL" dirty="0"/>
          </a:p>
        </p:txBody>
      </p:sp>
      <p:pic>
        <p:nvPicPr>
          <p:cNvPr id="4" name="Picture 3" descr="Gateway Adventist Centre – Melbourne – Meet Friends | Be Enriched | Know God">
            <a:extLst>
              <a:ext uri="{FF2B5EF4-FFF2-40B4-BE49-F238E27FC236}">
                <a16:creationId xmlns:a16="http://schemas.microsoft.com/office/drawing/2014/main" id="{D22281DD-8A52-06DA-FF75-8A791B6EF8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25912" y="5445433"/>
            <a:ext cx="783487" cy="1047442"/>
          </a:xfrm>
          <a:prstGeom prst="rect">
            <a:avLst/>
          </a:prstGeom>
          <a:noFill/>
          <a:extLst>
            <a:ext uri="{909E8E84-426E-40DD-AFC4-6F175D3DCCD1}">
              <a14:hiddenFill xmlns:a14="http://schemas.microsoft.com/office/drawing/2010/main">
                <a:solidFill>
                  <a:srgbClr val="FFFFFF"/>
                </a:solidFill>
              </a14:hiddenFill>
            </a:ext>
          </a:extLst>
        </p:spPr>
      </p:pic>
      <p:sp>
        <p:nvSpPr>
          <p:cNvPr id="7" name="Título 1">
            <a:extLst>
              <a:ext uri="{FF2B5EF4-FFF2-40B4-BE49-F238E27FC236}">
                <a16:creationId xmlns:a16="http://schemas.microsoft.com/office/drawing/2014/main" id="{093DFFDE-3B9B-3DD9-EABE-5F1A905AE9DA}"/>
              </a:ext>
            </a:extLst>
          </p:cNvPr>
          <p:cNvSpPr txBox="1">
            <a:spLocks/>
          </p:cNvSpPr>
          <p:nvPr/>
        </p:nvSpPr>
        <p:spPr>
          <a:xfrm>
            <a:off x="5920292" y="2613473"/>
            <a:ext cx="593821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s-CL" sz="4400" b="0" i="0" u="none" strike="noStrike" kern="1200" cap="none" spc="0" normalizeH="0" baseline="0" noProof="0" dirty="0">
                <a:ln>
                  <a:noFill/>
                </a:ln>
                <a:solidFill>
                  <a:prstClr val="white"/>
                </a:solidFill>
                <a:effectLst/>
                <a:uLnTx/>
                <a:uFillTx/>
                <a:latin typeface="Constantia" panose="02030602050306030303"/>
                <a:ea typeface="+mj-ea"/>
                <a:cs typeface="+mj-cs"/>
              </a:rPr>
              <a:t>Treinador Internacional</a:t>
            </a:r>
          </a:p>
        </p:txBody>
      </p:sp>
      <p:sp>
        <p:nvSpPr>
          <p:cNvPr id="8" name="Arrow: Right 7">
            <a:extLst>
              <a:ext uri="{FF2B5EF4-FFF2-40B4-BE49-F238E27FC236}">
                <a16:creationId xmlns:a16="http://schemas.microsoft.com/office/drawing/2014/main" id="{E7ABE417-EF66-4B6D-E7C0-BE71C71808E9}"/>
              </a:ext>
            </a:extLst>
          </p:cNvPr>
          <p:cNvSpPr/>
          <p:nvPr/>
        </p:nvSpPr>
        <p:spPr>
          <a:xfrm>
            <a:off x="4883970" y="2894357"/>
            <a:ext cx="720762" cy="763793"/>
          </a:xfrm>
          <a:prstGeom prst="rightArrow">
            <a:avLst/>
          </a:prstGeom>
          <a:solidFill>
            <a:srgbClr val="F1F1F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3" name="Rectangle 2">
            <a:extLst>
              <a:ext uri="{FF2B5EF4-FFF2-40B4-BE49-F238E27FC236}">
                <a16:creationId xmlns:a16="http://schemas.microsoft.com/office/drawing/2014/main" id="{D7E677F9-80D3-40B9-6B7D-3AA523BEA9D4}"/>
              </a:ext>
            </a:extLst>
          </p:cNvPr>
          <p:cNvSpPr/>
          <p:nvPr/>
        </p:nvSpPr>
        <p:spPr>
          <a:xfrm>
            <a:off x="7589784" y="3584239"/>
            <a:ext cx="2262158" cy="2215991"/>
          </a:xfrm>
          <a:prstGeom prst="rect">
            <a:avLst/>
          </a:prstGeom>
          <a:noFill/>
        </p:spPr>
        <p:txBody>
          <a:bodyPr wrap="none" lIns="91440" tIns="45720" rIns="91440" bIns="45720">
            <a:spAutoFit/>
          </a:bodyPr>
          <a:lstStyle/>
          <a:p>
            <a:pPr algn="ctr"/>
            <a:r>
              <a:rPr lang="en-US" sz="138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30</a:t>
            </a:r>
          </a:p>
        </p:txBody>
      </p:sp>
      <p:sp>
        <p:nvSpPr>
          <p:cNvPr id="6" name="TextBox 5">
            <a:extLst>
              <a:ext uri="{FF2B5EF4-FFF2-40B4-BE49-F238E27FC236}">
                <a16:creationId xmlns:a16="http://schemas.microsoft.com/office/drawing/2014/main" id="{421E9610-1007-9434-39F2-63C9D3493379}"/>
              </a:ext>
            </a:extLst>
          </p:cNvPr>
          <p:cNvSpPr txBox="1"/>
          <p:nvPr/>
        </p:nvSpPr>
        <p:spPr>
          <a:xfrm>
            <a:off x="9661516" y="4999892"/>
            <a:ext cx="1116011" cy="369332"/>
          </a:xfrm>
          <a:prstGeom prst="rect">
            <a:avLst/>
          </a:prstGeom>
          <a:noFill/>
        </p:spPr>
        <p:txBody>
          <a:bodyPr wrap="none" rtlCol="0">
            <a:spAutoFit/>
          </a:bodyPr>
          <a:lstStyle/>
          <a:p>
            <a:r>
              <a:rPr lang="en-US" b="1" dirty="0">
                <a:solidFill>
                  <a:schemeClr val="bg1"/>
                </a:solidFill>
              </a:rPr>
              <a:t>Países</a:t>
            </a:r>
            <a:endParaRPr lang="en-AU" b="1" dirty="0">
              <a:solidFill>
                <a:schemeClr val="bg1"/>
              </a:solidFill>
            </a:endParaRPr>
          </a:p>
        </p:txBody>
      </p:sp>
    </p:spTree>
    <p:extLst>
      <p:ext uri="{BB962C8B-B14F-4D97-AF65-F5344CB8AC3E}">
        <p14:creationId xmlns:p14="http://schemas.microsoft.com/office/powerpoint/2010/main" val="1190241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98F5D2C9-CBB8-0D4F-95AE-2E3EC1A980F9}"/>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5CE1D95A-D091-6941-1855-24DD3114B0E2}"/>
              </a:ext>
            </a:extLst>
          </p:cNvPr>
          <p:cNvSpPr>
            <a:spLocks noGrp="1"/>
          </p:cNvSpPr>
          <p:nvPr>
            <p:ph type="title"/>
          </p:nvPr>
        </p:nvSpPr>
        <p:spPr>
          <a:xfrm>
            <a:off x="802055" y="2613473"/>
            <a:ext cx="4221766" cy="1325563"/>
          </a:xfrm>
        </p:spPr>
        <p:txBody>
          <a:bodyPr/>
          <a:lstStyle/>
          <a:p>
            <a:r>
              <a:rPr lang="es-CL" dirty="0"/>
              <a:t>Negócios</a:t>
            </a:r>
            <a:br>
              <a:rPr lang="es-CL" dirty="0"/>
            </a:br>
            <a:r>
              <a:rPr lang="es-CL" dirty="0" err="1"/>
              <a:t>Empreendedor</a:t>
            </a:r>
            <a:endParaRPr lang="es-CL" dirty="0"/>
          </a:p>
        </p:txBody>
      </p:sp>
      <p:pic>
        <p:nvPicPr>
          <p:cNvPr id="4" name="Picture 3" descr="Gateway Adventist Centre – Melbourne – Meet Friends | Be Enriched | Know God">
            <a:extLst>
              <a:ext uri="{FF2B5EF4-FFF2-40B4-BE49-F238E27FC236}">
                <a16:creationId xmlns:a16="http://schemas.microsoft.com/office/drawing/2014/main" id="{E408A392-DF58-3EDC-8088-3F8EE6D12E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25912" y="5445433"/>
            <a:ext cx="783487" cy="1047442"/>
          </a:xfrm>
          <a:prstGeom prst="rect">
            <a:avLst/>
          </a:prstGeom>
          <a:noFill/>
          <a:extLst>
            <a:ext uri="{909E8E84-426E-40DD-AFC4-6F175D3DCCD1}">
              <a14:hiddenFill xmlns:a14="http://schemas.microsoft.com/office/drawing/2010/main">
                <a:solidFill>
                  <a:srgbClr val="FFFFFF"/>
                </a:solidFill>
              </a14:hiddenFill>
            </a:ext>
          </a:extLst>
        </p:spPr>
      </p:pic>
      <p:sp>
        <p:nvSpPr>
          <p:cNvPr id="7" name="Título 1">
            <a:extLst>
              <a:ext uri="{FF2B5EF4-FFF2-40B4-BE49-F238E27FC236}">
                <a16:creationId xmlns:a16="http://schemas.microsoft.com/office/drawing/2014/main" id="{7D1524DD-4095-23B3-9C5A-211E71B4ECCF}"/>
              </a:ext>
            </a:extLst>
          </p:cNvPr>
          <p:cNvSpPr txBox="1">
            <a:spLocks/>
          </p:cNvSpPr>
          <p:nvPr/>
        </p:nvSpPr>
        <p:spPr>
          <a:xfrm>
            <a:off x="6253781" y="2613473"/>
            <a:ext cx="467213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lvl="0" algn="ctr">
              <a:defRPr/>
            </a:pPr>
            <a:r>
              <a:rPr lang="es-CL" dirty="0" err="1">
                <a:solidFill>
                  <a:prstClr val="white"/>
                </a:solidFill>
                <a:latin typeface="Constantia" panose="02030602050306030303"/>
              </a:rPr>
              <a:t>Missional</a:t>
            </a:r>
            <a:r>
              <a:rPr lang="es-CL" dirty="0">
                <a:solidFill>
                  <a:prstClr val="white"/>
                </a:solidFill>
                <a:latin typeface="Constantia" panose="02030602050306030303"/>
              </a:rPr>
              <a:t> </a:t>
            </a:r>
            <a:r>
              <a:rPr lang="es-CL" dirty="0" err="1"/>
              <a:t>Empreendedor</a:t>
            </a:r>
            <a:endParaRPr kumimoji="0" lang="es-CL" sz="4400" b="0" i="0" u="none" strike="noStrike" kern="1200" cap="none" spc="0" normalizeH="0" baseline="0" noProof="0" dirty="0">
              <a:ln>
                <a:noFill/>
              </a:ln>
              <a:solidFill>
                <a:prstClr val="white"/>
              </a:solidFill>
              <a:effectLst/>
              <a:uLnTx/>
              <a:uFillTx/>
              <a:latin typeface="Constantia" panose="02030602050306030303"/>
              <a:ea typeface="+mj-ea"/>
              <a:cs typeface="+mj-cs"/>
            </a:endParaRPr>
          </a:p>
        </p:txBody>
      </p:sp>
      <p:sp>
        <p:nvSpPr>
          <p:cNvPr id="8" name="Arrow: Right 7">
            <a:extLst>
              <a:ext uri="{FF2B5EF4-FFF2-40B4-BE49-F238E27FC236}">
                <a16:creationId xmlns:a16="http://schemas.microsoft.com/office/drawing/2014/main" id="{22E0F8D4-55B7-08AA-BE53-1981C97C05F7}"/>
              </a:ext>
            </a:extLst>
          </p:cNvPr>
          <p:cNvSpPr/>
          <p:nvPr/>
        </p:nvSpPr>
        <p:spPr>
          <a:xfrm>
            <a:off x="5217459" y="2894357"/>
            <a:ext cx="720762" cy="763793"/>
          </a:xfrm>
          <a:prstGeom prst="rightArrow">
            <a:avLst/>
          </a:prstGeom>
          <a:solidFill>
            <a:srgbClr val="F1F1F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9" name="Rectangle 8">
            <a:extLst>
              <a:ext uri="{FF2B5EF4-FFF2-40B4-BE49-F238E27FC236}">
                <a16:creationId xmlns:a16="http://schemas.microsoft.com/office/drawing/2014/main" id="{8BD61975-8FBF-F433-07FA-A00FB86E8958}"/>
              </a:ext>
            </a:extLst>
          </p:cNvPr>
          <p:cNvSpPr/>
          <p:nvPr/>
        </p:nvSpPr>
        <p:spPr>
          <a:xfrm>
            <a:off x="7926275" y="3584239"/>
            <a:ext cx="1223413" cy="2215991"/>
          </a:xfrm>
          <a:prstGeom prst="rect">
            <a:avLst/>
          </a:prstGeom>
          <a:noFill/>
        </p:spPr>
        <p:txBody>
          <a:bodyPr wrap="none" lIns="91440" tIns="45720" rIns="91440" bIns="45720">
            <a:spAutoFit/>
          </a:bodyPr>
          <a:lstStyle/>
          <a:p>
            <a:pPr algn="ctr"/>
            <a:r>
              <a:rPr lang="en-US" sz="138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2</a:t>
            </a:r>
          </a:p>
        </p:txBody>
      </p:sp>
      <p:sp>
        <p:nvSpPr>
          <p:cNvPr id="6" name="TextBox 5">
            <a:extLst>
              <a:ext uri="{FF2B5EF4-FFF2-40B4-BE49-F238E27FC236}">
                <a16:creationId xmlns:a16="http://schemas.microsoft.com/office/drawing/2014/main" id="{CD339B2E-9CD8-27BF-7337-386FFC853364}"/>
              </a:ext>
            </a:extLst>
          </p:cNvPr>
          <p:cNvSpPr txBox="1"/>
          <p:nvPr/>
        </p:nvSpPr>
        <p:spPr>
          <a:xfrm>
            <a:off x="9051631" y="5018076"/>
            <a:ext cx="694421" cy="369332"/>
          </a:xfrm>
          <a:prstGeom prst="rect">
            <a:avLst/>
          </a:prstGeom>
          <a:noFill/>
        </p:spPr>
        <p:txBody>
          <a:bodyPr wrap="none" rtlCol="0">
            <a:spAutoFit/>
          </a:bodyPr>
          <a:lstStyle/>
          <a:p>
            <a:r>
              <a:rPr lang="en-US" b="1" dirty="0">
                <a:solidFill>
                  <a:schemeClr val="bg1"/>
                </a:solidFill>
              </a:rPr>
              <a:t>C.O.I.</a:t>
            </a:r>
            <a:endParaRPr lang="en-AU" b="1" dirty="0">
              <a:solidFill>
                <a:schemeClr val="bg1"/>
              </a:solidFill>
            </a:endParaRPr>
          </a:p>
        </p:txBody>
      </p:sp>
      <p:pic>
        <p:nvPicPr>
          <p:cNvPr id="3" name="Picture 2" descr="A yellow sign with black text&#10;&#10;Description automatically generated">
            <a:extLst>
              <a:ext uri="{FF2B5EF4-FFF2-40B4-BE49-F238E27FC236}">
                <a16:creationId xmlns:a16="http://schemas.microsoft.com/office/drawing/2014/main" id="{AFD94C6E-E609-A30C-5F01-2DDE5828CB1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01371" y="468930"/>
            <a:ext cx="2003324" cy="2003324"/>
          </a:xfrm>
          <a:prstGeom prst="rect">
            <a:avLst/>
          </a:prstGeom>
        </p:spPr>
      </p:pic>
    </p:spTree>
    <p:extLst>
      <p:ext uri="{BB962C8B-B14F-4D97-AF65-F5344CB8AC3E}">
        <p14:creationId xmlns:p14="http://schemas.microsoft.com/office/powerpoint/2010/main" val="33617428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Retângulo"/>
          <p:cNvSpPr/>
          <p:nvPr/>
        </p:nvSpPr>
        <p:spPr>
          <a:xfrm>
            <a:off x="10680120" y="-4603"/>
            <a:ext cx="1543017" cy="6897075"/>
          </a:xfrm>
          <a:prstGeom prst="rect">
            <a:avLst/>
          </a:prstGeom>
          <a:gradFill>
            <a:gsLst>
              <a:gs pos="0">
                <a:srgbClr val="762F90"/>
              </a:gs>
              <a:gs pos="100000">
                <a:schemeClr val="accent2">
                  <a:hueOff val="167855"/>
                  <a:satOff val="17755"/>
                  <a:lumOff val="-16671"/>
                </a:schemeClr>
              </a:gs>
            </a:gsLst>
            <a:lin ang="3185140"/>
          </a:gradFill>
          <a:ln w="12700">
            <a:miter lim="400000"/>
          </a:ln>
        </p:spPr>
        <p:txBody>
          <a:bodyPr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sz="1600" b="0" i="0" u="none" strike="noStrike" kern="1200" cap="none" spc="0" normalizeH="0" baseline="0" noProof="0">
              <a:ln>
                <a:noFill/>
              </a:ln>
              <a:solidFill>
                <a:srgbClr val="FFFFFF"/>
              </a:solidFill>
              <a:effectLst/>
              <a:uLnTx/>
              <a:uFillTx/>
              <a:latin typeface="Calibri" panose="020F0502020204030204"/>
              <a:ea typeface="+mn-ea"/>
              <a:cs typeface="+mn-cs"/>
              <a:sym typeface="Helvetica Neue Medium"/>
            </a:endParaRPr>
          </a:p>
        </p:txBody>
      </p:sp>
      <p:pic>
        <p:nvPicPr>
          <p:cNvPr id="16" name="Picture 1"/>
          <p:cNvPicPr>
            <a:picLocks noChangeAspect="1"/>
          </p:cNvPicPr>
          <p:nvPr/>
        </p:nvPicPr>
        <p:blipFill>
          <a:blip r:embed="rId2">
            <a:extLst>
              <a:ext uri="{28A0092B-C50C-407E-A947-70E740481C1C}">
                <a14:useLocalDpi xmlns:a14="http://schemas.microsoft.com/office/drawing/2010/main" val="0"/>
              </a:ext>
            </a:extLst>
          </a:blip>
          <a:srcRect l="22975" t="8742" r="-330" b="25356"/>
          <a:stretch>
            <a:fillRect/>
          </a:stretch>
        </p:blipFill>
        <p:spPr bwMode="auto">
          <a:xfrm>
            <a:off x="0" y="0"/>
            <a:ext cx="12283710" cy="5514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7" name="Straight Connector 16"/>
          <p:cNvCxnSpPr/>
          <p:nvPr/>
        </p:nvCxnSpPr>
        <p:spPr>
          <a:xfrm flipV="1">
            <a:off x="8313244" y="1073001"/>
            <a:ext cx="2016034" cy="93954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V="1">
            <a:off x="8313244" y="2012541"/>
            <a:ext cx="0" cy="273200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10329279" y="1073001"/>
            <a:ext cx="0" cy="435502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8313244" y="4744550"/>
            <a:ext cx="2016034" cy="683473"/>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TextBox 12"/>
          <p:cNvSpPr txBox="1">
            <a:spLocks noChangeArrowheads="1"/>
          </p:cNvSpPr>
          <p:nvPr/>
        </p:nvSpPr>
        <p:spPr bwMode="auto">
          <a:xfrm rot="20461805">
            <a:off x="8614175" y="1692005"/>
            <a:ext cx="141417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AU" sz="3200" b="0" i="0" u="none" strike="noStrike" kern="1200" cap="none" spc="0" normalizeH="0" baseline="0" noProof="0">
                <a:ln>
                  <a:noFill/>
                </a:ln>
                <a:solidFill>
                  <a:prstClr val="white"/>
                </a:solidFill>
                <a:effectLst/>
                <a:uLnTx/>
                <a:uFillTx/>
                <a:latin typeface="Arial" panose="020B0604020202020204" pitchFamily="34" charset="0"/>
                <a:ea typeface="新細明體" panose="02020500000000000000" pitchFamily="18" charset="-120"/>
                <a:cs typeface="+mn-cs"/>
              </a:rPr>
              <a:t>Centro</a:t>
            </a:r>
          </a:p>
        </p:txBody>
      </p:sp>
      <p:sp>
        <p:nvSpPr>
          <p:cNvPr id="22" name="TextBox 13"/>
          <p:cNvSpPr txBox="1">
            <a:spLocks noChangeArrowheads="1"/>
          </p:cNvSpPr>
          <p:nvPr/>
        </p:nvSpPr>
        <p:spPr bwMode="auto">
          <a:xfrm>
            <a:off x="733545" y="2038901"/>
            <a:ext cx="127470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Arial" panose="020B0604020202020204" pitchFamily="34" charset="0"/>
                <a:ea typeface="新細明體" panose="02020500000000000000" pitchFamily="18" charset="-120"/>
                <a:cs typeface="+mn-cs"/>
              </a:rPr>
              <a:t>Melbourne</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Arial" panose="020B0604020202020204" pitchFamily="34" charset="0"/>
                <a:ea typeface="新細明體" panose="02020500000000000000" pitchFamily="18" charset="-120"/>
                <a:cs typeface="+mn-cs"/>
              </a:rPr>
              <a:t>Universidade</a:t>
            </a:r>
          </a:p>
        </p:txBody>
      </p:sp>
      <p:pic>
        <p:nvPicPr>
          <p:cNvPr id="181" name="logo_iasd_circulo.pdf" descr="logo_iasd_circulo.pdf"/>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0985839" y="5604597"/>
            <a:ext cx="996536" cy="996536"/>
          </a:xfrm>
          <a:prstGeom prst="rect">
            <a:avLst/>
          </a:prstGeom>
          <a:ln w="12700">
            <a:miter lim="400000"/>
          </a:ln>
        </p:spPr>
      </p:pic>
      <p:sp>
        <p:nvSpPr>
          <p:cNvPr id="13" name="1"/>
          <p:cNvSpPr txBox="1"/>
          <p:nvPr/>
        </p:nvSpPr>
        <p:spPr>
          <a:xfrm>
            <a:off x="332430" y="5761927"/>
            <a:ext cx="10316553" cy="7899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anchor="ctr">
            <a:spAutoFit/>
          </a:bodyPr>
          <a:lstStyle>
            <a:lvl1pPr>
              <a:defRPr sz="40000">
                <a:solidFill>
                  <a:schemeClr val="accent1">
                    <a:lumOff val="16847"/>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4800" b="0"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rPr>
              <a:t>Centro do Campus de </a:t>
            </a:r>
            <a:r>
              <a:rPr kumimoji="0" lang="en-AU" sz="4800" b="0" i="0" u="none" strike="noStrike" kern="1200" cap="none" spc="0" normalizeH="0" baseline="0" noProof="0" dirty="0" err="1">
                <a:ln>
                  <a:noFill/>
                </a:ln>
                <a:solidFill>
                  <a:prstClr val="black"/>
                </a:solidFill>
                <a:effectLst/>
                <a:uLnTx/>
                <a:uFillTx/>
                <a:latin typeface="Franklin Gothic Book" panose="020B0503020102020204" pitchFamily="34" charset="0"/>
                <a:ea typeface="+mn-ea"/>
                <a:cs typeface="+mn-cs"/>
              </a:rPr>
              <a:t>Influência</a:t>
            </a:r>
            <a:r>
              <a:rPr kumimoji="0" lang="en-AU" sz="4800" b="0"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rPr>
              <a:t> (2007)</a:t>
            </a:r>
            <a:endParaRPr kumimoji="0" sz="4800" b="0"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endParaRPr>
          </a:p>
        </p:txBody>
      </p:sp>
      <p:sp>
        <p:nvSpPr>
          <p:cNvPr id="14" name="1"/>
          <p:cNvSpPr txBox="1"/>
          <p:nvPr/>
        </p:nvSpPr>
        <p:spPr>
          <a:xfrm>
            <a:off x="6326481" y="396345"/>
            <a:ext cx="4863645" cy="72840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anchor="ctr">
            <a:spAutoFit/>
          </a:bodyPr>
          <a:lstStyle>
            <a:lvl1pPr>
              <a:defRPr sz="40000">
                <a:solidFill>
                  <a:schemeClr val="accent1">
                    <a:lumOff val="16847"/>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4400" b="0"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rPr>
              <a:t>Comunidade</a:t>
            </a:r>
            <a:endParaRPr kumimoji="0" sz="4400" b="0"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endParaRPr>
          </a:p>
        </p:txBody>
      </p:sp>
      <p:sp>
        <p:nvSpPr>
          <p:cNvPr id="15" name="1"/>
          <p:cNvSpPr txBox="1"/>
          <p:nvPr/>
        </p:nvSpPr>
        <p:spPr>
          <a:xfrm>
            <a:off x="332430" y="253947"/>
            <a:ext cx="3321253" cy="72840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anchor="ctr">
            <a:spAutoFit/>
          </a:bodyPr>
          <a:lstStyle>
            <a:lvl1pPr>
              <a:defRPr sz="40000">
                <a:solidFill>
                  <a:schemeClr val="accent1">
                    <a:lumOff val="16847"/>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4400" b="0"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rPr>
              <a:t>Campus</a:t>
            </a:r>
            <a:endParaRPr kumimoji="0" sz="4400" b="0"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endParaRPr>
          </a:p>
        </p:txBody>
      </p:sp>
    </p:spTree>
    <p:extLst>
      <p:ext uri="{BB962C8B-B14F-4D97-AF65-F5344CB8AC3E}">
        <p14:creationId xmlns:p14="http://schemas.microsoft.com/office/powerpoint/2010/main" val="3720607798"/>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9F94AA1-CEE5-4B2B-6603-3A59348554C5}"/>
            </a:ext>
          </a:extLst>
        </p:cNvPr>
        <p:cNvGrpSpPr/>
        <p:nvPr/>
      </p:nvGrpSpPr>
      <p:grpSpPr>
        <a:xfrm>
          <a:off x="0" y="0"/>
          <a:ext cx="0" cy="0"/>
          <a:chOff x="0" y="0"/>
          <a:chExt cx="0" cy="0"/>
        </a:xfrm>
      </p:grpSpPr>
      <p:pic>
        <p:nvPicPr>
          <p:cNvPr id="2" name="Picture 1" descr="A building with a sign on the side&#10;&#10;Description automatically generated">
            <a:extLst>
              <a:ext uri="{FF2B5EF4-FFF2-40B4-BE49-F238E27FC236}">
                <a16:creationId xmlns:a16="http://schemas.microsoft.com/office/drawing/2014/main" id="{C41A2492-36A4-3F52-7CC2-35AC01981D25}"/>
              </a:ext>
            </a:extLst>
          </p:cNvPr>
          <p:cNvPicPr>
            <a:picLocks noChangeAspect="1"/>
          </p:cNvPicPr>
          <p:nvPr/>
        </p:nvPicPr>
        <p:blipFill>
          <a:blip r:embed="rId2"/>
          <a:stretch>
            <a:fillRect/>
          </a:stretch>
        </p:blipFill>
        <p:spPr>
          <a:xfrm>
            <a:off x="0" y="0"/>
            <a:ext cx="12192000" cy="6858000"/>
          </a:xfrm>
          <a:prstGeom prst="rect">
            <a:avLst/>
          </a:prstGeom>
        </p:spPr>
      </p:pic>
      <p:sp>
        <p:nvSpPr>
          <p:cNvPr id="35856" name="Rectangle 35855">
            <a:extLst>
              <a:ext uri="{FF2B5EF4-FFF2-40B4-BE49-F238E27FC236}">
                <a16:creationId xmlns:a16="http://schemas.microsoft.com/office/drawing/2014/main" id="{D1EBB2DB-A206-B4E3-A202-DBB47053F8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842" name="Rectangle 2">
            <a:extLst>
              <a:ext uri="{FF2B5EF4-FFF2-40B4-BE49-F238E27FC236}">
                <a16:creationId xmlns:a16="http://schemas.microsoft.com/office/drawing/2014/main" id="{90F057E7-8142-0CFC-A736-610AEC3BACD5}"/>
              </a:ext>
            </a:extLst>
          </p:cNvPr>
          <p:cNvSpPr>
            <a:spLocks noChangeArrowheads="1"/>
          </p:cNvSpPr>
          <p:nvPr/>
        </p:nvSpPr>
        <p:spPr bwMode="auto">
          <a:xfrm>
            <a:off x="523875" y="5317240"/>
            <a:ext cx="11210925" cy="74483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rmAutofit/>
          </a:bodyPr>
          <a:lstStyle>
            <a:lvl1pPr>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ea typeface="新細明體" panose="02020500000000000000" pitchFamily="18" charset="-120"/>
              </a:defRPr>
            </a:lvl1pPr>
            <a:lvl2pPr marL="741363" indent="-284163">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ea typeface="新細明體" panose="02020500000000000000" pitchFamily="18" charset="-120"/>
              </a:defRPr>
            </a:lvl2pPr>
            <a:lvl3pPr marL="1141413" indent="-227013">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新細明體" panose="02020500000000000000" pitchFamily="18" charset="-120"/>
              </a:defRPr>
            </a:lvl3pPr>
            <a:lvl4pPr marL="1598613" indent="-227013">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ea typeface="新細明體" panose="02020500000000000000" pitchFamily="18" charset="-120"/>
              </a:defRPr>
            </a:lvl4pPr>
            <a:lvl5pPr marL="2055813" indent="-227013">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ea typeface="新細明體" panose="02020500000000000000" pitchFamily="18" charset="-120"/>
              </a:defRPr>
            </a:lvl5pPr>
            <a:lvl6pPr marL="2513013" indent="-227013"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新細明體" panose="02020500000000000000" pitchFamily="18" charset="-120"/>
              </a:defRPr>
            </a:lvl6pPr>
            <a:lvl7pPr marL="2970213" indent="-227013"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新細明體" panose="02020500000000000000" pitchFamily="18" charset="-120"/>
              </a:defRPr>
            </a:lvl7pPr>
            <a:lvl8pPr marL="3427413" indent="-227013"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新細明體" panose="02020500000000000000" pitchFamily="18" charset="-120"/>
              </a:defRPr>
            </a:lvl8pPr>
            <a:lvl9pPr marL="3884613" indent="-227013"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新細明體" panose="02020500000000000000" pitchFamily="18" charset="-120"/>
              </a:defRPr>
            </a:lvl9pPr>
          </a:lstStyle>
          <a:p>
            <a:pPr marL="0" marR="0" lvl="0" indent="0" algn="ctr" defTabSz="914400" rtl="0" eaLnBrk="1" fontAlgn="auto" latinLnBrk="0" hangingPunct="1">
              <a:lnSpc>
                <a:spcPct val="90000"/>
              </a:lnSpc>
              <a:spcBef>
                <a:spcPct val="0"/>
              </a:spcBef>
              <a:spcAft>
                <a:spcPts val="600"/>
              </a:spcAft>
              <a:buClrTx/>
              <a:buSzTx/>
              <a:buFont typeface="Times New Roman" panose="02020603050405020304" pitchFamily="18" charset="0"/>
              <a:buNone/>
              <a:tabLst/>
              <a:defRPr/>
            </a:pPr>
            <a:r>
              <a:rPr kumimoji="0" lang="en-US" altLang="ko-KR" sz="3600" b="0" i="0" u="none" strike="noStrike" kern="1200" cap="none" spc="0" normalizeH="0" baseline="0" noProof="0" dirty="0">
                <a:ln>
                  <a:noFill/>
                </a:ln>
                <a:solidFill>
                  <a:prstClr val="black">
                    <a:lumMod val="85000"/>
                    <a:lumOff val="15000"/>
                  </a:prstClr>
                </a:solidFill>
                <a:effectLst/>
                <a:uLnTx/>
                <a:uFillTx/>
                <a:latin typeface="Calibri Light" panose="020F0302020204030204"/>
                <a:ea typeface="맑은 고딕" panose="020B0503020000020004" pitchFamily="34" charset="-127"/>
                <a:cs typeface="+mn-cs"/>
              </a:rPr>
              <a:t>2019 – Centro de Influência de Bem-Estar</a:t>
            </a:r>
            <a:endParaRPr kumimoji="0" lang="en-US" altLang="zh-TW" sz="3600" b="0" i="0" u="none" strike="noStrike" kern="1200" cap="none" spc="0" normalizeH="0" baseline="0" noProof="0" dirty="0">
              <a:ln>
                <a:noFill/>
              </a:ln>
              <a:solidFill>
                <a:prstClr val="black">
                  <a:lumMod val="85000"/>
                  <a:lumOff val="15000"/>
                </a:prstClr>
              </a:solidFill>
              <a:effectLst/>
              <a:uLnTx/>
              <a:uFillTx/>
              <a:latin typeface="Calibri Light" panose="020F0302020204030204"/>
              <a:ea typeface="新細明體" panose="02020500000000000000" pitchFamily="18" charset="-120"/>
              <a:cs typeface="+mn-cs"/>
            </a:endParaRPr>
          </a:p>
        </p:txBody>
      </p:sp>
      <p:cxnSp>
        <p:nvCxnSpPr>
          <p:cNvPr id="35858" name="Straight Connector 35857">
            <a:extLst>
              <a:ext uri="{FF2B5EF4-FFF2-40B4-BE49-F238E27FC236}">
                <a16:creationId xmlns:a16="http://schemas.microsoft.com/office/drawing/2014/main" id="{D5A7670C-69D1-A7E5-F44E-A0BE084EA37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35860" name="Straight Connector 35859">
            <a:extLst>
              <a:ext uri="{FF2B5EF4-FFF2-40B4-BE49-F238E27FC236}">
                <a16:creationId xmlns:a16="http://schemas.microsoft.com/office/drawing/2014/main" id="{4546C248-92C2-92F4-0451-2D88C7EEE58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6535698"/>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9E850C1-722E-C507-A026-3BC18678E8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C03E15-6D10-39AF-C4C7-3E3B84B0A752}"/>
              </a:ext>
            </a:extLst>
          </p:cNvPr>
          <p:cNvSpPr>
            <a:spLocks noGrp="1"/>
          </p:cNvSpPr>
          <p:nvPr>
            <p:ph type="title"/>
          </p:nvPr>
        </p:nvSpPr>
        <p:spPr/>
        <p:txBody>
          <a:bodyPr/>
          <a:lstStyle/>
          <a:p>
            <a:r>
              <a:rPr lang="en-US" dirty="0"/>
              <a:t>Cinco Passos para Equipar</a:t>
            </a:r>
            <a:endParaRPr lang="en-AU" dirty="0"/>
          </a:p>
        </p:txBody>
      </p:sp>
      <p:sp>
        <p:nvSpPr>
          <p:cNvPr id="3" name="Text Placeholder 2">
            <a:extLst>
              <a:ext uri="{FF2B5EF4-FFF2-40B4-BE49-F238E27FC236}">
                <a16:creationId xmlns:a16="http://schemas.microsoft.com/office/drawing/2014/main" id="{652D3DBE-305A-DE4F-31B6-7F809533D313}"/>
              </a:ext>
            </a:extLst>
          </p:cNvPr>
          <p:cNvSpPr>
            <a:spLocks noGrp="1"/>
          </p:cNvSpPr>
          <p:nvPr>
            <p:ph type="body" idx="1"/>
          </p:nvPr>
        </p:nvSpPr>
        <p:spPr/>
        <p:txBody>
          <a:bodyPr/>
          <a:lstStyle/>
          <a:p>
            <a:r>
              <a:rPr lang="en-US" dirty="0"/>
              <a:t>Como equipar empreendedores missionais para o Reino?</a:t>
            </a:r>
            <a:endParaRPr lang="en-AU" dirty="0"/>
          </a:p>
        </p:txBody>
      </p:sp>
    </p:spTree>
    <p:extLst>
      <p:ext uri="{BB962C8B-B14F-4D97-AF65-F5344CB8AC3E}">
        <p14:creationId xmlns:p14="http://schemas.microsoft.com/office/powerpoint/2010/main" val="12484742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00A40-4605-5C3F-7D9A-58A369A97187}"/>
              </a:ext>
            </a:extLst>
          </p:cNvPr>
          <p:cNvSpPr>
            <a:spLocks noGrp="1"/>
          </p:cNvSpPr>
          <p:nvPr>
            <p:ph type="title"/>
          </p:nvPr>
        </p:nvSpPr>
        <p:spPr>
          <a:xfrm>
            <a:off x="648970" y="365126"/>
            <a:ext cx="10689590" cy="1678828"/>
          </a:xfrm>
        </p:spPr>
        <p:txBody>
          <a:bodyPr>
            <a:normAutofit/>
          </a:bodyPr>
          <a:lstStyle/>
          <a:p>
            <a:r>
              <a:rPr lang="en-US" sz="5600" dirty="0">
                <a:solidFill>
                  <a:schemeClr val="bg1"/>
                </a:solidFill>
              </a:rPr>
              <a:t>Passo 1 – Identificar e Reviver</a:t>
            </a:r>
            <a:endParaRPr lang="en-AU" sz="5600" dirty="0">
              <a:solidFill>
                <a:schemeClr val="bg1"/>
              </a:solidFill>
            </a:endParaRPr>
          </a:p>
        </p:txBody>
      </p:sp>
      <p:sp>
        <p:nvSpPr>
          <p:cNvPr id="3" name="Text Placeholder 2">
            <a:extLst>
              <a:ext uri="{FF2B5EF4-FFF2-40B4-BE49-F238E27FC236}">
                <a16:creationId xmlns:a16="http://schemas.microsoft.com/office/drawing/2014/main" id="{BC0154AB-3986-A0A7-4779-672F786E5B63}"/>
              </a:ext>
            </a:extLst>
          </p:cNvPr>
          <p:cNvSpPr txBox="1">
            <a:spLocks/>
          </p:cNvSpPr>
          <p:nvPr/>
        </p:nvSpPr>
        <p:spPr>
          <a:xfrm>
            <a:off x="648970" y="2043953"/>
            <a:ext cx="10515600" cy="303365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800" dirty="0">
                <a:solidFill>
                  <a:schemeClr val="bg1"/>
                </a:solidFill>
              </a:rPr>
              <a:t>Ajude-os a conhecer sua Identidade Adventista do Sétimo Dia – O chamado profético de Deus!</a:t>
            </a:r>
          </a:p>
          <a:p>
            <a:pPr marL="0" indent="0">
              <a:buNone/>
            </a:pPr>
            <a:endParaRPr lang="en-US" sz="2800" dirty="0">
              <a:solidFill>
                <a:schemeClr val="bg1"/>
              </a:solidFill>
            </a:endParaRPr>
          </a:p>
        </p:txBody>
      </p:sp>
      <p:pic>
        <p:nvPicPr>
          <p:cNvPr id="4" name="Picture 3" descr="Gateway Adventist Centre – Melbourne – Meet Friends | Be Enriched | Know God">
            <a:extLst>
              <a:ext uri="{FF2B5EF4-FFF2-40B4-BE49-F238E27FC236}">
                <a16:creationId xmlns:a16="http://schemas.microsoft.com/office/drawing/2014/main" id="{79233954-E5E4-3599-3362-2C8CE544B98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25912" y="5445433"/>
            <a:ext cx="783487" cy="10474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87221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393F22B-9840-0B2A-FC6C-8B4054CB4E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A08C6C-185C-4331-9C13-DD63E248C864}"/>
              </a:ext>
            </a:extLst>
          </p:cNvPr>
          <p:cNvSpPr>
            <a:spLocks noGrp="1"/>
          </p:cNvSpPr>
          <p:nvPr>
            <p:ph type="title"/>
          </p:nvPr>
        </p:nvSpPr>
        <p:spPr>
          <a:xfrm>
            <a:off x="648970" y="365126"/>
            <a:ext cx="10689590" cy="1678828"/>
          </a:xfrm>
        </p:spPr>
        <p:txBody>
          <a:bodyPr>
            <a:normAutofit/>
          </a:bodyPr>
          <a:lstStyle/>
          <a:p>
            <a:r>
              <a:rPr lang="en-US" sz="5600" dirty="0">
                <a:solidFill>
                  <a:schemeClr val="bg1"/>
                </a:solidFill>
              </a:rPr>
              <a:t>Passo 1 – Identificar e Reviver</a:t>
            </a:r>
            <a:endParaRPr lang="en-AU" sz="5600" dirty="0">
              <a:solidFill>
                <a:schemeClr val="bg1"/>
              </a:solidFill>
            </a:endParaRPr>
          </a:p>
        </p:txBody>
      </p:sp>
      <p:sp>
        <p:nvSpPr>
          <p:cNvPr id="3" name="Text Placeholder 2">
            <a:extLst>
              <a:ext uri="{FF2B5EF4-FFF2-40B4-BE49-F238E27FC236}">
                <a16:creationId xmlns:a16="http://schemas.microsoft.com/office/drawing/2014/main" id="{44D8309E-6726-CCA7-3F4C-326F2AC15055}"/>
              </a:ext>
            </a:extLst>
          </p:cNvPr>
          <p:cNvSpPr txBox="1">
            <a:spLocks/>
          </p:cNvSpPr>
          <p:nvPr/>
        </p:nvSpPr>
        <p:spPr>
          <a:xfrm>
            <a:off x="648970" y="2043954"/>
            <a:ext cx="10515600" cy="560312"/>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white"/>
                </a:solidFill>
                <a:effectLst/>
                <a:uLnTx/>
                <a:uFillTx/>
                <a:latin typeface="Franklin Gothic Book" panose="020B0503020102020204"/>
                <a:ea typeface="+mn-ea"/>
                <a:cs typeface="+mn-cs"/>
              </a:rPr>
              <a:t>Ajude-os a conhecer sua Identidade Adventista – O chamado profético de Deus!</a:t>
            </a:r>
            <a:endParaRPr kumimoji="0" lang="en-AU" sz="2800" b="0" i="0" u="none" strike="noStrike" kern="1200" cap="none" spc="0" normalizeH="0" baseline="0" noProof="0" dirty="0">
              <a:ln>
                <a:noFill/>
              </a:ln>
              <a:solidFill>
                <a:prstClr val="white"/>
              </a:solidFill>
              <a:effectLst/>
              <a:uLnTx/>
              <a:uFillTx/>
              <a:latin typeface="Franklin Gothic Book" panose="020B0503020102020204"/>
              <a:ea typeface="+mn-ea"/>
              <a:cs typeface="+mn-cs"/>
            </a:endParaRPr>
          </a:p>
        </p:txBody>
      </p:sp>
      <p:pic>
        <p:nvPicPr>
          <p:cNvPr id="4" name="Picture 3" descr="Gateway Adventist Centre – Melbourne – Meet Friends | Be Enriched | Know God">
            <a:extLst>
              <a:ext uri="{FF2B5EF4-FFF2-40B4-BE49-F238E27FC236}">
                <a16:creationId xmlns:a16="http://schemas.microsoft.com/office/drawing/2014/main" id="{DE4D53B4-637F-A0AD-E35A-2284E41775B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25912" y="5445433"/>
            <a:ext cx="783487" cy="104744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E2741F2-1562-7AE9-8488-CF003B31ADB2}"/>
              </a:ext>
            </a:extLst>
          </p:cNvPr>
          <p:cNvSpPr/>
          <p:nvPr/>
        </p:nvSpPr>
        <p:spPr>
          <a:xfrm>
            <a:off x="3059019" y="2967335"/>
            <a:ext cx="6073971" cy="3154710"/>
          </a:xfrm>
          <a:prstGeom prst="rect">
            <a:avLst/>
          </a:prstGeom>
          <a:noFill/>
        </p:spPr>
        <p:txBody>
          <a:bodyPr wrap="none" lIns="91440" tIns="45720" rIns="91440" bIns="45720">
            <a:spAutoFit/>
          </a:bodyPr>
          <a:lstStyle/>
          <a:p>
            <a:pPr algn="ctr"/>
            <a:r>
              <a:rPr lang="en-US" sz="19900" b="1" cap="none" spc="50" dirty="0">
                <a:ln w="9525" cmpd="sng">
                  <a:solidFill>
                    <a:schemeClr val="accent1"/>
                  </a:solidFill>
                  <a:prstDash val="solid"/>
                </a:ln>
                <a:solidFill>
                  <a:srgbClr val="70AD47">
                    <a:tint val="1000"/>
                  </a:srgbClr>
                </a:solidFill>
                <a:effectLst>
                  <a:glow rad="38100">
                    <a:schemeClr val="accent1">
                      <a:alpha val="40000"/>
                    </a:schemeClr>
                  </a:glow>
                </a:effectLst>
              </a:rPr>
              <a:t>U.V.P.</a:t>
            </a:r>
          </a:p>
        </p:txBody>
      </p:sp>
    </p:spTree>
    <p:extLst>
      <p:ext uri="{BB962C8B-B14F-4D97-AF65-F5344CB8AC3E}">
        <p14:creationId xmlns:p14="http://schemas.microsoft.com/office/powerpoint/2010/main" val="22341006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8F7900D-E687-F2F7-CBAF-41504CFD832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51F09A8-2AC1-3E22-CB14-FCDDE2D3FC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940573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3D5052E-4EF8-FA5E-440D-7521DD232F1D}"/>
            </a:ext>
          </a:extLst>
        </p:cNvPr>
        <p:cNvGrpSpPr/>
        <p:nvPr/>
      </p:nvGrpSpPr>
      <p:grpSpPr>
        <a:xfrm>
          <a:off x="0" y="0"/>
          <a:ext cx="0" cy="0"/>
          <a:chOff x="0" y="0"/>
          <a:chExt cx="0" cy="0"/>
        </a:xfrm>
      </p:grpSpPr>
      <p:pic>
        <p:nvPicPr>
          <p:cNvPr id="8" name="Picture 7" descr="Blackberry vs iPhone – You Know Who Blogs">
            <a:extLst>
              <a:ext uri="{FF2B5EF4-FFF2-40B4-BE49-F238E27FC236}">
                <a16:creationId xmlns:a16="http://schemas.microsoft.com/office/drawing/2014/main" id="{33A5385A-2E55-0AE5-DAD5-83C704AA0BD3}"/>
              </a:ext>
            </a:extLst>
          </p:cNvPr>
          <p:cNvPicPr>
            <a:picLocks noChangeAspect="1"/>
          </p:cNvPicPr>
          <p:nvPr/>
        </p:nvPicPr>
        <p:blipFill>
          <a:blip r:embed="rId3"/>
          <a:stretch>
            <a:fillRect/>
          </a:stretch>
        </p:blipFill>
        <p:spPr>
          <a:xfrm>
            <a:off x="3844365" y="1289050"/>
            <a:ext cx="6350000" cy="4737100"/>
          </a:xfrm>
          <a:prstGeom prst="rect">
            <a:avLst/>
          </a:prstGeom>
        </p:spPr>
      </p:pic>
      <p:sp>
        <p:nvSpPr>
          <p:cNvPr id="9" name="Título 3">
            <a:extLst>
              <a:ext uri="{FF2B5EF4-FFF2-40B4-BE49-F238E27FC236}">
                <a16:creationId xmlns:a16="http://schemas.microsoft.com/office/drawing/2014/main" id="{F09B4891-7B79-FD4B-9D96-3A9D89A24402}"/>
              </a:ext>
            </a:extLst>
          </p:cNvPr>
          <p:cNvSpPr>
            <a:spLocks noGrp="1"/>
          </p:cNvSpPr>
          <p:nvPr>
            <p:ph type="title"/>
          </p:nvPr>
        </p:nvSpPr>
        <p:spPr>
          <a:xfrm>
            <a:off x="2674046" y="365126"/>
            <a:ext cx="7384354" cy="820208"/>
          </a:xfrm>
        </p:spPr>
        <p:txBody>
          <a:bodyPr/>
          <a:lstStyle/>
          <a:p>
            <a:r>
              <a:rPr lang="es-CL" dirty="0"/>
              <a:t>Único </a:t>
            </a:r>
            <a:r>
              <a:rPr lang="es-CL" dirty="0" err="1"/>
              <a:t>Valor</a:t>
            </a:r>
            <a:r>
              <a:rPr lang="es-CL" dirty="0"/>
              <a:t> </a:t>
            </a:r>
            <a:r>
              <a:rPr lang="es-CL" dirty="0" err="1"/>
              <a:t>Proposição</a:t>
            </a:r>
            <a:endParaRPr lang="es-CL" dirty="0"/>
          </a:p>
        </p:txBody>
      </p:sp>
    </p:spTree>
    <p:extLst>
      <p:ext uri="{BB962C8B-B14F-4D97-AF65-F5344CB8AC3E}">
        <p14:creationId xmlns:p14="http://schemas.microsoft.com/office/powerpoint/2010/main" val="18142824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4CF1594-9EFE-41DC-096C-A85F66DAA011}"/>
            </a:ext>
          </a:extLst>
        </p:cNvPr>
        <p:cNvGrpSpPr/>
        <p:nvPr/>
      </p:nvGrpSpPr>
      <p:grpSpPr>
        <a:xfrm>
          <a:off x="0" y="0"/>
          <a:ext cx="0" cy="0"/>
          <a:chOff x="0" y="0"/>
          <a:chExt cx="0" cy="0"/>
        </a:xfrm>
      </p:grpSpPr>
      <p:pic>
        <p:nvPicPr>
          <p:cNvPr id="2" name="Picture 1" descr="Corel WordPerfect Vs Word - Word Processing Software Duel – RoyalCDKeys">
            <a:extLst>
              <a:ext uri="{FF2B5EF4-FFF2-40B4-BE49-F238E27FC236}">
                <a16:creationId xmlns:a16="http://schemas.microsoft.com/office/drawing/2014/main" id="{4748970A-73C8-D59C-7999-4EF5C053AF91}"/>
              </a:ext>
            </a:extLst>
          </p:cNvPr>
          <p:cNvPicPr>
            <a:picLocks noChangeAspect="1"/>
          </p:cNvPicPr>
          <p:nvPr/>
        </p:nvPicPr>
        <p:blipFill>
          <a:blip r:embed="rId3"/>
          <a:stretch>
            <a:fillRect/>
          </a:stretch>
        </p:blipFill>
        <p:spPr>
          <a:xfrm>
            <a:off x="2531442" y="1363532"/>
            <a:ext cx="8932816" cy="5147535"/>
          </a:xfrm>
          <a:prstGeom prst="rect">
            <a:avLst/>
          </a:prstGeom>
        </p:spPr>
      </p:pic>
      <p:sp>
        <p:nvSpPr>
          <p:cNvPr id="3" name="Título 3">
            <a:extLst>
              <a:ext uri="{FF2B5EF4-FFF2-40B4-BE49-F238E27FC236}">
                <a16:creationId xmlns:a16="http://schemas.microsoft.com/office/drawing/2014/main" id="{664418E7-15B7-EF53-B4DB-2029045B0F53}"/>
              </a:ext>
            </a:extLst>
          </p:cNvPr>
          <p:cNvSpPr>
            <a:spLocks noGrp="1"/>
          </p:cNvSpPr>
          <p:nvPr>
            <p:ph type="title"/>
          </p:nvPr>
        </p:nvSpPr>
        <p:spPr>
          <a:xfrm>
            <a:off x="2674046" y="365126"/>
            <a:ext cx="7384354" cy="820208"/>
          </a:xfrm>
        </p:spPr>
        <p:txBody>
          <a:bodyPr/>
          <a:lstStyle/>
          <a:p>
            <a:r>
              <a:rPr lang="es-CL" dirty="0"/>
              <a:t>Único </a:t>
            </a:r>
            <a:r>
              <a:rPr lang="es-CL" dirty="0" err="1"/>
              <a:t>Valor</a:t>
            </a:r>
            <a:r>
              <a:rPr lang="es-CL" dirty="0"/>
              <a:t> </a:t>
            </a:r>
            <a:r>
              <a:rPr lang="es-CL" dirty="0" err="1"/>
              <a:t>Proposição</a:t>
            </a:r>
            <a:endParaRPr lang="es-CL" dirty="0"/>
          </a:p>
        </p:txBody>
      </p:sp>
    </p:spTree>
    <p:extLst>
      <p:ext uri="{BB962C8B-B14F-4D97-AF65-F5344CB8AC3E}">
        <p14:creationId xmlns:p14="http://schemas.microsoft.com/office/powerpoint/2010/main" val="20899315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EF9DD2D-0ED4-C1F2-96FE-703C124CA7EC}"/>
            </a:ext>
          </a:extLst>
        </p:cNvPr>
        <p:cNvGrpSpPr/>
        <p:nvPr/>
      </p:nvGrpSpPr>
      <p:grpSpPr>
        <a:xfrm>
          <a:off x="0" y="0"/>
          <a:ext cx="0" cy="0"/>
          <a:chOff x="0" y="0"/>
          <a:chExt cx="0" cy="0"/>
        </a:xfrm>
      </p:grpSpPr>
      <p:sp>
        <p:nvSpPr>
          <p:cNvPr id="4" name="Título 3">
            <a:extLst>
              <a:ext uri="{FF2B5EF4-FFF2-40B4-BE49-F238E27FC236}">
                <a16:creationId xmlns:a16="http://schemas.microsoft.com/office/drawing/2014/main" id="{01E4429B-0B76-864B-DC1B-4FEB6331C4DA}"/>
              </a:ext>
            </a:extLst>
          </p:cNvPr>
          <p:cNvSpPr>
            <a:spLocks noGrp="1"/>
          </p:cNvSpPr>
          <p:nvPr>
            <p:ph type="title"/>
          </p:nvPr>
        </p:nvSpPr>
        <p:spPr>
          <a:xfrm>
            <a:off x="2674046" y="365126"/>
            <a:ext cx="7384354" cy="820208"/>
          </a:xfrm>
        </p:spPr>
        <p:txBody>
          <a:bodyPr/>
          <a:lstStyle/>
          <a:p>
            <a:r>
              <a:rPr lang="es-CL" dirty="0" err="1"/>
              <a:t>Nosso</a:t>
            </a:r>
            <a:r>
              <a:rPr lang="es-CL" dirty="0"/>
              <a:t> </a:t>
            </a:r>
            <a:r>
              <a:rPr lang="es-CL" dirty="0" err="1"/>
              <a:t>singularidade</a:t>
            </a:r>
            <a:endParaRPr lang="es-CL" dirty="0"/>
          </a:p>
        </p:txBody>
      </p:sp>
      <p:sp>
        <p:nvSpPr>
          <p:cNvPr id="3" name="Rectangle 2">
            <a:extLst>
              <a:ext uri="{FF2B5EF4-FFF2-40B4-BE49-F238E27FC236}">
                <a16:creationId xmlns:a16="http://schemas.microsoft.com/office/drawing/2014/main" id="{A3E9090C-7528-AABF-A981-9DF442570859}"/>
              </a:ext>
            </a:extLst>
          </p:cNvPr>
          <p:cNvSpPr txBox="1">
            <a:spLocks noChangeArrowheads="1"/>
          </p:cNvSpPr>
          <p:nvPr/>
        </p:nvSpPr>
        <p:spPr>
          <a:xfrm>
            <a:off x="2674046" y="1551008"/>
            <a:ext cx="9317326" cy="5173883"/>
          </a:xfrm>
          <a:prstGeom prst="rect">
            <a:avLst/>
          </a:prstGeom>
        </p:spPr>
        <p:txBody>
          <a:bodyPr vert="horz" lIns="91440" tIns="45720" rIns="126999"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005"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altLang="en-US" sz="3200" b="0" i="0" u="none" strike="noStrike" kern="1200" cap="none" spc="0" normalizeH="0" baseline="0" noProof="0" dirty="0">
                <a:ln>
                  <a:noFill/>
                </a:ln>
                <a:solidFill>
                  <a:srgbClr val="000000"/>
                </a:solidFill>
                <a:effectLst/>
                <a:uLnTx/>
                <a:uFillTx/>
                <a:latin typeface="Franklin Gothic Book" panose="020B0503020102020204"/>
                <a:ea typeface="新細明體" panose="02020500000000000000" pitchFamily="18" charset="-120"/>
                <a:cs typeface="Arial" panose="020B0604020202020204" pitchFamily="34" charset="0"/>
              </a:rPr>
              <a:t>“</a:t>
            </a:r>
            <a:r>
              <a:rPr kumimoji="0" lang="en-US" altLang="en-US" sz="3200" b="0" i="0" u="none" strike="noStrike" kern="1200" cap="none" spc="0" normalizeH="0" baseline="0" noProof="0" dirty="0">
                <a:ln>
                  <a:noFill/>
                </a:ln>
                <a:solidFill>
                  <a:srgbClr val="000000"/>
                </a:solidFill>
                <a:effectLst/>
                <a:uLnTx/>
                <a:uFillTx/>
                <a:latin typeface="Franklin Gothic Book" panose="020B0503020102020204"/>
                <a:ea typeface="新細明體" panose="02020500000000000000" pitchFamily="18" charset="-120"/>
                <a:cs typeface="+mn-cs"/>
              </a:rPr>
              <a:t>Em um sentido especial, os adventistas do sétimo dia foram colocados no mundo como vigias e portadores de luz… Foi-lhes dada uma obra de grande importância, a obra das mensagens do primeiro, segundo e terceiro anjos.</a:t>
            </a:r>
            <a:r>
              <a:rPr kumimoji="0" lang="en-US" altLang="en-US" sz="3200" b="0" i="0" u="none" strike="noStrike" kern="1200" cap="none" spc="0" normalizeH="0" baseline="0" noProof="0" dirty="0">
                <a:ln>
                  <a:noFill/>
                </a:ln>
                <a:solidFill>
                  <a:srgbClr val="000000"/>
                </a:solidFill>
                <a:effectLst/>
                <a:uLnTx/>
                <a:uFillTx/>
                <a:latin typeface="Franklin Gothic Book" panose="020B0503020102020204"/>
                <a:ea typeface="新細明體" panose="02020500000000000000" pitchFamily="18" charset="-120"/>
                <a:cs typeface="Arial" panose="020B0604020202020204" pitchFamily="34" charset="0"/>
              </a:rPr>
              <a:t>”		      		</a:t>
            </a:r>
            <a:endParaRPr lang="en-US" altLang="en-US" sz="3200" dirty="0">
              <a:solidFill>
                <a:srgbClr val="000000"/>
              </a:solidFill>
              <a:latin typeface="Franklin Gothic Book" panose="020B0503020102020204"/>
              <a:ea typeface="新細明體" panose="02020500000000000000" pitchFamily="18" charset="-120"/>
              <a:cs typeface="Arial" panose="020B0604020202020204" pitchFamily="34" charset="0"/>
            </a:endParaRPr>
          </a:p>
          <a:p>
            <a:pPr marL="40005"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altLang="en-US" sz="3200" b="0" i="0" u="none" strike="noStrike" kern="1200" cap="none" spc="0" normalizeH="0" baseline="0" noProof="0" dirty="0">
                <a:ln>
                  <a:noFill/>
                </a:ln>
                <a:solidFill>
                  <a:srgbClr val="000000"/>
                </a:solidFill>
                <a:effectLst/>
                <a:uLnTx/>
                <a:uFillTx/>
                <a:latin typeface="Franklin Gothic Book" panose="020B0503020102020204"/>
                <a:ea typeface="新細明體" panose="02020500000000000000" pitchFamily="18" charset="-120"/>
                <a:cs typeface="Arial" panose="020B0604020202020204" pitchFamily="34" charset="0"/>
              </a:rPr>
              <a:t>– Evangelismo p.119</a:t>
            </a:r>
          </a:p>
          <a:p>
            <a:pPr marL="40005"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32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15686540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92E2B50-30E4-7D56-3870-9697E4EB0675}"/>
            </a:ext>
          </a:extLst>
        </p:cNvPr>
        <p:cNvGrpSpPr/>
        <p:nvPr/>
      </p:nvGrpSpPr>
      <p:grpSpPr>
        <a:xfrm>
          <a:off x="0" y="0"/>
          <a:ext cx="0" cy="0"/>
          <a:chOff x="0" y="0"/>
          <a:chExt cx="0" cy="0"/>
        </a:xfrm>
      </p:grpSpPr>
      <p:sp>
        <p:nvSpPr>
          <p:cNvPr id="4" name="Título 3">
            <a:extLst>
              <a:ext uri="{FF2B5EF4-FFF2-40B4-BE49-F238E27FC236}">
                <a16:creationId xmlns:a16="http://schemas.microsoft.com/office/drawing/2014/main" id="{DC0D5E8D-0EA5-C9B9-48CB-5416D47CE039}"/>
              </a:ext>
            </a:extLst>
          </p:cNvPr>
          <p:cNvSpPr>
            <a:spLocks noGrp="1"/>
          </p:cNvSpPr>
          <p:nvPr>
            <p:ph type="title"/>
          </p:nvPr>
        </p:nvSpPr>
        <p:spPr>
          <a:xfrm>
            <a:off x="2674046" y="365126"/>
            <a:ext cx="7384354" cy="820208"/>
          </a:xfrm>
        </p:spPr>
        <p:txBody>
          <a:bodyPr/>
          <a:lstStyle/>
          <a:p>
            <a:r>
              <a:rPr lang="es-CL" dirty="0" err="1"/>
              <a:t>Nosso</a:t>
            </a:r>
            <a:r>
              <a:rPr lang="es-CL" dirty="0"/>
              <a:t> </a:t>
            </a:r>
            <a:r>
              <a:rPr lang="es-CL" dirty="0" err="1"/>
              <a:t>singularidade</a:t>
            </a:r>
            <a:endParaRPr lang="es-CL" dirty="0"/>
          </a:p>
        </p:txBody>
      </p:sp>
      <p:sp>
        <p:nvSpPr>
          <p:cNvPr id="3" name="Rectangle 2">
            <a:extLst>
              <a:ext uri="{FF2B5EF4-FFF2-40B4-BE49-F238E27FC236}">
                <a16:creationId xmlns:a16="http://schemas.microsoft.com/office/drawing/2014/main" id="{A385639C-DC7F-734D-ECA2-00588C24DF30}"/>
              </a:ext>
            </a:extLst>
          </p:cNvPr>
          <p:cNvSpPr txBox="1">
            <a:spLocks noChangeArrowheads="1"/>
          </p:cNvSpPr>
          <p:nvPr/>
        </p:nvSpPr>
        <p:spPr>
          <a:xfrm>
            <a:off x="2674046" y="1551008"/>
            <a:ext cx="9317326" cy="5173883"/>
          </a:xfrm>
          <a:prstGeom prst="rect">
            <a:avLst/>
          </a:prstGeom>
        </p:spPr>
        <p:txBody>
          <a:bodyPr vert="horz" lIns="91440" tIns="45720" rIns="126999"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005"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altLang="en-US" sz="3200" b="0" i="0" u="none" strike="noStrike" kern="1200" cap="none" spc="0" normalizeH="0" baseline="0" noProof="0" dirty="0">
                <a:ln>
                  <a:noFill/>
                </a:ln>
                <a:solidFill>
                  <a:srgbClr val="000000"/>
                </a:solidFill>
                <a:effectLst/>
                <a:uLnTx/>
                <a:uFillTx/>
                <a:latin typeface="Franklin Gothic Book" panose="020B0503020102020204"/>
                <a:ea typeface="新細明體" panose="02020500000000000000" pitchFamily="18" charset="-120"/>
                <a:cs typeface="Arial" panose="020B0604020202020204" pitchFamily="34" charset="0"/>
              </a:rPr>
              <a:t>‘O Élder K… ocupa o mesmo lugar com o Sábado que os Batistas do Sétimo Dia. Separem o Sábado das mensagens, e ele </a:t>
            </a:r>
            <a:r>
              <a:rPr kumimoji="0" lang="en-US" altLang="en-US" sz="3200" b="1" i="0" u="none" strike="noStrike" kern="1200" cap="none" spc="0" normalizeH="0" baseline="0" noProof="0" dirty="0">
                <a:ln>
                  <a:noFill/>
                </a:ln>
                <a:solidFill>
                  <a:srgbClr val="000000"/>
                </a:solidFill>
                <a:effectLst/>
                <a:uLnTx/>
                <a:uFillTx/>
                <a:latin typeface="Franklin Gothic Book" panose="020B0503020102020204"/>
                <a:ea typeface="新細明體" panose="02020500000000000000" pitchFamily="18" charset="-120"/>
                <a:cs typeface="Arial" panose="020B0604020202020204" pitchFamily="34" charset="0"/>
              </a:rPr>
              <a:t>perde seu poder </a:t>
            </a:r>
            <a:r>
              <a:rPr kumimoji="0" lang="en-US" altLang="en-US" sz="3200" b="0" i="0" u="none" strike="noStrike" kern="1200" cap="none" spc="0" normalizeH="0" baseline="0" noProof="0" dirty="0">
                <a:ln>
                  <a:noFill/>
                </a:ln>
                <a:solidFill>
                  <a:srgbClr val="000000"/>
                </a:solidFill>
                <a:effectLst/>
                <a:uLnTx/>
                <a:uFillTx/>
                <a:latin typeface="Franklin Gothic Book" panose="020B0503020102020204"/>
                <a:ea typeface="新細明體" panose="02020500000000000000" pitchFamily="18" charset="-120"/>
                <a:cs typeface="Arial" panose="020B0604020202020204" pitchFamily="34" charset="0"/>
              </a:rPr>
              <a:t>mas quando conectado às mensagens do terceiro anjo, um poder o acompanha que convence incrédulos e infiéis, e os traz com força para permanecer, viver, crescer e florescer no Senhor.’	                          </a:t>
            </a:r>
          </a:p>
          <a:p>
            <a:pPr marL="40005"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altLang="en-US" sz="3200" b="0" i="0" u="none" strike="noStrike" kern="1200" cap="none" spc="0" normalizeH="0" baseline="0" noProof="0" dirty="0">
                <a:ln>
                  <a:noFill/>
                </a:ln>
                <a:solidFill>
                  <a:srgbClr val="000000"/>
                </a:solidFill>
                <a:effectLst/>
                <a:uLnTx/>
                <a:uFillTx/>
                <a:latin typeface="Franklin Gothic Book" panose="020B0503020102020204"/>
                <a:ea typeface="新細明體" panose="02020500000000000000" pitchFamily="18" charset="-120"/>
                <a:cs typeface="Arial" panose="020B0604020202020204" pitchFamily="34" charset="0"/>
              </a:rPr>
              <a:t>– Testemunhos vol.1 p337</a:t>
            </a:r>
          </a:p>
          <a:p>
            <a:pPr marL="40005"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32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2" name="Text Box 1">
            <a:extLst>
              <a:ext uri="{FF2B5EF4-FFF2-40B4-BE49-F238E27FC236}">
                <a16:creationId xmlns:a16="http://schemas.microsoft.com/office/drawing/2014/main" id="{A9C8D92B-9787-47FB-7BB4-1BC551B24323}"/>
              </a:ext>
            </a:extLst>
          </p:cNvPr>
          <p:cNvSpPr txBox="1">
            <a:spLocks noChangeArrowheads="1"/>
          </p:cNvSpPr>
          <p:nvPr/>
        </p:nvSpPr>
        <p:spPr bwMode="auto">
          <a:xfrm>
            <a:off x="3222686" y="5607457"/>
            <a:ext cx="7272338" cy="648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1pPr>
            <a:lvl2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2pPr>
            <a:lvl3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3pPr>
            <a:lvl4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4pPr>
            <a:lvl5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9pPr>
          </a:lstStyle>
          <a:p>
            <a:pPr marL="0" marR="0" lvl="0" indent="0" algn="ctr" defTabSz="914400" rtl="0" eaLnBrk="1" fontAlgn="auto" latinLnBrk="0" hangingPunct="1">
              <a:lnSpc>
                <a:spcPct val="100000"/>
              </a:lnSpc>
              <a:spcBef>
                <a:spcPts val="0"/>
              </a:spcBef>
              <a:spcAft>
                <a:spcPts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AU" altLang="en-US" sz="3600" b="0" i="0" u="none" strike="noStrike" kern="1200" cap="none" spc="0" normalizeH="0" baseline="0" noProof="0" dirty="0">
                <a:ln>
                  <a:noFill/>
                </a:ln>
                <a:solidFill>
                  <a:srgbClr val="FF9900"/>
                </a:solidFill>
                <a:effectLst/>
                <a:uLnTx/>
                <a:uFillTx/>
                <a:latin typeface="Verdana" panose="020B0604030504040204" pitchFamily="34" charset="0"/>
                <a:ea typeface="新細明體" panose="02020500000000000000" pitchFamily="18" charset="-120"/>
                <a:cs typeface="+mn-cs"/>
              </a:rPr>
              <a:t>Identidade Adventista Clara</a:t>
            </a:r>
          </a:p>
        </p:txBody>
      </p:sp>
      <p:sp>
        <p:nvSpPr>
          <p:cNvPr id="5" name="AutoShape 3">
            <a:extLst>
              <a:ext uri="{FF2B5EF4-FFF2-40B4-BE49-F238E27FC236}">
                <a16:creationId xmlns:a16="http://schemas.microsoft.com/office/drawing/2014/main" id="{645E4C02-41E3-9AED-93E6-2093E53B3573}"/>
              </a:ext>
            </a:extLst>
          </p:cNvPr>
          <p:cNvSpPr>
            <a:spLocks noChangeArrowheads="1"/>
          </p:cNvSpPr>
          <p:nvPr/>
        </p:nvSpPr>
        <p:spPr bwMode="auto">
          <a:xfrm>
            <a:off x="2836415" y="5606681"/>
            <a:ext cx="576262" cy="649288"/>
          </a:xfrm>
          <a:prstGeom prst="rightArrow">
            <a:avLst>
              <a:gd name="adj1" fmla="val 50000"/>
              <a:gd name="adj2" fmla="val 25000"/>
            </a:avLst>
          </a:prstGeom>
          <a:solidFill>
            <a:srgbClr val="FF9900"/>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
                <a:srgbClr val="000000"/>
              </a:buClr>
              <a:buSzPct val="100000"/>
              <a:buFont typeface="Times New Roman" panose="02020603050405020304" pitchFamily="18" charset="0"/>
              <a:buNone/>
              <a:tabLst/>
              <a:defRPr/>
            </a:pPr>
            <a:endParaRPr kumimoji="0" lang="en-US" alt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0537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BCA71066-1CFD-EF30-CECC-CE3CC268CE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340BF4-A756-D2D0-3C78-E0948AF6BF9C}"/>
              </a:ext>
            </a:extLst>
          </p:cNvPr>
          <p:cNvSpPr>
            <a:spLocks noGrp="1"/>
          </p:cNvSpPr>
          <p:nvPr>
            <p:ph type="title"/>
          </p:nvPr>
        </p:nvSpPr>
        <p:spPr>
          <a:xfrm>
            <a:off x="648970" y="365126"/>
            <a:ext cx="10689590" cy="1678828"/>
          </a:xfrm>
        </p:spPr>
        <p:txBody>
          <a:bodyPr>
            <a:normAutofit/>
          </a:bodyPr>
          <a:lstStyle/>
          <a:p>
            <a:r>
              <a:rPr lang="en-US" sz="5600" dirty="0">
                <a:solidFill>
                  <a:schemeClr val="bg1"/>
                </a:solidFill>
              </a:rPr>
              <a:t>Passo 1 – Identificar e Reavivar</a:t>
            </a:r>
            <a:endParaRPr lang="en-AU" sz="5600" dirty="0">
              <a:solidFill>
                <a:schemeClr val="bg1"/>
              </a:solidFill>
            </a:endParaRPr>
          </a:p>
        </p:txBody>
      </p:sp>
      <p:sp>
        <p:nvSpPr>
          <p:cNvPr id="3" name="Text Placeholder 2">
            <a:extLst>
              <a:ext uri="{FF2B5EF4-FFF2-40B4-BE49-F238E27FC236}">
                <a16:creationId xmlns:a16="http://schemas.microsoft.com/office/drawing/2014/main" id="{9F0D9BFE-4381-C2C6-E07A-AC1577B7991A}"/>
              </a:ext>
            </a:extLst>
          </p:cNvPr>
          <p:cNvSpPr txBox="1">
            <a:spLocks/>
          </p:cNvSpPr>
          <p:nvPr/>
        </p:nvSpPr>
        <p:spPr>
          <a:xfrm>
            <a:off x="648970" y="2043954"/>
            <a:ext cx="10515600" cy="560312"/>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white"/>
                </a:solidFill>
                <a:effectLst/>
                <a:uLnTx/>
                <a:uFillTx/>
                <a:latin typeface="Franklin Gothic Book" panose="020B0503020102020204"/>
                <a:ea typeface="+mn-ea"/>
                <a:cs typeface="+mn-cs"/>
              </a:rPr>
              <a:t>Ajude-os a conhecer sua Identidade SDA – O chamado profético de Deus!</a:t>
            </a:r>
            <a:endParaRPr kumimoji="0" lang="en-AU" sz="2800" b="0" i="0" u="none" strike="noStrike" kern="1200" cap="none" spc="0" normalizeH="0" baseline="0" noProof="0" dirty="0">
              <a:ln>
                <a:noFill/>
              </a:ln>
              <a:solidFill>
                <a:prstClr val="white"/>
              </a:solidFill>
              <a:effectLst/>
              <a:uLnTx/>
              <a:uFillTx/>
              <a:latin typeface="Franklin Gothic Book" panose="020B0503020102020204"/>
              <a:ea typeface="+mn-ea"/>
              <a:cs typeface="+mn-cs"/>
            </a:endParaRPr>
          </a:p>
        </p:txBody>
      </p:sp>
      <p:pic>
        <p:nvPicPr>
          <p:cNvPr id="4" name="Picture 3" descr="Gateway Adventist Centre – Melbourne – Meet Friends | Be Enriched | Know God">
            <a:extLst>
              <a:ext uri="{FF2B5EF4-FFF2-40B4-BE49-F238E27FC236}">
                <a16:creationId xmlns:a16="http://schemas.microsoft.com/office/drawing/2014/main" id="{0D711F7B-1078-8CAD-7831-8276F13A837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25912" y="5445433"/>
            <a:ext cx="783487" cy="104744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DANIEL AND REVELATION OPENED - Answers From Scripture - A Jesus Journey">
            <a:extLst>
              <a:ext uri="{FF2B5EF4-FFF2-40B4-BE49-F238E27FC236}">
                <a16:creationId xmlns:a16="http://schemas.microsoft.com/office/drawing/2014/main" id="{F2ECF1D6-AC7D-1E2E-2F6B-1476A846698E}"/>
              </a:ext>
            </a:extLst>
          </p:cNvPr>
          <p:cNvPicPr>
            <a:picLocks noChangeAspect="1"/>
          </p:cNvPicPr>
          <p:nvPr/>
        </p:nvPicPr>
        <p:blipFill>
          <a:blip r:embed="rId5"/>
          <a:stretch>
            <a:fillRect/>
          </a:stretch>
        </p:blipFill>
        <p:spPr>
          <a:xfrm>
            <a:off x="2483802" y="2853745"/>
            <a:ext cx="7019925" cy="3495675"/>
          </a:xfrm>
          <a:prstGeom prst="rect">
            <a:avLst/>
          </a:prstGeom>
        </p:spPr>
      </p:pic>
    </p:spTree>
    <p:extLst>
      <p:ext uri="{BB962C8B-B14F-4D97-AF65-F5344CB8AC3E}">
        <p14:creationId xmlns:p14="http://schemas.microsoft.com/office/powerpoint/2010/main" val="18277198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B0B356EE-7848-25A3-1C7E-38798F9B23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31C882-9BAF-C6E4-F9C1-B6BD5CC8323F}"/>
              </a:ext>
            </a:extLst>
          </p:cNvPr>
          <p:cNvSpPr>
            <a:spLocks noGrp="1"/>
          </p:cNvSpPr>
          <p:nvPr>
            <p:ph type="title"/>
          </p:nvPr>
        </p:nvSpPr>
        <p:spPr>
          <a:xfrm>
            <a:off x="648970" y="365126"/>
            <a:ext cx="10689590" cy="1678828"/>
          </a:xfrm>
        </p:spPr>
        <p:txBody>
          <a:bodyPr>
            <a:normAutofit/>
          </a:bodyPr>
          <a:lstStyle/>
          <a:p>
            <a:r>
              <a:rPr lang="en-US" sz="5600" dirty="0">
                <a:solidFill>
                  <a:schemeClr val="bg1"/>
                </a:solidFill>
              </a:rPr>
              <a:t>Passo 2 - Discipulado</a:t>
            </a:r>
            <a:endParaRPr lang="en-AU" sz="5600" dirty="0">
              <a:solidFill>
                <a:schemeClr val="bg1"/>
              </a:solidFill>
            </a:endParaRPr>
          </a:p>
        </p:txBody>
      </p:sp>
      <p:sp>
        <p:nvSpPr>
          <p:cNvPr id="3" name="Text Placeholder 2">
            <a:extLst>
              <a:ext uri="{FF2B5EF4-FFF2-40B4-BE49-F238E27FC236}">
                <a16:creationId xmlns:a16="http://schemas.microsoft.com/office/drawing/2014/main" id="{052DB9EB-F5CA-607D-9217-3C31D869886A}"/>
              </a:ext>
            </a:extLst>
          </p:cNvPr>
          <p:cNvSpPr txBox="1">
            <a:spLocks/>
          </p:cNvSpPr>
          <p:nvPr/>
        </p:nvSpPr>
        <p:spPr>
          <a:xfrm>
            <a:off x="648970" y="2043954"/>
            <a:ext cx="10515600" cy="560312"/>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white"/>
                </a:solidFill>
                <a:effectLst/>
                <a:uLnTx/>
                <a:uFillTx/>
                <a:latin typeface="Franklin Gothic Book" panose="020B0503020102020204"/>
                <a:ea typeface="+mn-ea"/>
                <a:cs typeface="+mn-cs"/>
              </a:rPr>
              <a:t>Ajude-os a conhecer sua caminhada com Deus a cada dia – Dê a eles HABILIDADES</a:t>
            </a:r>
            <a:endParaRPr kumimoji="0" lang="en-AU" sz="2800" b="0" i="0" u="none" strike="noStrike" kern="1200" cap="none" spc="0" normalizeH="0" baseline="0" noProof="0" dirty="0">
              <a:ln>
                <a:noFill/>
              </a:ln>
              <a:solidFill>
                <a:prstClr val="white"/>
              </a:solidFill>
              <a:effectLst/>
              <a:uLnTx/>
              <a:uFillTx/>
              <a:latin typeface="Franklin Gothic Book" panose="020B0503020102020204"/>
              <a:ea typeface="+mn-ea"/>
              <a:cs typeface="+mn-cs"/>
            </a:endParaRPr>
          </a:p>
        </p:txBody>
      </p:sp>
      <p:pic>
        <p:nvPicPr>
          <p:cNvPr id="4" name="Picture 3" descr="Gateway Adventist Centre – Melbourne – Meet Friends | Be Enriched | Know God">
            <a:extLst>
              <a:ext uri="{FF2B5EF4-FFF2-40B4-BE49-F238E27FC236}">
                <a16:creationId xmlns:a16="http://schemas.microsoft.com/office/drawing/2014/main" id="{75AC1F9F-1025-7EF1-EA75-7F520E3D4DD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25912" y="5445433"/>
            <a:ext cx="783487" cy="10474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56193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DC4F54E-18F3-8B31-3C85-57C1EE634C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C2D458-13C3-1158-1285-3C0275686495}"/>
              </a:ext>
            </a:extLst>
          </p:cNvPr>
          <p:cNvSpPr>
            <a:spLocks noGrp="1"/>
          </p:cNvSpPr>
          <p:nvPr>
            <p:ph type="title"/>
          </p:nvPr>
        </p:nvSpPr>
        <p:spPr>
          <a:xfrm>
            <a:off x="831850" y="2365957"/>
            <a:ext cx="10515600" cy="2852737"/>
          </a:xfrm>
        </p:spPr>
        <p:txBody>
          <a:bodyPr>
            <a:normAutofit/>
          </a:bodyPr>
          <a:lstStyle/>
          <a:p>
            <a:r>
              <a:rPr lang="en-AU" sz="4000" dirty="0"/>
              <a:t>“</a:t>
            </a:r>
            <a:r>
              <a:rPr lang="en-US" sz="4000" dirty="0"/>
              <a:t>E as coisas que </a:t>
            </a:r>
            <a:r>
              <a:rPr lang="en-US" sz="4000" dirty="0">
                <a:solidFill>
                  <a:srgbClr val="FF0000"/>
                </a:solidFill>
              </a:rPr>
              <a:t>você</a:t>
            </a:r>
            <a:r>
              <a:rPr lang="en-US" sz="4000" dirty="0"/>
              <a:t> ouviu de </a:t>
            </a:r>
            <a:r>
              <a:rPr lang="en-US" sz="4000" dirty="0">
                <a:solidFill>
                  <a:srgbClr val="FF0000"/>
                </a:solidFill>
              </a:rPr>
              <a:t>mim</a:t>
            </a:r>
            <a:r>
              <a:rPr lang="en-US" sz="4000" dirty="0"/>
              <a:t> entre muitas testemunhas, confie-as a </a:t>
            </a:r>
            <a:r>
              <a:rPr lang="en-US" sz="4000" dirty="0">
                <a:solidFill>
                  <a:srgbClr val="FF0000"/>
                </a:solidFill>
              </a:rPr>
              <a:t>homens fiéis </a:t>
            </a:r>
            <a:r>
              <a:rPr lang="en-US" sz="4000" dirty="0"/>
              <a:t>que serão capazes de ensinar </a:t>
            </a:r>
            <a:r>
              <a:rPr lang="en-US" sz="4000" dirty="0">
                <a:solidFill>
                  <a:srgbClr val="FF0000"/>
                </a:solidFill>
              </a:rPr>
              <a:t>outros</a:t>
            </a:r>
            <a:r>
              <a:rPr lang="en-US" sz="4000" dirty="0"/>
              <a:t> também. </a:t>
            </a:r>
            <a:r>
              <a:rPr lang="en-AU" sz="4000" dirty="0"/>
              <a:t>”</a:t>
            </a:r>
          </a:p>
        </p:txBody>
      </p:sp>
      <p:sp>
        <p:nvSpPr>
          <p:cNvPr id="3" name="Text Placeholder 2">
            <a:extLst>
              <a:ext uri="{FF2B5EF4-FFF2-40B4-BE49-F238E27FC236}">
                <a16:creationId xmlns:a16="http://schemas.microsoft.com/office/drawing/2014/main" id="{DD50E2DA-476A-134C-FB64-D9B962902BBC}"/>
              </a:ext>
            </a:extLst>
          </p:cNvPr>
          <p:cNvSpPr>
            <a:spLocks noGrp="1"/>
          </p:cNvSpPr>
          <p:nvPr>
            <p:ph type="body" idx="1"/>
          </p:nvPr>
        </p:nvSpPr>
        <p:spPr>
          <a:xfrm>
            <a:off x="831850" y="5245682"/>
            <a:ext cx="10515600" cy="1500187"/>
          </a:xfrm>
        </p:spPr>
        <p:txBody>
          <a:bodyPr>
            <a:normAutofit/>
          </a:bodyPr>
          <a:lstStyle/>
          <a:p>
            <a:pPr algn="r"/>
            <a:r>
              <a:rPr lang="en-AU" sz="3200" dirty="0">
                <a:solidFill>
                  <a:schemeClr val="tx1"/>
                </a:solidFill>
              </a:rPr>
              <a:t>2 Timóteo 2:2</a:t>
            </a:r>
          </a:p>
        </p:txBody>
      </p:sp>
    </p:spTree>
    <p:extLst>
      <p:ext uri="{BB962C8B-B14F-4D97-AF65-F5344CB8AC3E}">
        <p14:creationId xmlns:p14="http://schemas.microsoft.com/office/powerpoint/2010/main" val="226708113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4926ECC1-7458-95BE-FF1B-754718E2DC8D}"/>
            </a:ext>
          </a:extLst>
        </p:cNvPr>
        <p:cNvGrpSpPr/>
        <p:nvPr/>
      </p:nvGrpSpPr>
      <p:grpSpPr>
        <a:xfrm>
          <a:off x="0" y="0"/>
          <a:ext cx="0" cy="0"/>
          <a:chOff x="0" y="0"/>
          <a:chExt cx="0" cy="0"/>
        </a:xfrm>
      </p:grpSpPr>
      <p:sp>
        <p:nvSpPr>
          <p:cNvPr id="7" name="Rectangle 1">
            <a:extLst>
              <a:ext uri="{FF2B5EF4-FFF2-40B4-BE49-F238E27FC236}">
                <a16:creationId xmlns:a16="http://schemas.microsoft.com/office/drawing/2014/main" id="{FC17124D-A7BA-6DD6-CE00-C2A3027E85BF}"/>
              </a:ext>
            </a:extLst>
          </p:cNvPr>
          <p:cNvSpPr>
            <a:spLocks noChangeArrowheads="1"/>
          </p:cNvSpPr>
          <p:nvPr/>
        </p:nvSpPr>
        <p:spPr bwMode="auto">
          <a:xfrm rot="16200000">
            <a:off x="-2552937" y="3099258"/>
            <a:ext cx="6522720" cy="754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Calibri" panose="020F0502020204030204" pitchFamily="34" charset="0"/>
                <a:ea typeface="新細明體" panose="02020500000000000000" pitchFamily="18" charset="-120"/>
              </a:defRPr>
            </a:lvl1pPr>
            <a:lvl2pPr>
              <a:spcBef>
                <a:spcPts val="7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Calibri" panose="020F0502020204030204" pitchFamily="34" charset="0"/>
                <a:ea typeface="新細明體" panose="02020500000000000000" pitchFamily="18" charset="-120"/>
              </a:defRPr>
            </a:lvl2pPr>
            <a:lvl3pPr>
              <a:spcBef>
                <a:spcPts val="6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Calibri" panose="020F0502020204030204" pitchFamily="34" charset="0"/>
                <a:ea typeface="新細明體" panose="02020500000000000000" pitchFamily="18" charset="-120"/>
              </a:defRPr>
            </a:lvl3pPr>
            <a:lvl4pPr>
              <a:spcBef>
                <a:spcPts val="5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Calibri" panose="020F0502020204030204" pitchFamily="34" charset="0"/>
                <a:ea typeface="新細明體" panose="02020500000000000000" pitchFamily="18" charset="-120"/>
              </a:defRPr>
            </a:lvl4pPr>
            <a:lvl5pPr>
              <a:spcBef>
                <a:spcPts val="500"/>
              </a:spcBef>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Calibri" panose="020F0502020204030204" pitchFamily="34" charset="0"/>
                <a:ea typeface="新細明體" panose="02020500000000000000" pitchFamily="18" charset="-120"/>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Calibri" panose="020F0502020204030204" pitchFamily="34" charset="0"/>
                <a:ea typeface="新細明體" panose="02020500000000000000" pitchFamily="18" charset="-120"/>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Calibri" panose="020F0502020204030204" pitchFamily="34" charset="0"/>
                <a:ea typeface="新細明體" panose="02020500000000000000" pitchFamily="18" charset="-120"/>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Calibri" panose="020F0502020204030204" pitchFamily="34" charset="0"/>
                <a:ea typeface="新細明體" panose="02020500000000000000" pitchFamily="18" charset="-120"/>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Calibri" panose="020F0502020204030204" pitchFamily="34" charset="0"/>
                <a:ea typeface="新細明體" panose="02020500000000000000" pitchFamily="18" charset="-120"/>
              </a:defRPr>
            </a:lvl9pPr>
          </a:lstStyle>
          <a:p>
            <a:pPr marL="0" marR="0" lvl="0" indent="0" algn="ctr" defTabSz="914400" rtl="0" eaLnBrk="1" fontAlgn="auto" latinLnBrk="0" hangingPunct="1">
              <a:lnSpc>
                <a:spcPct val="100000"/>
              </a:lnSpc>
              <a:spcBef>
                <a:spcPct val="0"/>
              </a:spcBef>
              <a:spcAft>
                <a:spcPts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US" sz="4400" b="0" i="0" u="none" strike="noStrike" kern="1200" cap="none" spc="0" normalizeH="0" baseline="0" noProof="0" dirty="0">
                <a:ln>
                  <a:noFill/>
                </a:ln>
                <a:solidFill>
                  <a:prstClr val="white"/>
                </a:solidFill>
                <a:effectLst/>
                <a:uLnTx/>
                <a:uFillTx/>
                <a:latin typeface="Franklin Gothic Book" panose="020B0503020102020204"/>
                <a:ea typeface="新細明體" panose="02020500000000000000" pitchFamily="18" charset="-120"/>
                <a:cs typeface="Arial" panose="020B0604020202020204" pitchFamily="34" charset="0"/>
              </a:rPr>
              <a:t>Nosso Treinamento de Discipulado</a:t>
            </a:r>
          </a:p>
        </p:txBody>
      </p:sp>
      <p:sp>
        <p:nvSpPr>
          <p:cNvPr id="6" name="Text Box 7">
            <a:extLst>
              <a:ext uri="{FF2B5EF4-FFF2-40B4-BE49-F238E27FC236}">
                <a16:creationId xmlns:a16="http://schemas.microsoft.com/office/drawing/2014/main" id="{90422897-4B96-8E56-D29D-D64B3DAC5743}"/>
              </a:ext>
            </a:extLst>
          </p:cNvPr>
          <p:cNvSpPr txBox="1">
            <a:spLocks noChangeArrowheads="1"/>
          </p:cNvSpPr>
          <p:nvPr/>
        </p:nvSpPr>
        <p:spPr bwMode="auto">
          <a:xfrm>
            <a:off x="5853487" y="-40145"/>
            <a:ext cx="37147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ea typeface="PMingLiU" panose="02020500000000000000" pitchFamily="18" charset="-120"/>
              </a:defRPr>
            </a:lvl1pPr>
            <a:lvl2pPr>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ea typeface="PMingLiU" panose="02020500000000000000" pitchFamily="18" charset="-120"/>
              </a:defRPr>
            </a:lvl2pPr>
            <a:lvl3pPr>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PMingLiU" panose="02020500000000000000" pitchFamily="18" charset="-120"/>
              </a:defRPr>
            </a:lvl3pPr>
            <a:lvl4pPr>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4pPr>
            <a:lvl5pPr>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9pPr>
          </a:lstStyle>
          <a:p>
            <a:pPr eaLnBrk="1" hangingPunct="1">
              <a:spcBef>
                <a:spcPct val="0"/>
              </a:spcBef>
              <a:buClrTx/>
              <a:buSzTx/>
              <a:buFontTx/>
              <a:buNone/>
            </a:pPr>
            <a:r>
              <a:rPr lang="en-US" altLang="zh-CN" dirty="0">
                <a:solidFill>
                  <a:schemeClr val="tx1"/>
                </a:solidFill>
                <a:latin typeface="Arial" panose="020B0604020202020204" pitchFamily="34" charset="0"/>
                <a:ea typeface="SimSun" panose="02010600030101010101" pitchFamily="2" charset="-122"/>
                <a:cs typeface="Arial" panose="020B0604020202020204" pitchFamily="34" charset="0"/>
              </a:rPr>
              <a:t>O </a:t>
            </a:r>
            <a:r>
              <a:rPr lang="en-US" altLang="zh-CN" dirty="0" err="1">
                <a:solidFill>
                  <a:schemeClr val="tx1"/>
                </a:solidFill>
                <a:latin typeface="Arial" panose="020B0604020202020204" pitchFamily="34" charset="0"/>
                <a:ea typeface="SimSun" panose="02010600030101010101" pitchFamily="2" charset="-122"/>
                <a:cs typeface="Arial" panose="020B0604020202020204" pitchFamily="34" charset="0"/>
              </a:rPr>
              <a:t>Trajeto</a:t>
            </a:r>
            <a:r>
              <a:rPr lang="en-US" altLang="zh-CN" dirty="0">
                <a:solidFill>
                  <a:schemeClr val="tx1"/>
                </a:solidFill>
                <a:latin typeface="Arial" panose="020B0604020202020204" pitchFamily="34" charset="0"/>
                <a:ea typeface="SimSun" panose="02010600030101010101" pitchFamily="2" charset="-122"/>
                <a:cs typeface="Arial" panose="020B0604020202020204" pitchFamily="34" charset="0"/>
              </a:rPr>
              <a:t> de FAST</a:t>
            </a:r>
            <a:endParaRPr lang="zh-CN" altLang="en-US" sz="6600" dirty="0">
              <a:solidFill>
                <a:schemeClr val="tx1"/>
              </a:solidFill>
              <a:latin typeface="Arial" panose="020B0604020202020204" pitchFamily="34" charset="0"/>
              <a:ea typeface="SimSun" panose="02010600030101010101" pitchFamily="2" charset="-122"/>
              <a:cs typeface="Arial" panose="020B0604020202020204" pitchFamily="34" charset="0"/>
            </a:endParaRPr>
          </a:p>
        </p:txBody>
      </p:sp>
      <p:grpSp>
        <p:nvGrpSpPr>
          <p:cNvPr id="33" name="Group 32">
            <a:extLst>
              <a:ext uri="{FF2B5EF4-FFF2-40B4-BE49-F238E27FC236}">
                <a16:creationId xmlns:a16="http://schemas.microsoft.com/office/drawing/2014/main" id="{129CE044-933D-BE8D-778F-544D1F5860FF}"/>
              </a:ext>
            </a:extLst>
          </p:cNvPr>
          <p:cNvGrpSpPr/>
          <p:nvPr/>
        </p:nvGrpSpPr>
        <p:grpSpPr>
          <a:xfrm>
            <a:off x="2869234" y="479507"/>
            <a:ext cx="8991600" cy="6069012"/>
            <a:chOff x="68263" y="547688"/>
            <a:chExt cx="8991600" cy="6069012"/>
          </a:xfrm>
        </p:grpSpPr>
        <p:pic>
          <p:nvPicPr>
            <p:cNvPr id="34" name="Picture 6">
              <a:extLst>
                <a:ext uri="{FF2B5EF4-FFF2-40B4-BE49-F238E27FC236}">
                  <a16:creationId xmlns:a16="http://schemas.microsoft.com/office/drawing/2014/main" id="{CE9646F7-37A0-7EF3-20FA-9ABC53BC339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263" y="547688"/>
              <a:ext cx="8991600" cy="606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Text Box 8">
              <a:extLst>
                <a:ext uri="{FF2B5EF4-FFF2-40B4-BE49-F238E27FC236}">
                  <a16:creationId xmlns:a16="http://schemas.microsoft.com/office/drawing/2014/main" id="{D4735735-41BF-8927-121F-FB2A8D22D016}"/>
                </a:ext>
              </a:extLst>
            </p:cNvPr>
            <p:cNvSpPr txBox="1">
              <a:spLocks noChangeArrowheads="1"/>
            </p:cNvSpPr>
            <p:nvPr/>
          </p:nvSpPr>
          <p:spPr bwMode="auto">
            <a:xfrm rot="20579802">
              <a:off x="1020763" y="4768850"/>
              <a:ext cx="14795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ea typeface="PMingLiU" panose="02020500000000000000" pitchFamily="18" charset="-120"/>
                </a:defRPr>
              </a:lvl1pPr>
              <a:lvl2pPr>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ea typeface="PMingLiU" panose="02020500000000000000" pitchFamily="18" charset="-120"/>
                </a:defRPr>
              </a:lvl2pPr>
              <a:lvl3pPr>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PMingLiU" panose="02020500000000000000" pitchFamily="18" charset="-120"/>
                </a:defRPr>
              </a:lvl3pPr>
              <a:lvl4pPr>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4pPr>
              <a:lvl5pPr>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9pPr>
            </a:lstStyle>
            <a:p>
              <a:pPr eaLnBrk="1" hangingPunct="1">
                <a:spcBef>
                  <a:spcPct val="0"/>
                </a:spcBef>
                <a:buClrTx/>
                <a:buSzTx/>
                <a:buFontTx/>
                <a:buNone/>
              </a:pPr>
              <a:r>
                <a:rPr lang="en-AU" altLang="en-US" sz="2000">
                  <a:solidFill>
                    <a:schemeClr val="tx1"/>
                  </a:solidFill>
                  <a:latin typeface="Arial" panose="020B0604020202020204" pitchFamily="34" charset="0"/>
                  <a:cs typeface="Arial" panose="020B0604020202020204" pitchFamily="34" charset="0"/>
                </a:rPr>
                <a:t>Incrédulo </a:t>
              </a:r>
              <a:r>
                <a:rPr lang="zh-TW" altLang="en-US" sz="2000">
                  <a:solidFill>
                    <a:schemeClr val="tx1"/>
                  </a:solidFill>
                  <a:latin typeface="Arial" panose="020B0604020202020204" pitchFamily="34" charset="0"/>
                  <a:cs typeface="Arial" panose="020B0604020202020204" pitchFamily="34" charset="0"/>
                </a:rPr>
                <a:t> </a:t>
              </a:r>
              <a:endParaRPr lang="zh-CN" altLang="en-US" sz="2000">
                <a:solidFill>
                  <a:schemeClr val="tx1"/>
                </a:solidFill>
                <a:latin typeface="Arial" panose="020B0604020202020204" pitchFamily="34" charset="0"/>
                <a:ea typeface="SimSun" panose="02010600030101010101" pitchFamily="2" charset="-122"/>
                <a:cs typeface="Arial" panose="020B0604020202020204" pitchFamily="34" charset="0"/>
              </a:endParaRPr>
            </a:p>
          </p:txBody>
        </p:sp>
        <p:sp>
          <p:nvSpPr>
            <p:cNvPr id="36" name="Text Box 9">
              <a:extLst>
                <a:ext uri="{FF2B5EF4-FFF2-40B4-BE49-F238E27FC236}">
                  <a16:creationId xmlns:a16="http://schemas.microsoft.com/office/drawing/2014/main" id="{36314D67-5B25-4881-F694-4C217A4710E8}"/>
                </a:ext>
              </a:extLst>
            </p:cNvPr>
            <p:cNvSpPr txBox="1">
              <a:spLocks noChangeArrowheads="1"/>
            </p:cNvSpPr>
            <p:nvPr/>
          </p:nvSpPr>
          <p:spPr bwMode="auto">
            <a:xfrm rot="20797979">
              <a:off x="2589213" y="3363913"/>
              <a:ext cx="21526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ea typeface="PMingLiU" panose="02020500000000000000" pitchFamily="18" charset="-120"/>
                </a:defRPr>
              </a:lvl1pPr>
              <a:lvl2pPr>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ea typeface="PMingLiU" panose="02020500000000000000" pitchFamily="18" charset="-120"/>
                </a:defRPr>
              </a:lvl2pPr>
              <a:lvl3pPr>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PMingLiU" panose="02020500000000000000" pitchFamily="18" charset="-120"/>
                </a:defRPr>
              </a:lvl3pPr>
              <a:lvl4pPr>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4pPr>
              <a:lvl5pPr>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9pPr>
            </a:lstStyle>
            <a:p>
              <a:pPr algn="ctr" eaLnBrk="1" hangingPunct="1">
                <a:spcBef>
                  <a:spcPct val="0"/>
                </a:spcBef>
                <a:buClrTx/>
                <a:buSzTx/>
                <a:buFontTx/>
                <a:buNone/>
              </a:pPr>
              <a:r>
                <a:rPr lang="en-AU" altLang="zh-CN" sz="2000">
                  <a:solidFill>
                    <a:schemeClr val="tx1"/>
                  </a:solidFill>
                  <a:latin typeface="Arial" panose="020B0604020202020204" pitchFamily="34" charset="0"/>
                  <a:cs typeface="Arial" panose="020B0604020202020204" pitchFamily="34" charset="0"/>
                </a:rPr>
                <a:t>Recém-nascido </a:t>
              </a:r>
            </a:p>
            <a:p>
              <a:pPr algn="ctr" eaLnBrk="1" hangingPunct="1">
                <a:spcBef>
                  <a:spcPct val="0"/>
                </a:spcBef>
                <a:buClrTx/>
                <a:buSzTx/>
                <a:buFontTx/>
                <a:buNone/>
              </a:pPr>
              <a:r>
                <a:rPr lang="en-AU" altLang="zh-CN" sz="2000">
                  <a:solidFill>
                    <a:schemeClr val="tx1"/>
                  </a:solidFill>
                  <a:latin typeface="Arial" panose="020B0604020202020204" pitchFamily="34" charset="0"/>
                  <a:cs typeface="Arial" panose="020B0604020202020204" pitchFamily="34" charset="0"/>
                </a:rPr>
                <a:t>Espiritual</a:t>
              </a:r>
              <a:endParaRPr lang="zh-CN" altLang="en-US" sz="2000">
                <a:solidFill>
                  <a:schemeClr val="tx1"/>
                </a:solidFill>
                <a:latin typeface="Arial" panose="020B0604020202020204" pitchFamily="34" charset="0"/>
                <a:ea typeface="SimSun" panose="02010600030101010101" pitchFamily="2" charset="-122"/>
                <a:cs typeface="Arial" panose="020B0604020202020204" pitchFamily="34" charset="0"/>
              </a:endParaRPr>
            </a:p>
          </p:txBody>
        </p:sp>
        <p:sp>
          <p:nvSpPr>
            <p:cNvPr id="37" name="Text Box 10">
              <a:extLst>
                <a:ext uri="{FF2B5EF4-FFF2-40B4-BE49-F238E27FC236}">
                  <a16:creationId xmlns:a16="http://schemas.microsoft.com/office/drawing/2014/main" id="{577F2D4C-21F5-BE61-6AFE-6BA1FFB1066B}"/>
                </a:ext>
              </a:extLst>
            </p:cNvPr>
            <p:cNvSpPr txBox="1">
              <a:spLocks noChangeArrowheads="1"/>
            </p:cNvSpPr>
            <p:nvPr/>
          </p:nvSpPr>
          <p:spPr bwMode="auto">
            <a:xfrm rot="20577647">
              <a:off x="4930775" y="2771775"/>
              <a:ext cx="13811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ea typeface="PMingLiU" panose="02020500000000000000" pitchFamily="18" charset="-120"/>
                </a:defRPr>
              </a:lvl1pPr>
              <a:lvl2pPr>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ea typeface="PMingLiU" panose="02020500000000000000" pitchFamily="18" charset="-120"/>
                </a:defRPr>
              </a:lvl2pPr>
              <a:lvl3pPr>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PMingLiU" panose="02020500000000000000" pitchFamily="18" charset="-120"/>
                </a:defRPr>
              </a:lvl3pPr>
              <a:lvl4pPr>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4pPr>
              <a:lvl5pPr>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9pPr>
            </a:lstStyle>
            <a:p>
              <a:pPr eaLnBrk="1" hangingPunct="1">
                <a:spcBef>
                  <a:spcPct val="0"/>
                </a:spcBef>
                <a:buClrTx/>
                <a:buSzTx/>
                <a:buFontTx/>
                <a:buNone/>
              </a:pPr>
              <a:r>
                <a:rPr lang="en-AU" altLang="zh-TW" sz="2000">
                  <a:solidFill>
                    <a:schemeClr val="tx1"/>
                  </a:solidFill>
                  <a:latin typeface="Arial" panose="020B0604020202020204" pitchFamily="34" charset="0"/>
                  <a:cs typeface="Arial" panose="020B0604020202020204" pitchFamily="34" charset="0"/>
                </a:rPr>
                <a:t>discípulo</a:t>
              </a:r>
              <a:r>
                <a:rPr lang="zh-TW" altLang="en-US" sz="2000">
                  <a:solidFill>
                    <a:schemeClr val="tx1"/>
                  </a:solidFill>
                  <a:latin typeface="Arial" panose="020B0604020202020204" pitchFamily="34" charset="0"/>
                  <a:cs typeface="Arial" panose="020B0604020202020204" pitchFamily="34" charset="0"/>
                </a:rPr>
                <a:t> </a:t>
              </a:r>
              <a:endParaRPr lang="zh-CN" altLang="en-US" sz="2000">
                <a:solidFill>
                  <a:schemeClr val="tx1"/>
                </a:solidFill>
                <a:latin typeface="Arial" panose="020B0604020202020204" pitchFamily="34" charset="0"/>
                <a:ea typeface="SimSun" panose="02010600030101010101" pitchFamily="2" charset="-122"/>
                <a:cs typeface="Arial" panose="020B0604020202020204" pitchFamily="34" charset="0"/>
              </a:endParaRPr>
            </a:p>
          </p:txBody>
        </p:sp>
        <p:sp>
          <p:nvSpPr>
            <p:cNvPr id="38" name="Text Box 11">
              <a:extLst>
                <a:ext uri="{FF2B5EF4-FFF2-40B4-BE49-F238E27FC236}">
                  <a16:creationId xmlns:a16="http://schemas.microsoft.com/office/drawing/2014/main" id="{76059AEE-6245-B211-AF8F-45338A1D52A2}"/>
                </a:ext>
              </a:extLst>
            </p:cNvPr>
            <p:cNvSpPr txBox="1">
              <a:spLocks noChangeArrowheads="1"/>
            </p:cNvSpPr>
            <p:nvPr/>
          </p:nvSpPr>
          <p:spPr bwMode="auto">
            <a:xfrm rot="20883527">
              <a:off x="6881813" y="1949450"/>
              <a:ext cx="15938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ea typeface="PMingLiU" panose="02020500000000000000" pitchFamily="18" charset="-120"/>
                </a:defRPr>
              </a:lvl1pPr>
              <a:lvl2pPr>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ea typeface="PMingLiU" panose="02020500000000000000" pitchFamily="18" charset="-120"/>
                </a:defRPr>
              </a:lvl2pPr>
              <a:lvl3pPr>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PMingLiU" panose="02020500000000000000" pitchFamily="18" charset="-120"/>
                </a:defRPr>
              </a:lvl3pPr>
              <a:lvl4pPr>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4pPr>
              <a:lvl5pPr>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9pPr>
            </a:lstStyle>
            <a:p>
              <a:pPr eaLnBrk="1" hangingPunct="1">
                <a:spcBef>
                  <a:spcPct val="0"/>
                </a:spcBef>
                <a:buClrTx/>
                <a:buSzTx/>
                <a:buFontTx/>
                <a:buNone/>
              </a:pPr>
              <a:r>
                <a:rPr lang="en-AU" altLang="zh-TW" sz="2000">
                  <a:solidFill>
                    <a:schemeClr val="tx1"/>
                  </a:solidFill>
                  <a:latin typeface="Arial" panose="020B0604020202020204" pitchFamily="34" charset="0"/>
                  <a:cs typeface="Arial" panose="020B0604020202020204" pitchFamily="34" charset="0"/>
                </a:rPr>
                <a:t>trabalhador</a:t>
              </a:r>
              <a:endParaRPr lang="zh-CN" altLang="en-US" sz="2000">
                <a:solidFill>
                  <a:schemeClr val="tx1"/>
                </a:solidFill>
                <a:latin typeface="Arial" panose="020B0604020202020204" pitchFamily="34" charset="0"/>
                <a:ea typeface="SimSun" panose="02010600030101010101" pitchFamily="2" charset="-122"/>
                <a:cs typeface="Arial" panose="020B0604020202020204" pitchFamily="34" charset="0"/>
              </a:endParaRPr>
            </a:p>
          </p:txBody>
        </p:sp>
        <p:sp>
          <p:nvSpPr>
            <p:cNvPr id="39" name="Text Box 12">
              <a:extLst>
                <a:ext uri="{FF2B5EF4-FFF2-40B4-BE49-F238E27FC236}">
                  <a16:creationId xmlns:a16="http://schemas.microsoft.com/office/drawing/2014/main" id="{2837E659-96DA-ECBF-67CC-12B26C955699}"/>
                </a:ext>
              </a:extLst>
            </p:cNvPr>
            <p:cNvSpPr txBox="1">
              <a:spLocks noChangeArrowheads="1"/>
            </p:cNvSpPr>
            <p:nvPr/>
          </p:nvSpPr>
          <p:spPr bwMode="auto">
            <a:xfrm>
              <a:off x="796925" y="5943600"/>
              <a:ext cx="1489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ea typeface="PMingLiU" panose="02020500000000000000" pitchFamily="18" charset="-120"/>
                </a:defRPr>
              </a:lvl1pPr>
              <a:lvl2pPr>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ea typeface="PMingLiU" panose="02020500000000000000" pitchFamily="18" charset="-120"/>
                </a:defRPr>
              </a:lvl2pPr>
              <a:lvl3pPr>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PMingLiU" panose="02020500000000000000" pitchFamily="18" charset="-120"/>
                </a:defRPr>
              </a:lvl3pPr>
              <a:lvl4pPr>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4pPr>
              <a:lvl5pPr>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9pPr>
            </a:lstStyle>
            <a:p>
              <a:pPr eaLnBrk="1" hangingPunct="1">
                <a:spcBef>
                  <a:spcPct val="0"/>
                </a:spcBef>
                <a:buClrTx/>
                <a:buSzTx/>
                <a:buFontTx/>
                <a:buNone/>
              </a:pPr>
              <a:r>
                <a:rPr lang="en-AU" altLang="zh-TW" sz="1400">
                  <a:solidFill>
                    <a:schemeClr val="tx1"/>
                  </a:solidFill>
                  <a:latin typeface="Arial" panose="020B0604020202020204" pitchFamily="34" charset="0"/>
                  <a:cs typeface="Arial" panose="020B0604020202020204" pitchFamily="34" charset="0"/>
                </a:rPr>
                <a:t>Ouvir a Palavra</a:t>
              </a:r>
              <a:endParaRPr lang="zh-CN" altLang="en-US" sz="1400">
                <a:solidFill>
                  <a:schemeClr val="tx1"/>
                </a:solidFill>
                <a:latin typeface="Arial" panose="020B0604020202020204" pitchFamily="34" charset="0"/>
                <a:ea typeface="SimSun" panose="02010600030101010101" pitchFamily="2" charset="-122"/>
                <a:cs typeface="Arial" panose="020B0604020202020204" pitchFamily="34" charset="0"/>
              </a:endParaRPr>
            </a:p>
          </p:txBody>
        </p:sp>
        <p:sp>
          <p:nvSpPr>
            <p:cNvPr id="40" name="Text Box 13">
              <a:extLst>
                <a:ext uri="{FF2B5EF4-FFF2-40B4-BE49-F238E27FC236}">
                  <a16:creationId xmlns:a16="http://schemas.microsoft.com/office/drawing/2014/main" id="{EC07E838-39BC-AFF5-2925-ED22B3E29115}"/>
                </a:ext>
              </a:extLst>
            </p:cNvPr>
            <p:cNvSpPr txBox="1">
              <a:spLocks noChangeArrowheads="1"/>
            </p:cNvSpPr>
            <p:nvPr/>
          </p:nvSpPr>
          <p:spPr bwMode="auto">
            <a:xfrm>
              <a:off x="2690813" y="5943600"/>
              <a:ext cx="17287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ea typeface="PMingLiU" panose="02020500000000000000" pitchFamily="18" charset="-120"/>
                </a:defRPr>
              </a:lvl1pPr>
              <a:lvl2pPr>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ea typeface="PMingLiU" panose="02020500000000000000" pitchFamily="18" charset="-120"/>
                </a:defRPr>
              </a:lvl2pPr>
              <a:lvl3pPr>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PMingLiU" panose="02020500000000000000" pitchFamily="18" charset="-120"/>
                </a:defRPr>
              </a:lvl3pPr>
              <a:lvl4pPr>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4pPr>
              <a:lvl5pPr>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9pPr>
            </a:lstStyle>
            <a:p>
              <a:pPr eaLnBrk="1" hangingPunct="1">
                <a:spcBef>
                  <a:spcPct val="0"/>
                </a:spcBef>
                <a:buClrTx/>
                <a:buSzTx/>
                <a:buFontTx/>
                <a:buNone/>
              </a:pPr>
              <a:r>
                <a:rPr lang="en-AU" altLang="zh-TW" sz="1400">
                  <a:solidFill>
                    <a:schemeClr val="tx1"/>
                  </a:solidFill>
                  <a:latin typeface="Arial" panose="020B0604020202020204" pitchFamily="34" charset="0"/>
                  <a:cs typeface="Arial" panose="020B0604020202020204" pitchFamily="34" charset="0"/>
                </a:rPr>
                <a:t>Receber a Palavra</a:t>
              </a:r>
              <a:endParaRPr lang="zh-CN" altLang="en-US" sz="1400">
                <a:solidFill>
                  <a:schemeClr val="tx1"/>
                </a:solidFill>
                <a:latin typeface="Arial" panose="020B0604020202020204" pitchFamily="34" charset="0"/>
                <a:ea typeface="SimSun" panose="02010600030101010101" pitchFamily="2" charset="-122"/>
                <a:cs typeface="Arial" panose="020B0604020202020204" pitchFamily="34" charset="0"/>
              </a:endParaRPr>
            </a:p>
          </p:txBody>
        </p:sp>
        <p:sp>
          <p:nvSpPr>
            <p:cNvPr id="41" name="Text Box 14">
              <a:extLst>
                <a:ext uri="{FF2B5EF4-FFF2-40B4-BE49-F238E27FC236}">
                  <a16:creationId xmlns:a16="http://schemas.microsoft.com/office/drawing/2014/main" id="{285A33AE-E11D-04BD-1806-C8603EC445A4}"/>
                </a:ext>
              </a:extLst>
            </p:cNvPr>
            <p:cNvSpPr txBox="1">
              <a:spLocks noChangeArrowheads="1"/>
            </p:cNvSpPr>
            <p:nvPr/>
          </p:nvSpPr>
          <p:spPr bwMode="auto">
            <a:xfrm>
              <a:off x="4867275" y="5943600"/>
              <a:ext cx="14573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ea typeface="PMingLiU" panose="02020500000000000000" pitchFamily="18" charset="-120"/>
                </a:defRPr>
              </a:lvl1pPr>
              <a:lvl2pPr>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ea typeface="PMingLiU" panose="02020500000000000000" pitchFamily="18" charset="-120"/>
                </a:defRPr>
              </a:lvl2pPr>
              <a:lvl3pPr>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PMingLiU" panose="02020500000000000000" pitchFamily="18" charset="-120"/>
                </a:defRPr>
              </a:lvl3pPr>
              <a:lvl4pPr>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4pPr>
              <a:lvl5pPr>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9pPr>
            </a:lstStyle>
            <a:p>
              <a:pPr eaLnBrk="1" hangingPunct="1">
                <a:spcBef>
                  <a:spcPct val="0"/>
                </a:spcBef>
                <a:buClrTx/>
                <a:buSzTx/>
                <a:buFontTx/>
                <a:buNone/>
              </a:pPr>
              <a:r>
                <a:rPr lang="en-AU" altLang="zh-TW" sz="1400">
                  <a:solidFill>
                    <a:schemeClr val="tx1"/>
                  </a:solidFill>
                  <a:latin typeface="Arial" panose="020B0604020202020204" pitchFamily="34" charset="0"/>
                  <a:cs typeface="Arial" panose="020B0604020202020204" pitchFamily="34" charset="0"/>
                </a:rPr>
                <a:t>Viver a Palavra</a:t>
              </a:r>
              <a:endParaRPr lang="zh-CN" altLang="en-US" sz="1400">
                <a:solidFill>
                  <a:schemeClr val="tx1"/>
                </a:solidFill>
                <a:latin typeface="Arial" panose="020B0604020202020204" pitchFamily="34" charset="0"/>
                <a:ea typeface="SimSun" panose="02010600030101010101" pitchFamily="2" charset="-122"/>
                <a:cs typeface="Arial" panose="020B0604020202020204" pitchFamily="34" charset="0"/>
              </a:endParaRPr>
            </a:p>
          </p:txBody>
        </p:sp>
        <p:sp>
          <p:nvSpPr>
            <p:cNvPr id="42" name="Text Box 15">
              <a:extLst>
                <a:ext uri="{FF2B5EF4-FFF2-40B4-BE49-F238E27FC236}">
                  <a16:creationId xmlns:a16="http://schemas.microsoft.com/office/drawing/2014/main" id="{EF2D8F82-C7E2-8E4E-6B67-204435A63C8E}"/>
                </a:ext>
              </a:extLst>
            </p:cNvPr>
            <p:cNvSpPr txBox="1">
              <a:spLocks noChangeArrowheads="1"/>
            </p:cNvSpPr>
            <p:nvPr/>
          </p:nvSpPr>
          <p:spPr bwMode="auto">
            <a:xfrm>
              <a:off x="6550025" y="5943600"/>
              <a:ext cx="21367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ea typeface="PMingLiU" panose="02020500000000000000" pitchFamily="18" charset="-120"/>
                </a:defRPr>
              </a:lvl1pPr>
              <a:lvl2pPr>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ea typeface="PMingLiU" panose="02020500000000000000" pitchFamily="18" charset="-120"/>
                </a:defRPr>
              </a:lvl2pPr>
              <a:lvl3pPr>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PMingLiU" panose="02020500000000000000" pitchFamily="18" charset="-120"/>
                </a:defRPr>
              </a:lvl3pPr>
              <a:lvl4pPr>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4pPr>
              <a:lvl5pPr>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9pPr>
            </a:lstStyle>
            <a:p>
              <a:pPr eaLnBrk="1" hangingPunct="1">
                <a:spcBef>
                  <a:spcPct val="0"/>
                </a:spcBef>
                <a:buClrTx/>
                <a:buSzTx/>
                <a:buFontTx/>
                <a:buNone/>
              </a:pPr>
              <a:r>
                <a:rPr lang="en-AU" altLang="zh-TW" sz="1400">
                  <a:solidFill>
                    <a:schemeClr val="tx1"/>
                  </a:solidFill>
                  <a:latin typeface="Arial" panose="020B0604020202020204" pitchFamily="34" charset="0"/>
                  <a:cs typeface="Arial" panose="020B0604020202020204" pitchFamily="34" charset="0"/>
                </a:rPr>
                <a:t>Compartilhar a Palavra</a:t>
              </a:r>
              <a:endParaRPr lang="zh-CN" altLang="en-US" sz="1400">
                <a:solidFill>
                  <a:schemeClr val="tx1"/>
                </a:solidFill>
                <a:latin typeface="Arial" panose="020B0604020202020204" pitchFamily="34" charset="0"/>
                <a:ea typeface="SimSun" panose="02010600030101010101" pitchFamily="2" charset="-122"/>
                <a:cs typeface="Arial" panose="020B0604020202020204" pitchFamily="34" charset="0"/>
              </a:endParaRPr>
            </a:p>
          </p:txBody>
        </p:sp>
        <p:sp>
          <p:nvSpPr>
            <p:cNvPr id="43" name="Text Box 16">
              <a:extLst>
                <a:ext uri="{FF2B5EF4-FFF2-40B4-BE49-F238E27FC236}">
                  <a16:creationId xmlns:a16="http://schemas.microsoft.com/office/drawing/2014/main" id="{7D93F8BA-2FBD-7FCC-CF99-7396FAB32BD6}"/>
                </a:ext>
              </a:extLst>
            </p:cNvPr>
            <p:cNvSpPr txBox="1">
              <a:spLocks noChangeArrowheads="1"/>
            </p:cNvSpPr>
            <p:nvPr/>
          </p:nvSpPr>
          <p:spPr bwMode="auto">
            <a:xfrm>
              <a:off x="762000" y="762000"/>
              <a:ext cx="16097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ea typeface="PMingLiU" panose="02020500000000000000" pitchFamily="18" charset="-120"/>
                </a:defRPr>
              </a:lvl1pPr>
              <a:lvl2pPr>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ea typeface="PMingLiU" panose="02020500000000000000" pitchFamily="18" charset="-120"/>
                </a:defRPr>
              </a:lvl2pPr>
              <a:lvl3pPr>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PMingLiU" panose="02020500000000000000" pitchFamily="18" charset="-120"/>
                </a:defRPr>
              </a:lvl3pPr>
              <a:lvl4pPr>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4pPr>
              <a:lvl5pPr>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9pPr>
            </a:lstStyle>
            <a:p>
              <a:pPr eaLnBrk="1" hangingPunct="1">
                <a:spcBef>
                  <a:spcPct val="0"/>
                </a:spcBef>
                <a:buClrTx/>
                <a:buSzTx/>
                <a:buFontTx/>
                <a:buNone/>
              </a:pPr>
              <a:r>
                <a:rPr lang="en-AU" altLang="en-US" sz="2000">
                  <a:solidFill>
                    <a:schemeClr val="tx1"/>
                  </a:solidFill>
                  <a:latin typeface="Arial" panose="020B0604020202020204" pitchFamily="34" charset="0"/>
                  <a:cs typeface="Arial" panose="020B0604020202020204" pitchFamily="34" charset="0"/>
                </a:rPr>
                <a:t>Evangelizar</a:t>
              </a:r>
              <a:endParaRPr lang="zh-CN" altLang="en-US" sz="2000">
                <a:solidFill>
                  <a:schemeClr val="tx1"/>
                </a:solidFill>
                <a:latin typeface="Arial" panose="020B0604020202020204" pitchFamily="34" charset="0"/>
                <a:ea typeface="SimSun" panose="02010600030101010101" pitchFamily="2" charset="-122"/>
                <a:cs typeface="Arial" panose="020B0604020202020204" pitchFamily="34" charset="0"/>
              </a:endParaRPr>
            </a:p>
          </p:txBody>
        </p:sp>
        <p:sp>
          <p:nvSpPr>
            <p:cNvPr id="44" name="Text Box 17">
              <a:extLst>
                <a:ext uri="{FF2B5EF4-FFF2-40B4-BE49-F238E27FC236}">
                  <a16:creationId xmlns:a16="http://schemas.microsoft.com/office/drawing/2014/main" id="{7393358E-9397-DA45-14B4-5C98E395F632}"/>
                </a:ext>
              </a:extLst>
            </p:cNvPr>
            <p:cNvSpPr txBox="1">
              <a:spLocks noChangeArrowheads="1"/>
            </p:cNvSpPr>
            <p:nvPr/>
          </p:nvSpPr>
          <p:spPr bwMode="auto">
            <a:xfrm>
              <a:off x="2819400" y="763588"/>
              <a:ext cx="16240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ea typeface="PMingLiU" panose="02020500000000000000" pitchFamily="18" charset="-120"/>
                </a:defRPr>
              </a:lvl1pPr>
              <a:lvl2pPr>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ea typeface="PMingLiU" panose="02020500000000000000" pitchFamily="18" charset="-120"/>
                </a:defRPr>
              </a:lvl2pPr>
              <a:lvl3pPr>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PMingLiU" panose="02020500000000000000" pitchFamily="18" charset="-120"/>
                </a:defRPr>
              </a:lvl3pPr>
              <a:lvl4pPr>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4pPr>
              <a:lvl5pPr>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9pPr>
            </a:lstStyle>
            <a:p>
              <a:pPr eaLnBrk="1" hangingPunct="1">
                <a:spcBef>
                  <a:spcPct val="0"/>
                </a:spcBef>
                <a:buClrTx/>
                <a:buSzTx/>
                <a:buFontTx/>
                <a:buNone/>
              </a:pPr>
              <a:r>
                <a:rPr lang="en-AU" altLang="zh-TW" sz="2000">
                  <a:solidFill>
                    <a:schemeClr val="tx1"/>
                  </a:solidFill>
                  <a:latin typeface="Arial" panose="020B0604020202020204" pitchFamily="34" charset="0"/>
                  <a:cs typeface="Arial" panose="020B0604020202020204" pitchFamily="34" charset="0"/>
                </a:rPr>
                <a:t>Estabelecer</a:t>
              </a:r>
              <a:endParaRPr lang="zh-CN" altLang="en-US" sz="2000">
                <a:solidFill>
                  <a:schemeClr val="tx1"/>
                </a:solidFill>
                <a:latin typeface="Arial" panose="020B0604020202020204" pitchFamily="34" charset="0"/>
                <a:ea typeface="SimSun" panose="02010600030101010101" pitchFamily="2" charset="-122"/>
                <a:cs typeface="Arial" panose="020B0604020202020204" pitchFamily="34" charset="0"/>
              </a:endParaRPr>
            </a:p>
          </p:txBody>
        </p:sp>
        <p:sp>
          <p:nvSpPr>
            <p:cNvPr id="45" name="Text Box 18">
              <a:extLst>
                <a:ext uri="{FF2B5EF4-FFF2-40B4-BE49-F238E27FC236}">
                  <a16:creationId xmlns:a16="http://schemas.microsoft.com/office/drawing/2014/main" id="{50AED61B-D0D0-75D7-5F24-53E64ABF234A}"/>
                </a:ext>
              </a:extLst>
            </p:cNvPr>
            <p:cNvSpPr txBox="1">
              <a:spLocks noChangeArrowheads="1"/>
            </p:cNvSpPr>
            <p:nvPr/>
          </p:nvSpPr>
          <p:spPr bwMode="auto">
            <a:xfrm>
              <a:off x="4876800" y="763588"/>
              <a:ext cx="1524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ea typeface="PMingLiU" panose="02020500000000000000" pitchFamily="18" charset="-120"/>
                </a:defRPr>
              </a:lvl1pPr>
              <a:lvl2pPr>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ea typeface="PMingLiU" panose="02020500000000000000" pitchFamily="18" charset="-120"/>
                </a:defRPr>
              </a:lvl2pPr>
              <a:lvl3pPr>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PMingLiU" panose="02020500000000000000" pitchFamily="18" charset="-120"/>
                </a:defRPr>
              </a:lvl3pPr>
              <a:lvl4pPr>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4pPr>
              <a:lvl5pPr>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9pPr>
            </a:lstStyle>
            <a:p>
              <a:pPr eaLnBrk="1" hangingPunct="1">
                <a:spcBef>
                  <a:spcPct val="0"/>
                </a:spcBef>
                <a:buClrTx/>
                <a:buSzTx/>
                <a:buFontTx/>
                <a:buNone/>
              </a:pPr>
              <a:r>
                <a:rPr lang="en-AU" altLang="zh-TW" sz="2000">
                  <a:solidFill>
                    <a:schemeClr val="tx1"/>
                  </a:solidFill>
                  <a:latin typeface="Arial" panose="020B0604020202020204" pitchFamily="34" charset="0"/>
                  <a:cs typeface="Arial" panose="020B0604020202020204" pitchFamily="34" charset="0"/>
                </a:rPr>
                <a:t>Admoestar</a:t>
              </a:r>
              <a:endParaRPr lang="zh-CN" altLang="en-US" sz="2000">
                <a:solidFill>
                  <a:schemeClr val="tx1"/>
                </a:solidFill>
                <a:latin typeface="Arial" panose="020B0604020202020204" pitchFamily="34" charset="0"/>
                <a:ea typeface="SimSun" panose="02010600030101010101" pitchFamily="2" charset="-122"/>
                <a:cs typeface="Arial" panose="020B0604020202020204" pitchFamily="34" charset="0"/>
              </a:endParaRPr>
            </a:p>
          </p:txBody>
        </p:sp>
        <p:sp>
          <p:nvSpPr>
            <p:cNvPr id="46" name="Text Box 19">
              <a:extLst>
                <a:ext uri="{FF2B5EF4-FFF2-40B4-BE49-F238E27FC236}">
                  <a16:creationId xmlns:a16="http://schemas.microsoft.com/office/drawing/2014/main" id="{62BFB894-3919-4A0F-30D1-0FC228903DFB}"/>
                </a:ext>
              </a:extLst>
            </p:cNvPr>
            <p:cNvSpPr txBox="1">
              <a:spLocks noChangeArrowheads="1"/>
            </p:cNvSpPr>
            <p:nvPr/>
          </p:nvSpPr>
          <p:spPr bwMode="auto">
            <a:xfrm>
              <a:off x="7010400" y="763588"/>
              <a:ext cx="11398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ea typeface="PMingLiU" panose="02020500000000000000" pitchFamily="18" charset="-120"/>
                </a:defRPr>
              </a:lvl1pPr>
              <a:lvl2pPr>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ea typeface="PMingLiU" panose="02020500000000000000" pitchFamily="18" charset="-120"/>
                </a:defRPr>
              </a:lvl2pPr>
              <a:lvl3pPr>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PMingLiU" panose="02020500000000000000" pitchFamily="18" charset="-120"/>
                </a:defRPr>
              </a:lvl3pPr>
              <a:lvl4pPr>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4pPr>
              <a:lvl5pPr>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9pPr>
            </a:lstStyle>
            <a:p>
              <a:pPr eaLnBrk="1" hangingPunct="1">
                <a:spcBef>
                  <a:spcPct val="0"/>
                </a:spcBef>
                <a:buClrTx/>
                <a:buSzTx/>
                <a:buFontTx/>
                <a:buNone/>
              </a:pPr>
              <a:r>
                <a:rPr lang="en-AU" altLang="en-US" sz="2000">
                  <a:solidFill>
                    <a:schemeClr val="tx1"/>
                  </a:solidFill>
                  <a:latin typeface="Arial" panose="020B0604020202020204" pitchFamily="34" charset="0"/>
                  <a:cs typeface="Arial" panose="020B0604020202020204" pitchFamily="34" charset="0"/>
                </a:rPr>
                <a:t>Equipar</a:t>
              </a:r>
              <a:endParaRPr lang="zh-CN" altLang="en-US" sz="2000">
                <a:solidFill>
                  <a:schemeClr val="tx1"/>
                </a:solidFill>
                <a:latin typeface="Arial" panose="020B0604020202020204" pitchFamily="34" charset="0"/>
                <a:ea typeface="SimSun" panose="02010600030101010101" pitchFamily="2" charset="-122"/>
                <a:cs typeface="Arial" panose="020B0604020202020204" pitchFamily="34" charset="0"/>
              </a:endParaRPr>
            </a:p>
          </p:txBody>
        </p:sp>
      </p:grpSp>
    </p:spTree>
    <p:extLst>
      <p:ext uri="{BB962C8B-B14F-4D97-AF65-F5344CB8AC3E}">
        <p14:creationId xmlns:p14="http://schemas.microsoft.com/office/powerpoint/2010/main" val="7669773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EA1DC08-30BD-8253-495C-A975E74E8E18}"/>
            </a:ext>
          </a:extLst>
        </p:cNvPr>
        <p:cNvGrpSpPr/>
        <p:nvPr/>
      </p:nvGrpSpPr>
      <p:grpSpPr>
        <a:xfrm>
          <a:off x="0" y="0"/>
          <a:ext cx="0" cy="0"/>
          <a:chOff x="0" y="0"/>
          <a:chExt cx="0" cy="0"/>
        </a:xfrm>
      </p:grpSpPr>
      <p:sp>
        <p:nvSpPr>
          <p:cNvPr id="2" name="Rectangle 2">
            <a:extLst>
              <a:ext uri="{FF2B5EF4-FFF2-40B4-BE49-F238E27FC236}">
                <a16:creationId xmlns:a16="http://schemas.microsoft.com/office/drawing/2014/main" id="{D36FC76F-2CD7-2BFF-C28D-266BD2D0BFF0}"/>
              </a:ext>
            </a:extLst>
          </p:cNvPr>
          <p:cNvSpPr>
            <a:spLocks noChangeArrowheads="1"/>
          </p:cNvSpPr>
          <p:nvPr/>
        </p:nvSpPr>
        <p:spPr bwMode="auto">
          <a:xfrm>
            <a:off x="2259807" y="473684"/>
            <a:ext cx="7877615" cy="720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ea typeface="新細明體" panose="02020500000000000000" pitchFamily="18" charset="-120"/>
              </a:defRPr>
            </a:lvl1pPr>
            <a:lvl2pPr>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ea typeface="新細明體" panose="02020500000000000000" pitchFamily="18" charset="-120"/>
              </a:defRPr>
            </a:lvl2pPr>
            <a:lvl3pPr>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新細明體" panose="02020500000000000000" pitchFamily="18" charset="-120"/>
              </a:defRPr>
            </a:lvl3pPr>
            <a:lvl4pPr>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ea typeface="新細明體" panose="02020500000000000000" pitchFamily="18" charset="-120"/>
              </a:defRPr>
            </a:lvl4pPr>
            <a:lvl5pPr>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ea typeface="新細明體" panose="02020500000000000000" pitchFamily="18" charset="-120"/>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新細明體" panose="02020500000000000000" pitchFamily="18" charset="-120"/>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新細明體" panose="02020500000000000000" pitchFamily="18" charset="-120"/>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新細明體" panose="02020500000000000000" pitchFamily="18" charset="-120"/>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新細明體" panose="02020500000000000000" pitchFamily="18" charset="-12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zh-TW" sz="3200" b="1" i="0" u="none" strike="noStrike" kern="1200" cap="none" spc="0" normalizeH="0" baseline="0" noProof="0" dirty="0" err="1">
                <a:ln>
                  <a:noFill/>
                </a:ln>
                <a:solidFill>
                  <a:prstClr val="black"/>
                </a:solidFill>
                <a:effectLst/>
                <a:uLnTx/>
                <a:uFillTx/>
                <a:latin typeface="Franklin Gothic Book" panose="020B0503020102020204"/>
                <a:ea typeface="新細明體" panose="02020500000000000000" pitchFamily="18" charset="-120"/>
                <a:cs typeface="Arial" panose="020B0604020202020204" pitchFamily="34" charset="0"/>
              </a:rPr>
              <a:t>Português</a:t>
            </a:r>
            <a:r>
              <a:rPr kumimoji="0" lang="en-US" altLang="zh-TW" sz="3200" b="1" i="0" u="none" strike="noStrike" kern="1200" cap="none" spc="0" normalizeH="0" baseline="0" noProof="0" dirty="0">
                <a:ln>
                  <a:noFill/>
                </a:ln>
                <a:solidFill>
                  <a:prstClr val="black"/>
                </a:solidFill>
                <a:effectLst/>
                <a:uLnTx/>
                <a:uFillTx/>
                <a:latin typeface="Franklin Gothic Book" panose="020B0503020102020204"/>
                <a:ea typeface="新細明體" panose="02020500000000000000" pitchFamily="18" charset="-120"/>
                <a:cs typeface="Arial" panose="020B0604020202020204" pitchFamily="34" charset="0"/>
              </a:rPr>
              <a:t> Pacote de Discipulado FAST - </a:t>
            </a:r>
            <a:r>
              <a:rPr kumimoji="0" lang="en-US" altLang="zh-TW" sz="3200" b="1" i="0" u="none" strike="noStrike" kern="1200" cap="none" spc="0" normalizeH="0" baseline="0" noProof="0" dirty="0">
                <a:ln>
                  <a:noFill/>
                </a:ln>
                <a:solidFill>
                  <a:srgbClr val="FF0000"/>
                </a:solidFill>
                <a:effectLst/>
                <a:uLnTx/>
                <a:uFillTx/>
                <a:latin typeface="Franklin Gothic Book" panose="020B0503020102020204"/>
                <a:ea typeface="新細明體" panose="02020500000000000000" pitchFamily="18" charset="-120"/>
                <a:cs typeface="Arial" panose="020B0604020202020204" pitchFamily="34" charset="0"/>
              </a:rPr>
              <a:t>Grátis</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zh-TW" sz="1100" b="1" i="0" u="none" strike="noStrike" kern="1200" cap="none" spc="0" normalizeH="0" baseline="0" noProof="0" dirty="0">
              <a:ln>
                <a:noFill/>
              </a:ln>
              <a:solidFill>
                <a:prstClr val="black"/>
              </a:solidFill>
              <a:effectLst/>
              <a:uLnTx/>
              <a:uFillTx/>
              <a:latin typeface="Franklin Gothic Book" panose="020B0503020102020204"/>
              <a:ea typeface="新細明體" panose="02020500000000000000" pitchFamily="18" charset="-120"/>
              <a:cs typeface="+mn-cs"/>
            </a:endParaRPr>
          </a:p>
        </p:txBody>
      </p:sp>
      <p:pic>
        <p:nvPicPr>
          <p:cNvPr id="17" name="Picture 16">
            <a:extLst>
              <a:ext uri="{FF2B5EF4-FFF2-40B4-BE49-F238E27FC236}">
                <a16:creationId xmlns:a16="http://schemas.microsoft.com/office/drawing/2014/main" id="{D0234D1C-8AD4-A7E0-0D0F-900E36B0B390}"/>
              </a:ext>
            </a:extLst>
          </p:cNvPr>
          <p:cNvPicPr>
            <a:picLocks noChangeAspect="1"/>
          </p:cNvPicPr>
          <p:nvPr/>
        </p:nvPicPr>
        <p:blipFill>
          <a:blip r:embed="rId3"/>
          <a:stretch>
            <a:fillRect/>
          </a:stretch>
        </p:blipFill>
        <p:spPr>
          <a:xfrm>
            <a:off x="9233491" y="2378257"/>
            <a:ext cx="2681503" cy="2757038"/>
          </a:xfrm>
          <a:prstGeom prst="rect">
            <a:avLst/>
          </a:prstGeom>
        </p:spPr>
      </p:pic>
      <p:grpSp>
        <p:nvGrpSpPr>
          <p:cNvPr id="16" name="Group 15">
            <a:extLst>
              <a:ext uri="{FF2B5EF4-FFF2-40B4-BE49-F238E27FC236}">
                <a16:creationId xmlns:a16="http://schemas.microsoft.com/office/drawing/2014/main" id="{7F0703F9-348E-7EC8-2D4C-3E36DE30398A}"/>
              </a:ext>
            </a:extLst>
          </p:cNvPr>
          <p:cNvGrpSpPr/>
          <p:nvPr/>
        </p:nvGrpSpPr>
        <p:grpSpPr>
          <a:xfrm>
            <a:off x="2495779" y="1796527"/>
            <a:ext cx="6680125" cy="4512198"/>
            <a:chOff x="322263" y="476250"/>
            <a:chExt cx="8713787" cy="5832475"/>
          </a:xfrm>
        </p:grpSpPr>
        <p:pic>
          <p:nvPicPr>
            <p:cNvPr id="18" name="Picture 6">
              <a:extLst>
                <a:ext uri="{FF2B5EF4-FFF2-40B4-BE49-F238E27FC236}">
                  <a16:creationId xmlns:a16="http://schemas.microsoft.com/office/drawing/2014/main" id="{DED32E35-CD3D-1236-4451-25C30BC0681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76825" y="476250"/>
              <a:ext cx="1703388" cy="25923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9" name="Picture 6">
              <a:extLst>
                <a:ext uri="{FF2B5EF4-FFF2-40B4-BE49-F238E27FC236}">
                  <a16:creationId xmlns:a16="http://schemas.microsoft.com/office/drawing/2014/main" id="{228C47F2-DD14-4BFB-7E24-60E24FE7305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2263" y="908050"/>
              <a:ext cx="2495550" cy="3816350"/>
            </a:xfrm>
            <a:prstGeom prst="rect">
              <a:avLst/>
            </a:prstGeom>
            <a:noFill/>
            <a:ln w="9525">
              <a:solidFill>
                <a:srgbClr val="333333"/>
              </a:solidFill>
              <a:miter lim="800000"/>
              <a:headEnd/>
              <a:tailEnd/>
            </a:ln>
            <a:extLst>
              <a:ext uri="{909E8E84-426E-40DD-AFC4-6F175D3DCCD1}">
                <a14:hiddenFill xmlns:a14="http://schemas.microsoft.com/office/drawing/2010/main">
                  <a:solidFill>
                    <a:srgbClr val="FFFFFF"/>
                  </a:solidFill>
                </a14:hiddenFill>
              </a:ext>
            </a:extLst>
          </p:spPr>
        </p:pic>
        <p:pic>
          <p:nvPicPr>
            <p:cNvPr id="20" name="Picture 7">
              <a:extLst>
                <a:ext uri="{FF2B5EF4-FFF2-40B4-BE49-F238E27FC236}">
                  <a16:creationId xmlns:a16="http://schemas.microsoft.com/office/drawing/2014/main" id="{A9D2DD1D-9BBD-F0E8-881A-ADFB5E2B3CE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64388" y="476250"/>
              <a:ext cx="1654175" cy="2592388"/>
            </a:xfrm>
            <a:prstGeom prst="rect">
              <a:avLst/>
            </a:prstGeom>
            <a:noFill/>
            <a:ln w="9525">
              <a:solidFill>
                <a:srgbClr val="333333"/>
              </a:solidFill>
              <a:miter lim="800000"/>
              <a:headEnd/>
              <a:tailEnd/>
            </a:ln>
            <a:extLst>
              <a:ext uri="{909E8E84-426E-40DD-AFC4-6F175D3DCCD1}">
                <a14:hiddenFill xmlns:a14="http://schemas.microsoft.com/office/drawing/2010/main">
                  <a:solidFill>
                    <a:srgbClr val="FFFFFF"/>
                  </a:solidFill>
                </a14:hiddenFill>
              </a:ext>
            </a:extLst>
          </p:spPr>
        </p:pic>
        <p:pic>
          <p:nvPicPr>
            <p:cNvPr id="21" name="Picture 8">
              <a:extLst>
                <a:ext uri="{FF2B5EF4-FFF2-40B4-BE49-F238E27FC236}">
                  <a16:creationId xmlns:a16="http://schemas.microsoft.com/office/drawing/2014/main" id="{0887755E-6719-FA20-5FEB-CD511F0BD23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48038" y="3716338"/>
              <a:ext cx="1719262" cy="2592387"/>
            </a:xfrm>
            <a:prstGeom prst="rect">
              <a:avLst/>
            </a:prstGeom>
            <a:noFill/>
            <a:ln w="9525">
              <a:solidFill>
                <a:srgbClr val="333333"/>
              </a:solidFill>
              <a:miter lim="800000"/>
              <a:headEnd/>
              <a:tailEnd/>
            </a:ln>
            <a:extLst>
              <a:ext uri="{909E8E84-426E-40DD-AFC4-6F175D3DCCD1}">
                <a14:hiddenFill xmlns:a14="http://schemas.microsoft.com/office/drawing/2010/main">
                  <a:solidFill>
                    <a:srgbClr val="FFFFFF"/>
                  </a:solidFill>
                </a14:hiddenFill>
              </a:ext>
            </a:extLst>
          </p:spPr>
        </p:pic>
        <p:pic>
          <p:nvPicPr>
            <p:cNvPr id="22" name="Picture 9">
              <a:extLst>
                <a:ext uri="{FF2B5EF4-FFF2-40B4-BE49-F238E27FC236}">
                  <a16:creationId xmlns:a16="http://schemas.microsoft.com/office/drawing/2014/main" id="{6218AB5C-AB69-BD29-EF66-A09AC07C6F3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64163" y="3716338"/>
              <a:ext cx="1730375" cy="2592387"/>
            </a:xfrm>
            <a:prstGeom prst="rect">
              <a:avLst/>
            </a:prstGeom>
            <a:noFill/>
            <a:ln w="9525">
              <a:solidFill>
                <a:srgbClr val="333333"/>
              </a:solidFill>
              <a:miter lim="800000"/>
              <a:headEnd/>
              <a:tailEnd/>
            </a:ln>
            <a:extLst>
              <a:ext uri="{909E8E84-426E-40DD-AFC4-6F175D3DCCD1}">
                <a14:hiddenFill xmlns:a14="http://schemas.microsoft.com/office/drawing/2010/main">
                  <a:solidFill>
                    <a:srgbClr val="FFFFFF"/>
                  </a:solidFill>
                </a14:hiddenFill>
              </a:ext>
            </a:extLst>
          </p:spPr>
        </p:pic>
        <p:pic>
          <p:nvPicPr>
            <p:cNvPr id="23" name="Picture 10">
              <a:extLst>
                <a:ext uri="{FF2B5EF4-FFF2-40B4-BE49-F238E27FC236}">
                  <a16:creationId xmlns:a16="http://schemas.microsoft.com/office/drawing/2014/main" id="{7EC06517-A223-B14C-2094-8FEE06132CE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299325" y="3716338"/>
              <a:ext cx="1736725" cy="2592387"/>
            </a:xfrm>
            <a:prstGeom prst="rect">
              <a:avLst/>
            </a:prstGeom>
            <a:noFill/>
            <a:ln w="9525">
              <a:solidFill>
                <a:srgbClr val="333333"/>
              </a:solidFill>
              <a:miter lim="800000"/>
              <a:headEnd/>
              <a:tailEnd/>
            </a:ln>
            <a:extLst>
              <a:ext uri="{909E8E84-426E-40DD-AFC4-6F175D3DCCD1}">
                <a14:hiddenFill xmlns:a14="http://schemas.microsoft.com/office/drawing/2010/main">
                  <a:solidFill>
                    <a:srgbClr val="FFFFFF"/>
                  </a:solidFill>
                </a14:hiddenFill>
              </a:ext>
            </a:extLst>
          </p:spPr>
        </p:pic>
        <p:sp>
          <p:nvSpPr>
            <p:cNvPr id="24" name="Text Box 11">
              <a:extLst>
                <a:ext uri="{FF2B5EF4-FFF2-40B4-BE49-F238E27FC236}">
                  <a16:creationId xmlns:a16="http://schemas.microsoft.com/office/drawing/2014/main" id="{DD15D0DD-3BC8-3F35-C657-659F60AF4659}"/>
                </a:ext>
              </a:extLst>
            </p:cNvPr>
            <p:cNvSpPr txBox="1">
              <a:spLocks noChangeArrowheads="1"/>
            </p:cNvSpPr>
            <p:nvPr/>
          </p:nvSpPr>
          <p:spPr bwMode="auto">
            <a:xfrm>
              <a:off x="3443287" y="712788"/>
              <a:ext cx="1453672" cy="596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ea typeface="PMingLiU" panose="02020500000000000000" pitchFamily="18" charset="-120"/>
                </a:defRPr>
              </a:lvl1pPr>
              <a:lvl2pPr>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ea typeface="PMingLiU" panose="02020500000000000000" pitchFamily="18" charset="-120"/>
                </a:defRPr>
              </a:lvl2pPr>
              <a:lvl3pPr>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PMingLiU" panose="02020500000000000000" pitchFamily="18" charset="-120"/>
                </a:defRPr>
              </a:lvl3pPr>
              <a:lvl4pPr>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4pPr>
              <a:lvl5pPr>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9pPr>
            </a:lstStyle>
            <a:p>
              <a:pPr eaLnBrk="1" hangingPunct="1">
                <a:spcBef>
                  <a:spcPct val="0"/>
                </a:spcBef>
                <a:buClrTx/>
                <a:buSzTx/>
                <a:buFontTx/>
                <a:buNone/>
              </a:pPr>
              <a:r>
                <a:rPr lang="en-US" altLang="en-US" sz="1200">
                  <a:solidFill>
                    <a:srgbClr val="FF9933"/>
                  </a:solidFill>
                  <a:latin typeface="Arial" panose="020B0604020202020204" pitchFamily="34" charset="0"/>
                </a:rPr>
                <a:t>2 Folhetos do</a:t>
              </a:r>
            </a:p>
            <a:p>
              <a:pPr eaLnBrk="1" hangingPunct="1">
                <a:spcBef>
                  <a:spcPct val="0"/>
                </a:spcBef>
                <a:buClrTx/>
                <a:buSzTx/>
                <a:buFontTx/>
                <a:buNone/>
              </a:pPr>
              <a:r>
                <a:rPr lang="en-US" altLang="en-US" sz="1200">
                  <a:solidFill>
                    <a:srgbClr val="FF9933"/>
                  </a:solidFill>
                  <a:latin typeface="Arial" panose="020B0604020202020204" pitchFamily="34" charset="0"/>
                </a:rPr>
                <a:t>Facilitadors:</a:t>
              </a:r>
            </a:p>
          </p:txBody>
        </p:sp>
        <p:sp>
          <p:nvSpPr>
            <p:cNvPr id="25" name="Text Box 12">
              <a:extLst>
                <a:ext uri="{FF2B5EF4-FFF2-40B4-BE49-F238E27FC236}">
                  <a16:creationId xmlns:a16="http://schemas.microsoft.com/office/drawing/2014/main" id="{3CFD34DE-FD99-4565-2B47-C576F25B7FED}"/>
                </a:ext>
              </a:extLst>
            </p:cNvPr>
            <p:cNvSpPr txBox="1">
              <a:spLocks noChangeArrowheads="1"/>
            </p:cNvSpPr>
            <p:nvPr/>
          </p:nvSpPr>
          <p:spPr bwMode="auto">
            <a:xfrm>
              <a:off x="3557589" y="3357563"/>
              <a:ext cx="985285" cy="3580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ea typeface="PMingLiU" panose="02020500000000000000" pitchFamily="18" charset="-120"/>
                </a:defRPr>
              </a:lvl1pPr>
              <a:lvl2pPr>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ea typeface="PMingLiU" panose="02020500000000000000" pitchFamily="18" charset="-120"/>
                </a:defRPr>
              </a:lvl2pPr>
              <a:lvl3pPr>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PMingLiU" panose="02020500000000000000" pitchFamily="18" charset="-120"/>
                </a:defRPr>
              </a:lvl3pPr>
              <a:lvl4pPr>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4pPr>
              <a:lvl5pPr>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9pPr>
            </a:lstStyle>
            <a:p>
              <a:pPr eaLnBrk="1" hangingPunct="1">
                <a:spcBef>
                  <a:spcPct val="0"/>
                </a:spcBef>
                <a:buClrTx/>
                <a:buSzTx/>
                <a:buFontTx/>
                <a:buNone/>
              </a:pPr>
              <a:r>
                <a:rPr lang="en-US" altLang="en-US" sz="1200">
                  <a:solidFill>
                    <a:srgbClr val="FF9933"/>
                  </a:solidFill>
                  <a:latin typeface="Arial" panose="020B0604020202020204" pitchFamily="34" charset="0"/>
                </a:rPr>
                <a:t>5 Lições</a:t>
              </a:r>
            </a:p>
          </p:txBody>
        </p:sp>
        <p:sp>
          <p:nvSpPr>
            <p:cNvPr id="26" name="Text Box 13">
              <a:extLst>
                <a:ext uri="{FF2B5EF4-FFF2-40B4-BE49-F238E27FC236}">
                  <a16:creationId xmlns:a16="http://schemas.microsoft.com/office/drawing/2014/main" id="{73469BAD-2243-5137-8063-7D50EE2FB317}"/>
                </a:ext>
              </a:extLst>
            </p:cNvPr>
            <p:cNvSpPr txBox="1">
              <a:spLocks noChangeArrowheads="1"/>
            </p:cNvSpPr>
            <p:nvPr/>
          </p:nvSpPr>
          <p:spPr bwMode="auto">
            <a:xfrm>
              <a:off x="5580062" y="3357563"/>
              <a:ext cx="985285" cy="3580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ea typeface="PMingLiU" panose="02020500000000000000" pitchFamily="18" charset="-120"/>
                </a:defRPr>
              </a:lvl1pPr>
              <a:lvl2pPr>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ea typeface="PMingLiU" panose="02020500000000000000" pitchFamily="18" charset="-120"/>
                </a:defRPr>
              </a:lvl2pPr>
              <a:lvl3pPr>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PMingLiU" panose="02020500000000000000" pitchFamily="18" charset="-120"/>
                </a:defRPr>
              </a:lvl3pPr>
              <a:lvl4pPr>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4pPr>
              <a:lvl5pPr>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9pPr>
            </a:lstStyle>
            <a:p>
              <a:pPr eaLnBrk="1" hangingPunct="1">
                <a:spcBef>
                  <a:spcPct val="0"/>
                </a:spcBef>
                <a:buClrTx/>
                <a:buSzTx/>
                <a:buFontTx/>
                <a:buNone/>
              </a:pPr>
              <a:r>
                <a:rPr lang="en-US" altLang="en-US" sz="1200">
                  <a:solidFill>
                    <a:srgbClr val="FF9933"/>
                  </a:solidFill>
                  <a:latin typeface="Arial" panose="020B0604020202020204" pitchFamily="34" charset="0"/>
                </a:rPr>
                <a:t>9 Lições</a:t>
              </a:r>
            </a:p>
          </p:txBody>
        </p:sp>
        <p:sp>
          <p:nvSpPr>
            <p:cNvPr id="27" name="Text Box 14">
              <a:extLst>
                <a:ext uri="{FF2B5EF4-FFF2-40B4-BE49-F238E27FC236}">
                  <a16:creationId xmlns:a16="http://schemas.microsoft.com/office/drawing/2014/main" id="{F39DBBFF-A28B-6FFA-CA2A-151939CAAAB2}"/>
                </a:ext>
              </a:extLst>
            </p:cNvPr>
            <p:cNvSpPr txBox="1">
              <a:spLocks noChangeArrowheads="1"/>
            </p:cNvSpPr>
            <p:nvPr/>
          </p:nvSpPr>
          <p:spPr bwMode="auto">
            <a:xfrm>
              <a:off x="7518400" y="3357563"/>
              <a:ext cx="985285" cy="3580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ea typeface="PMingLiU" panose="02020500000000000000" pitchFamily="18" charset="-120"/>
                </a:defRPr>
              </a:lvl1pPr>
              <a:lvl2pPr>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ea typeface="PMingLiU" panose="02020500000000000000" pitchFamily="18" charset="-120"/>
                </a:defRPr>
              </a:lvl2pPr>
              <a:lvl3pPr>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PMingLiU" panose="02020500000000000000" pitchFamily="18" charset="-120"/>
                </a:defRPr>
              </a:lvl3pPr>
              <a:lvl4pPr>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4pPr>
              <a:lvl5pPr>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9pPr>
            </a:lstStyle>
            <a:p>
              <a:pPr eaLnBrk="1" hangingPunct="1">
                <a:spcBef>
                  <a:spcPct val="0"/>
                </a:spcBef>
                <a:buClrTx/>
                <a:buSzTx/>
                <a:buFontTx/>
                <a:buNone/>
              </a:pPr>
              <a:r>
                <a:rPr lang="en-US" altLang="en-US" sz="1200">
                  <a:solidFill>
                    <a:srgbClr val="FF9933"/>
                  </a:solidFill>
                  <a:latin typeface="Arial" panose="020B0604020202020204" pitchFamily="34" charset="0"/>
                </a:rPr>
                <a:t>9 Lições</a:t>
              </a:r>
            </a:p>
          </p:txBody>
        </p:sp>
        <p:sp>
          <p:nvSpPr>
            <p:cNvPr id="28" name="Text Box 16">
              <a:extLst>
                <a:ext uri="{FF2B5EF4-FFF2-40B4-BE49-F238E27FC236}">
                  <a16:creationId xmlns:a16="http://schemas.microsoft.com/office/drawing/2014/main" id="{EA1873CB-75AF-E090-26B1-3C9D48FE6BBC}"/>
                </a:ext>
              </a:extLst>
            </p:cNvPr>
            <p:cNvSpPr txBox="1">
              <a:spLocks noChangeArrowheads="1"/>
            </p:cNvSpPr>
            <p:nvPr/>
          </p:nvSpPr>
          <p:spPr bwMode="auto">
            <a:xfrm>
              <a:off x="323850" y="4724400"/>
              <a:ext cx="1777780" cy="4575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ea typeface="PMingLiU" panose="02020500000000000000" pitchFamily="18" charset="-120"/>
                </a:defRPr>
              </a:lvl1pPr>
              <a:lvl2pPr>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ea typeface="PMingLiU" panose="02020500000000000000" pitchFamily="18" charset="-120"/>
                </a:defRPr>
              </a:lvl2pPr>
              <a:lvl3pPr>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PMingLiU" panose="02020500000000000000" pitchFamily="18" charset="-120"/>
                </a:defRPr>
              </a:lvl3pPr>
              <a:lvl4pPr>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4pPr>
              <a:lvl5pPr>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9pPr>
            </a:lstStyle>
            <a:p>
              <a:pPr eaLnBrk="1" hangingPunct="1">
                <a:spcBef>
                  <a:spcPct val="0"/>
                </a:spcBef>
                <a:buClrTx/>
                <a:buSzTx/>
                <a:buFontTx/>
                <a:buNone/>
              </a:pPr>
              <a:r>
                <a:rPr lang="en-US" altLang="en-US" sz="1200">
                  <a:solidFill>
                    <a:schemeClr val="tx1"/>
                  </a:solidFill>
                  <a:latin typeface="Arial" panose="020B0604020202020204" pitchFamily="34" charset="0"/>
                </a:rPr>
                <a:t>Web:</a:t>
              </a:r>
              <a:r>
                <a:rPr lang="en-US" altLang="en-US" sz="1200">
                  <a:solidFill>
                    <a:srgbClr val="FF0000"/>
                  </a:solidFill>
                  <a:latin typeface="Arial" panose="020B0604020202020204" pitchFamily="34" charset="0"/>
                </a:rPr>
                <a:t> www.fast.st</a:t>
              </a:r>
            </a:p>
            <a:p>
              <a:pPr eaLnBrk="1" hangingPunct="1">
                <a:spcBef>
                  <a:spcPct val="0"/>
                </a:spcBef>
                <a:buClrTx/>
                <a:buSzTx/>
                <a:buFontTx/>
                <a:buNone/>
              </a:pPr>
              <a:endParaRPr lang="en-US" altLang="en-US" sz="500">
                <a:solidFill>
                  <a:srgbClr val="FF0000"/>
                </a:solidFill>
                <a:latin typeface="Arial" panose="020B0604020202020204" pitchFamily="34" charset="0"/>
              </a:endParaRPr>
            </a:p>
          </p:txBody>
        </p:sp>
        <p:sp>
          <p:nvSpPr>
            <p:cNvPr id="29" name="AutoShape 17">
              <a:extLst>
                <a:ext uri="{FF2B5EF4-FFF2-40B4-BE49-F238E27FC236}">
                  <a16:creationId xmlns:a16="http://schemas.microsoft.com/office/drawing/2014/main" id="{2D4DBF54-6B54-2BFE-D4D2-F459667F0016}"/>
                </a:ext>
              </a:extLst>
            </p:cNvPr>
            <p:cNvSpPr>
              <a:spLocks/>
            </p:cNvSpPr>
            <p:nvPr/>
          </p:nvSpPr>
          <p:spPr bwMode="auto">
            <a:xfrm>
              <a:off x="2916238" y="836613"/>
              <a:ext cx="431800" cy="4392612"/>
            </a:xfrm>
            <a:prstGeom prst="rightBrace">
              <a:avLst>
                <a:gd name="adj1" fmla="val 84773"/>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ea typeface="PMingLiU" panose="02020500000000000000" pitchFamily="18" charset="-120"/>
                </a:defRPr>
              </a:lvl1pPr>
              <a:lvl2pPr>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ea typeface="PMingLiU" panose="02020500000000000000" pitchFamily="18" charset="-120"/>
                </a:defRPr>
              </a:lvl2pPr>
              <a:lvl3pPr>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ea typeface="PMingLiU" panose="02020500000000000000" pitchFamily="18" charset="-120"/>
                </a:defRPr>
              </a:lvl3pPr>
              <a:lvl4pPr>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4pPr>
              <a:lvl5pPr>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ea typeface="PMingLiU" panose="02020500000000000000" pitchFamily="18" charset="-120"/>
                </a:defRPr>
              </a:lvl9pPr>
            </a:lstStyle>
            <a:p>
              <a:pPr eaLnBrk="1" hangingPunct="1">
                <a:spcBef>
                  <a:spcPct val="0"/>
                </a:spcBef>
                <a:buClrTx/>
                <a:buSzTx/>
                <a:buFontTx/>
                <a:buNone/>
              </a:pPr>
              <a:endParaRPr lang="en-US" altLang="en-US" sz="1200">
                <a:solidFill>
                  <a:schemeClr val="tx1"/>
                </a:solidFill>
                <a:latin typeface="Arial" panose="020B0604020202020204" pitchFamily="34" charset="0"/>
              </a:endParaRPr>
            </a:p>
          </p:txBody>
        </p:sp>
        <p:sp>
          <p:nvSpPr>
            <p:cNvPr id="30" name="TextBox 1">
              <a:extLst>
                <a:ext uri="{FF2B5EF4-FFF2-40B4-BE49-F238E27FC236}">
                  <a16:creationId xmlns:a16="http://schemas.microsoft.com/office/drawing/2014/main" id="{E4EE832F-D9A7-4730-EF9B-CD66016BF098}"/>
                </a:ext>
              </a:extLst>
            </p:cNvPr>
            <p:cNvSpPr txBox="1">
              <a:spLocks noChangeArrowheads="1"/>
            </p:cNvSpPr>
            <p:nvPr/>
          </p:nvSpPr>
          <p:spPr bwMode="auto">
            <a:xfrm>
              <a:off x="388938" y="1295400"/>
              <a:ext cx="1820862" cy="67631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AU" altLang="en-US" sz="1400">
                  <a:solidFill>
                    <a:schemeClr val="tx1"/>
                  </a:solidFill>
                  <a:latin typeface="Arial Black" panose="020B0A04020102020204" pitchFamily="34" charset="0"/>
                </a:rPr>
                <a:t>Pacote de discipulado</a:t>
              </a:r>
            </a:p>
          </p:txBody>
        </p:sp>
        <p:sp>
          <p:nvSpPr>
            <p:cNvPr id="31" name="TextBox 15">
              <a:extLst>
                <a:ext uri="{FF2B5EF4-FFF2-40B4-BE49-F238E27FC236}">
                  <a16:creationId xmlns:a16="http://schemas.microsoft.com/office/drawing/2014/main" id="{89AC4689-BEE1-C05A-0BA6-F68D5C313318}"/>
                </a:ext>
              </a:extLst>
            </p:cNvPr>
            <p:cNvSpPr txBox="1">
              <a:spLocks noChangeArrowheads="1"/>
            </p:cNvSpPr>
            <p:nvPr/>
          </p:nvSpPr>
          <p:spPr bwMode="auto">
            <a:xfrm>
              <a:off x="5105399" y="790575"/>
              <a:ext cx="1219200" cy="55696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AU" altLang="en-US" sz="1050">
                  <a:solidFill>
                    <a:schemeClr val="tx1"/>
                  </a:solidFill>
                  <a:latin typeface="Arial Black" panose="020B0A04020102020204" pitchFamily="34" charset="0"/>
                </a:rPr>
                <a:t>Manuel del Lider</a:t>
              </a:r>
            </a:p>
          </p:txBody>
        </p:sp>
        <p:sp>
          <p:nvSpPr>
            <p:cNvPr id="32" name="TextBox 16">
              <a:extLst>
                <a:ext uri="{FF2B5EF4-FFF2-40B4-BE49-F238E27FC236}">
                  <a16:creationId xmlns:a16="http://schemas.microsoft.com/office/drawing/2014/main" id="{73F56A5F-1DA0-9ED0-9887-5DF3F3336444}"/>
                </a:ext>
              </a:extLst>
            </p:cNvPr>
            <p:cNvSpPr txBox="1">
              <a:spLocks noChangeArrowheads="1"/>
            </p:cNvSpPr>
            <p:nvPr/>
          </p:nvSpPr>
          <p:spPr bwMode="auto">
            <a:xfrm>
              <a:off x="7270749" y="793750"/>
              <a:ext cx="1219200" cy="55696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AU" altLang="en-US" sz="1050">
                  <a:solidFill>
                    <a:schemeClr val="tx1"/>
                  </a:solidFill>
                  <a:latin typeface="Arial Black" panose="020B0A04020102020204" pitchFamily="34" charset="0"/>
                </a:rPr>
                <a:t>Formula</a:t>
              </a:r>
            </a:p>
            <a:p>
              <a:r>
                <a:rPr lang="en-AU" altLang="en-US" sz="1050">
                  <a:solidFill>
                    <a:schemeClr val="tx1"/>
                  </a:solidFill>
                  <a:latin typeface="Arial Black" panose="020B0A04020102020204" pitchFamily="34" charset="0"/>
                </a:rPr>
                <a:t>Explosiva</a:t>
              </a:r>
            </a:p>
          </p:txBody>
        </p:sp>
        <p:sp>
          <p:nvSpPr>
            <p:cNvPr id="33" name="TextBox 17">
              <a:extLst>
                <a:ext uri="{FF2B5EF4-FFF2-40B4-BE49-F238E27FC236}">
                  <a16:creationId xmlns:a16="http://schemas.microsoft.com/office/drawing/2014/main" id="{A0F0EABE-7007-F782-6661-E5BFB0436631}"/>
                </a:ext>
              </a:extLst>
            </p:cNvPr>
            <p:cNvSpPr txBox="1">
              <a:spLocks noChangeArrowheads="1"/>
            </p:cNvSpPr>
            <p:nvPr/>
          </p:nvSpPr>
          <p:spPr bwMode="auto">
            <a:xfrm>
              <a:off x="3427412" y="3962399"/>
              <a:ext cx="1219200" cy="74593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AU" altLang="en-US" sz="1050">
                  <a:solidFill>
                    <a:schemeClr val="tx1"/>
                  </a:solidFill>
                  <a:latin typeface="Arial Black" panose="020B0A04020102020204" pitchFamily="34" charset="0"/>
                </a:rPr>
                <a:t>Kit de Supervivencia</a:t>
              </a:r>
            </a:p>
          </p:txBody>
        </p:sp>
        <p:sp>
          <p:nvSpPr>
            <p:cNvPr id="34" name="TextBox 18">
              <a:extLst>
                <a:ext uri="{FF2B5EF4-FFF2-40B4-BE49-F238E27FC236}">
                  <a16:creationId xmlns:a16="http://schemas.microsoft.com/office/drawing/2014/main" id="{113FA4B8-D1DD-66FA-02FD-5536A7C5A043}"/>
                </a:ext>
              </a:extLst>
            </p:cNvPr>
            <p:cNvSpPr txBox="1">
              <a:spLocks noChangeArrowheads="1"/>
            </p:cNvSpPr>
            <p:nvPr/>
          </p:nvSpPr>
          <p:spPr bwMode="auto">
            <a:xfrm>
              <a:off x="5411788" y="3962399"/>
              <a:ext cx="1219200" cy="74593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AU" altLang="en-US" sz="1050">
                  <a:solidFill>
                    <a:schemeClr val="tx1"/>
                  </a:solidFill>
                  <a:latin typeface="Arial Black" panose="020B0A04020102020204" pitchFamily="34" charset="0"/>
                </a:rPr>
                <a:t>Entrenamiento Basico</a:t>
              </a:r>
            </a:p>
          </p:txBody>
        </p:sp>
        <p:sp>
          <p:nvSpPr>
            <p:cNvPr id="35" name="TextBox 19">
              <a:extLst>
                <a:ext uri="{FF2B5EF4-FFF2-40B4-BE49-F238E27FC236}">
                  <a16:creationId xmlns:a16="http://schemas.microsoft.com/office/drawing/2014/main" id="{966BA506-246A-6B91-28ED-F516E6D49815}"/>
                </a:ext>
              </a:extLst>
            </p:cNvPr>
            <p:cNvSpPr txBox="1">
              <a:spLocks noChangeArrowheads="1"/>
            </p:cNvSpPr>
            <p:nvPr/>
          </p:nvSpPr>
          <p:spPr bwMode="auto">
            <a:xfrm>
              <a:off x="7407275" y="3962399"/>
              <a:ext cx="1219200" cy="53707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AU" altLang="en-US" sz="1050">
                  <a:solidFill>
                    <a:schemeClr val="tx1"/>
                  </a:solidFill>
                  <a:latin typeface="Arial Black" panose="020B0A04020102020204" pitchFamily="34" charset="0"/>
                </a:rPr>
                <a:t>Tacticas de Equipo</a:t>
              </a:r>
            </a:p>
          </p:txBody>
        </p:sp>
      </p:grpSp>
    </p:spTree>
    <p:extLst>
      <p:ext uri="{BB962C8B-B14F-4D97-AF65-F5344CB8AC3E}">
        <p14:creationId xmlns:p14="http://schemas.microsoft.com/office/powerpoint/2010/main" val="259553330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D7571FF3-373B-F89D-5E98-9F7C8D4784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79BA98-E451-0845-07F2-D0D0F9D26F4B}"/>
              </a:ext>
            </a:extLst>
          </p:cNvPr>
          <p:cNvSpPr>
            <a:spLocks noGrp="1"/>
          </p:cNvSpPr>
          <p:nvPr>
            <p:ph type="title"/>
          </p:nvPr>
        </p:nvSpPr>
        <p:spPr>
          <a:xfrm>
            <a:off x="648970" y="365126"/>
            <a:ext cx="9301854" cy="1678828"/>
          </a:xfrm>
        </p:spPr>
        <p:txBody>
          <a:bodyPr>
            <a:normAutofit/>
          </a:bodyPr>
          <a:lstStyle/>
          <a:p>
            <a:r>
              <a:rPr lang="en-US" sz="5600" dirty="0">
                <a:solidFill>
                  <a:schemeClr val="bg1"/>
                </a:solidFill>
              </a:rPr>
              <a:t>Passo 3 – </a:t>
            </a:r>
            <a:r>
              <a:rPr lang="en-US" sz="5600" dirty="0" err="1">
                <a:solidFill>
                  <a:schemeClr val="bg1"/>
                </a:solidFill>
              </a:rPr>
              <a:t>Mobilizar</a:t>
            </a:r>
            <a:r>
              <a:rPr lang="en-US" sz="5600" dirty="0">
                <a:solidFill>
                  <a:schemeClr val="bg1"/>
                </a:solidFill>
              </a:rPr>
              <a:t> para Grupos de Cuidado</a:t>
            </a:r>
            <a:endParaRPr lang="en-AU" sz="5600" dirty="0">
              <a:solidFill>
                <a:schemeClr val="bg1"/>
              </a:solidFill>
            </a:endParaRPr>
          </a:p>
        </p:txBody>
      </p:sp>
      <p:sp>
        <p:nvSpPr>
          <p:cNvPr id="3" name="Text Placeholder 2">
            <a:extLst>
              <a:ext uri="{FF2B5EF4-FFF2-40B4-BE49-F238E27FC236}">
                <a16:creationId xmlns:a16="http://schemas.microsoft.com/office/drawing/2014/main" id="{6A210757-5D30-DFBE-99F8-AE81F0C89657}"/>
              </a:ext>
            </a:extLst>
          </p:cNvPr>
          <p:cNvSpPr txBox="1">
            <a:spLocks/>
          </p:cNvSpPr>
          <p:nvPr/>
        </p:nvSpPr>
        <p:spPr>
          <a:xfrm>
            <a:off x="648970" y="2043953"/>
            <a:ext cx="10515600" cy="9143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white"/>
                </a:solidFill>
                <a:effectLst/>
                <a:uLnTx/>
                <a:uFillTx/>
                <a:latin typeface="Franklin Gothic Book" panose="020B0503020102020204"/>
                <a:ea typeface="+mn-ea"/>
                <a:cs typeface="+mn-cs"/>
              </a:rPr>
              <a:t>Ajude-os a compartilhar sua fé </a:t>
            </a:r>
            <a:r>
              <a:rPr lang="en-US" sz="2800" dirty="0">
                <a:solidFill>
                  <a:prstClr val="white"/>
                </a:solidFill>
                <a:latin typeface="Franklin Gothic Book" panose="020B0503020102020204"/>
              </a:rPr>
              <a:t>através do evangelismo em pequenos grupos de estilo de vida</a:t>
            </a:r>
            <a:endParaRPr kumimoji="0" lang="en-AU" sz="2800" b="0" i="0" u="none" strike="noStrike" kern="1200" cap="none" spc="0" normalizeH="0" baseline="0" noProof="0" dirty="0">
              <a:ln>
                <a:noFill/>
              </a:ln>
              <a:solidFill>
                <a:prstClr val="white"/>
              </a:solidFill>
              <a:effectLst/>
              <a:uLnTx/>
              <a:uFillTx/>
              <a:latin typeface="Franklin Gothic Book" panose="020B0503020102020204"/>
              <a:ea typeface="+mn-ea"/>
              <a:cs typeface="+mn-cs"/>
            </a:endParaRPr>
          </a:p>
        </p:txBody>
      </p:sp>
      <p:pic>
        <p:nvPicPr>
          <p:cNvPr id="4" name="Picture 3" descr="Gateway Adventist Centre – Melbourne – Meet Friends | Be Enriched | Know God">
            <a:extLst>
              <a:ext uri="{FF2B5EF4-FFF2-40B4-BE49-F238E27FC236}">
                <a16:creationId xmlns:a16="http://schemas.microsoft.com/office/drawing/2014/main" id="{C3C76412-197D-7568-C066-FE26E27912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25912" y="5445433"/>
            <a:ext cx="783487" cy="10474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51992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14">
            <a:extLst>
              <a:ext uri="{FF2B5EF4-FFF2-40B4-BE49-F238E27FC236}">
                <a16:creationId xmlns:a16="http://schemas.microsoft.com/office/drawing/2014/main" id="{5634FF6E-900B-2FCF-8588-1BA18339618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a:xfrm>
            <a:off x="457202" y="741969"/>
            <a:ext cx="5426764" cy="2064699"/>
          </a:xfrm>
          <a:prstGeom prst="rect">
            <a:avLst/>
          </a:prstGeom>
          <a:noFill/>
        </p:spPr>
      </p:pic>
      <p:pic>
        <p:nvPicPr>
          <p:cNvPr id="4" name="Picture 9">
            <a:extLst>
              <a:ext uri="{FF2B5EF4-FFF2-40B4-BE49-F238E27FC236}">
                <a16:creationId xmlns:a16="http://schemas.microsoft.com/office/drawing/2014/main" id="{50A849DC-34D6-4B26-E86C-023802A1054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a:xfrm>
            <a:off x="457201" y="4041342"/>
            <a:ext cx="5426764" cy="1940068"/>
          </a:xfrm>
          <a:prstGeom prst="rect">
            <a:avLst/>
          </a:prstGeom>
          <a:noFill/>
        </p:spPr>
      </p:pic>
      <p:sp>
        <p:nvSpPr>
          <p:cNvPr id="13" name="Rectangle 12">
            <a:extLst>
              <a:ext uri="{FF2B5EF4-FFF2-40B4-BE49-F238E27FC236}">
                <a16:creationId xmlns:a16="http://schemas.microsoft.com/office/drawing/2014/main" id="{799448F2-0E5B-42DA-B2D1-11A14E947B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50280" y="0"/>
            <a:ext cx="9144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E8A7552-20E1-4F34-ADAB-C1DB6634D4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83280"/>
            <a:ext cx="6126480" cy="9144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3">
            <a:extLst>
              <a:ext uri="{FF2B5EF4-FFF2-40B4-BE49-F238E27FC236}">
                <a16:creationId xmlns:a16="http://schemas.microsoft.com/office/drawing/2014/main" id="{AC2AC4BA-216A-89BE-4EAE-BB5CA2E484F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a:xfrm>
            <a:off x="6308034" y="1613347"/>
            <a:ext cx="5426764" cy="3486695"/>
          </a:xfrm>
          <a:prstGeom prst="rect">
            <a:avLst/>
          </a:prstGeom>
        </p:spPr>
      </p:pic>
      <p:sp>
        <p:nvSpPr>
          <p:cNvPr id="3" name="Rectangle 6">
            <a:extLst>
              <a:ext uri="{FF2B5EF4-FFF2-40B4-BE49-F238E27FC236}">
                <a16:creationId xmlns:a16="http://schemas.microsoft.com/office/drawing/2014/main" id="{A54EF9A0-8B29-0DBE-D375-0FB55ADA677F}"/>
              </a:ext>
            </a:extLst>
          </p:cNvPr>
          <p:cNvSpPr>
            <a:spLocks noChangeArrowheads="1"/>
          </p:cNvSpPr>
          <p:nvPr/>
        </p:nvSpPr>
        <p:spPr bwMode="auto">
          <a:xfrm>
            <a:off x="457201" y="343069"/>
            <a:ext cx="11277597" cy="350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cs typeface="Arial" panose="020B0604020202020204" pitchFamily="34" charset="0"/>
              </a:defRPr>
            </a:lvl9pPr>
          </a:lstStyle>
          <a:p>
            <a:pPr eaLnBrk="1" hangingPunct="1">
              <a:spcBef>
                <a:spcPct val="0"/>
              </a:spcBef>
              <a:buFontTx/>
              <a:buNone/>
            </a:pPr>
            <a:r>
              <a:rPr lang="en-US" altLang="zh-TW" b="1" dirty="0">
                <a:latin typeface="+mj-lt"/>
              </a:rPr>
              <a:t>Foco na Carreira …</a:t>
            </a:r>
          </a:p>
        </p:txBody>
      </p:sp>
    </p:spTree>
    <p:extLst>
      <p:ext uri="{BB962C8B-B14F-4D97-AF65-F5344CB8AC3E}">
        <p14:creationId xmlns:p14="http://schemas.microsoft.com/office/powerpoint/2010/main" val="324995511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657E0CA-8995-C9A6-26D4-B1914040D4CA}"/>
            </a:ext>
          </a:extLst>
        </p:cNvPr>
        <p:cNvGrpSpPr/>
        <p:nvPr/>
      </p:nvGrpSpPr>
      <p:grpSpPr>
        <a:xfrm>
          <a:off x="0" y="0"/>
          <a:ext cx="0" cy="0"/>
          <a:chOff x="0" y="0"/>
          <a:chExt cx="0" cy="0"/>
        </a:xfrm>
      </p:grpSpPr>
      <p:sp>
        <p:nvSpPr>
          <p:cNvPr id="2" name="Título 3">
            <a:extLst>
              <a:ext uri="{FF2B5EF4-FFF2-40B4-BE49-F238E27FC236}">
                <a16:creationId xmlns:a16="http://schemas.microsoft.com/office/drawing/2014/main" id="{75FE048A-9648-7A98-4710-FCB36BB8CD4E}"/>
              </a:ext>
            </a:extLst>
          </p:cNvPr>
          <p:cNvSpPr>
            <a:spLocks noGrp="1"/>
          </p:cNvSpPr>
          <p:nvPr>
            <p:ph type="title"/>
          </p:nvPr>
        </p:nvSpPr>
        <p:spPr>
          <a:xfrm>
            <a:off x="2674046" y="365126"/>
            <a:ext cx="7384354" cy="820208"/>
          </a:xfrm>
        </p:spPr>
        <p:txBody>
          <a:bodyPr/>
          <a:lstStyle/>
          <a:p>
            <a:r>
              <a:rPr lang="es-CL" dirty="0" err="1"/>
              <a:t>Escrevendo</a:t>
            </a:r>
            <a:r>
              <a:rPr lang="es-CL" dirty="0"/>
              <a:t> </a:t>
            </a:r>
            <a:r>
              <a:rPr lang="es-CL" dirty="0" err="1"/>
              <a:t>sobre</a:t>
            </a:r>
            <a:r>
              <a:rPr lang="es-CL" dirty="0"/>
              <a:t> Corinto…</a:t>
            </a:r>
          </a:p>
        </p:txBody>
      </p:sp>
      <p:sp>
        <p:nvSpPr>
          <p:cNvPr id="3" name="Rectangle 2">
            <a:extLst>
              <a:ext uri="{FF2B5EF4-FFF2-40B4-BE49-F238E27FC236}">
                <a16:creationId xmlns:a16="http://schemas.microsoft.com/office/drawing/2014/main" id="{A193B710-B114-A3D9-5486-0F6196ED6FD2}"/>
              </a:ext>
            </a:extLst>
          </p:cNvPr>
          <p:cNvSpPr txBox="1">
            <a:spLocks noChangeArrowheads="1"/>
          </p:cNvSpPr>
          <p:nvPr/>
        </p:nvSpPr>
        <p:spPr>
          <a:xfrm>
            <a:off x="2674046" y="1551008"/>
            <a:ext cx="9317326" cy="5173883"/>
          </a:xfrm>
          <a:prstGeom prst="rect">
            <a:avLst/>
          </a:prstGeom>
        </p:spPr>
        <p:txBody>
          <a:bodyPr vert="horz" lIns="91440" tIns="45720" rIns="126999"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005"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altLang="en-US" sz="3200" b="0" i="0" u="none" strike="noStrike" kern="1200" cap="none" spc="0" normalizeH="0" baseline="0" noProof="0" dirty="0">
                <a:ln>
                  <a:noFill/>
                </a:ln>
                <a:solidFill>
                  <a:srgbClr val="000000"/>
                </a:solidFill>
                <a:effectLst/>
                <a:uLnTx/>
                <a:uFillTx/>
                <a:latin typeface="Franklin Gothic Book" panose="020B0503020102020204"/>
                <a:ea typeface="新細明體" panose="02020500000000000000" pitchFamily="18" charset="-120"/>
                <a:cs typeface="Arial" panose="020B0604020202020204" pitchFamily="34" charset="0"/>
              </a:rPr>
              <a:t>“</a:t>
            </a:r>
            <a:r>
              <a:rPr kumimoji="0" lang="en-US" altLang="en-US" sz="3200" b="0" i="0" u="none" strike="noStrike" kern="1200" cap="none" spc="0" normalizeH="0" baseline="0" noProof="0" dirty="0">
                <a:ln>
                  <a:noFill/>
                </a:ln>
                <a:solidFill>
                  <a:srgbClr val="000000"/>
                </a:solidFill>
                <a:effectLst/>
                <a:uLnTx/>
                <a:uFillTx/>
                <a:latin typeface="Franklin Gothic Book" panose="020B0503020102020204"/>
                <a:ea typeface="新細明體" panose="02020500000000000000" pitchFamily="18" charset="-120"/>
                <a:cs typeface="+mn-cs"/>
              </a:rPr>
              <a:t>Ele (Paulo) passou muito tempo em </a:t>
            </a:r>
            <a:r>
              <a:rPr kumimoji="0" lang="en-US" altLang="en-US" sz="3200" b="0" i="0" u="none" strike="noStrike" kern="1200" cap="none" spc="0" normalizeH="0" baseline="0" noProof="0" dirty="0">
                <a:ln>
                  <a:noFill/>
                </a:ln>
                <a:solidFill>
                  <a:srgbClr val="FF0000"/>
                </a:solidFill>
                <a:effectLst/>
                <a:uLnTx/>
                <a:uFillTx/>
                <a:latin typeface="Franklin Gothic Book" panose="020B0503020102020204"/>
                <a:ea typeface="新細明體" panose="02020500000000000000" pitchFamily="18" charset="-120"/>
                <a:cs typeface="+mn-cs"/>
              </a:rPr>
              <a:t>de casa em casa</a:t>
            </a:r>
            <a:r>
              <a:rPr kumimoji="0" lang="en-US" altLang="en-US" sz="3200" b="0" i="0" u="none" strike="noStrike" kern="1200" cap="none" spc="0" normalizeH="0" baseline="0" noProof="0" dirty="0">
                <a:ln>
                  <a:noFill/>
                </a:ln>
                <a:solidFill>
                  <a:srgbClr val="000000"/>
                </a:solidFill>
                <a:effectLst/>
                <a:uLnTx/>
                <a:uFillTx/>
                <a:latin typeface="Franklin Gothic Book" panose="020B0503020102020204"/>
                <a:ea typeface="新細明體" panose="02020500000000000000" pitchFamily="18" charset="-120"/>
                <a:cs typeface="+mn-cs"/>
              </a:rPr>
              <a:t> trabalho, aproveitando assim o convívio familiar do </a:t>
            </a:r>
            <a:r>
              <a:rPr kumimoji="0" lang="en-US" altLang="en-US" sz="3200" b="0" i="0" u="none" strike="noStrike" kern="1200" cap="none" spc="0" normalizeH="0" baseline="0" noProof="0" dirty="0">
                <a:ln>
                  <a:noFill/>
                </a:ln>
                <a:solidFill>
                  <a:srgbClr val="FF0000"/>
                </a:solidFill>
                <a:effectLst/>
                <a:uLnTx/>
                <a:uFillTx/>
                <a:latin typeface="Franklin Gothic Book" panose="020B0503020102020204"/>
                <a:ea typeface="新細明體" panose="02020500000000000000" pitchFamily="18" charset="-120"/>
                <a:cs typeface="+mn-cs"/>
              </a:rPr>
              <a:t>círculo doméstico</a:t>
            </a:r>
            <a:r>
              <a:rPr kumimoji="0" lang="en-US" altLang="en-US" sz="3200" b="0" i="0" u="none" strike="noStrike" kern="1200" cap="none" spc="0" normalizeH="0" baseline="0" noProof="0" dirty="0">
                <a:ln>
                  <a:noFill/>
                </a:ln>
                <a:solidFill>
                  <a:srgbClr val="000000"/>
                </a:solidFill>
                <a:effectLst/>
                <a:uLnTx/>
                <a:uFillTx/>
                <a:latin typeface="Franklin Gothic Book" panose="020B0503020102020204"/>
                <a:ea typeface="新細明體" panose="02020500000000000000" pitchFamily="18" charset="-120"/>
                <a:cs typeface="+mn-cs"/>
              </a:rPr>
              <a:t>.</a:t>
            </a:r>
            <a:r>
              <a:rPr kumimoji="0" lang="en-US" altLang="en-US" sz="3200" b="0" i="0" u="none" strike="noStrike" kern="1200" cap="none" spc="0" normalizeH="0" baseline="0" noProof="0" dirty="0">
                <a:ln>
                  <a:noFill/>
                </a:ln>
                <a:solidFill>
                  <a:srgbClr val="000000"/>
                </a:solidFill>
                <a:effectLst/>
                <a:uLnTx/>
                <a:uFillTx/>
                <a:latin typeface="Franklin Gothic Book" panose="020B0503020102020204"/>
                <a:ea typeface="新細明體" panose="02020500000000000000" pitchFamily="18" charset="-120"/>
                <a:cs typeface="Arial" panose="020B0604020202020204" pitchFamily="34" charset="0"/>
              </a:rPr>
              <a:t>”		      		</a:t>
            </a:r>
            <a:endParaRPr lang="en-US" altLang="en-US" sz="3200" dirty="0">
              <a:solidFill>
                <a:srgbClr val="000000"/>
              </a:solidFill>
              <a:latin typeface="Franklin Gothic Book" panose="020B0503020102020204"/>
              <a:ea typeface="新細明體" panose="02020500000000000000" pitchFamily="18" charset="-120"/>
              <a:cs typeface="Arial" panose="020B0604020202020204" pitchFamily="34" charset="0"/>
            </a:endParaRPr>
          </a:p>
          <a:p>
            <a:pPr marL="40005"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altLang="en-US" sz="3200" b="0" i="0" u="none" strike="noStrike" kern="1200" cap="none" spc="0" normalizeH="0" baseline="0" noProof="0" dirty="0">
                <a:ln>
                  <a:noFill/>
                </a:ln>
                <a:solidFill>
                  <a:srgbClr val="000000"/>
                </a:solidFill>
                <a:effectLst/>
                <a:uLnTx/>
                <a:uFillTx/>
                <a:latin typeface="Franklin Gothic Book" panose="020B0503020102020204"/>
                <a:ea typeface="新細明體" panose="02020500000000000000" pitchFamily="18" charset="-120"/>
                <a:cs typeface="Arial" panose="020B0604020202020204" pitchFamily="34" charset="0"/>
              </a:rPr>
              <a:t>— Atos dos Apóstolos p.250</a:t>
            </a:r>
          </a:p>
          <a:p>
            <a:pPr marL="40005"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32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91204111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1DDE0992-AA8E-6FA9-DE17-0B2432282E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643EF6-FD8C-48A9-02FA-B3F43F4CB5A8}"/>
              </a:ext>
            </a:extLst>
          </p:cNvPr>
          <p:cNvSpPr>
            <a:spLocks noGrp="1"/>
          </p:cNvSpPr>
          <p:nvPr>
            <p:ph type="title"/>
          </p:nvPr>
        </p:nvSpPr>
        <p:spPr>
          <a:xfrm>
            <a:off x="648970" y="365126"/>
            <a:ext cx="10689590" cy="1678828"/>
          </a:xfrm>
        </p:spPr>
        <p:txBody>
          <a:bodyPr>
            <a:normAutofit/>
          </a:bodyPr>
          <a:lstStyle/>
          <a:p>
            <a:r>
              <a:rPr lang="en-US" sz="5600" dirty="0">
                <a:solidFill>
                  <a:schemeClr val="bg1"/>
                </a:solidFill>
              </a:rPr>
              <a:t>Passo 4 – Plantar Nova Igreja</a:t>
            </a:r>
            <a:endParaRPr lang="en-AU" sz="5600" dirty="0">
              <a:solidFill>
                <a:schemeClr val="bg1"/>
              </a:solidFill>
            </a:endParaRPr>
          </a:p>
        </p:txBody>
      </p:sp>
      <p:sp>
        <p:nvSpPr>
          <p:cNvPr id="3" name="Text Placeholder 2">
            <a:extLst>
              <a:ext uri="{FF2B5EF4-FFF2-40B4-BE49-F238E27FC236}">
                <a16:creationId xmlns:a16="http://schemas.microsoft.com/office/drawing/2014/main" id="{A6601325-3DC3-F842-F52F-D571B9A46F25}"/>
              </a:ext>
            </a:extLst>
          </p:cNvPr>
          <p:cNvSpPr txBox="1">
            <a:spLocks/>
          </p:cNvSpPr>
          <p:nvPr/>
        </p:nvSpPr>
        <p:spPr>
          <a:xfrm>
            <a:off x="648970" y="2043954"/>
            <a:ext cx="10515600" cy="5603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white"/>
                </a:solidFill>
                <a:effectLst/>
                <a:uLnTx/>
                <a:uFillTx/>
                <a:latin typeface="Franklin Gothic Book" panose="020B0503020102020204"/>
                <a:ea typeface="+mn-ea"/>
                <a:cs typeface="+mn-cs"/>
              </a:rPr>
              <a:t>Dê a eles uma visão para plantar uma igreja ganhadora de almas</a:t>
            </a:r>
            <a:endParaRPr kumimoji="0" lang="en-AU" sz="2800" b="0" i="0" u="none" strike="noStrike" kern="1200" cap="none" spc="0" normalizeH="0" baseline="0" noProof="0" dirty="0">
              <a:ln>
                <a:noFill/>
              </a:ln>
              <a:solidFill>
                <a:prstClr val="white"/>
              </a:solidFill>
              <a:effectLst/>
              <a:uLnTx/>
              <a:uFillTx/>
              <a:latin typeface="Franklin Gothic Book" panose="020B0503020102020204"/>
              <a:ea typeface="+mn-ea"/>
              <a:cs typeface="+mn-cs"/>
            </a:endParaRPr>
          </a:p>
        </p:txBody>
      </p:sp>
      <p:pic>
        <p:nvPicPr>
          <p:cNvPr id="4" name="Picture 3" descr="Gateway Adventist Centre – Melbourne – Meet Friends | Be Enriched | Know God">
            <a:extLst>
              <a:ext uri="{FF2B5EF4-FFF2-40B4-BE49-F238E27FC236}">
                <a16:creationId xmlns:a16="http://schemas.microsoft.com/office/drawing/2014/main" id="{1CFDC16B-012B-5D3A-765B-96B11482A2C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25912" y="5445433"/>
            <a:ext cx="783487" cy="10474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196785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9E405EB-43B3-9C41-A807-91F42E1601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BCBDF2-A027-A51D-060E-7A5D4643984B}"/>
              </a:ext>
            </a:extLst>
          </p:cNvPr>
          <p:cNvSpPr>
            <a:spLocks noGrp="1"/>
          </p:cNvSpPr>
          <p:nvPr>
            <p:ph type="title"/>
          </p:nvPr>
        </p:nvSpPr>
        <p:spPr>
          <a:xfrm>
            <a:off x="1006917" y="3405215"/>
            <a:ext cx="10515600" cy="1033459"/>
          </a:xfrm>
        </p:spPr>
        <p:txBody>
          <a:bodyPr>
            <a:noAutofit/>
          </a:bodyPr>
          <a:lstStyle/>
          <a:p>
            <a:r>
              <a:rPr lang="en-AU" sz="4000" dirty="0"/>
              <a:t>“Áquila e Priscila vos saúdam afetuosamente no Senhor, juntamente com a </a:t>
            </a:r>
            <a:r>
              <a:rPr lang="en-AU" sz="4000" dirty="0">
                <a:solidFill>
                  <a:srgbClr val="FF0000"/>
                </a:solidFill>
              </a:rPr>
              <a:t>igreja</a:t>
            </a:r>
            <a:r>
              <a:rPr lang="en-AU" sz="4000" dirty="0"/>
              <a:t> que está na casa deles.</a:t>
            </a:r>
          </a:p>
        </p:txBody>
      </p:sp>
      <p:sp>
        <p:nvSpPr>
          <p:cNvPr id="3" name="Text Placeholder 2">
            <a:extLst>
              <a:ext uri="{FF2B5EF4-FFF2-40B4-BE49-F238E27FC236}">
                <a16:creationId xmlns:a16="http://schemas.microsoft.com/office/drawing/2014/main" id="{1D010D54-204F-70AE-1796-56A9E5ADC598}"/>
              </a:ext>
            </a:extLst>
          </p:cNvPr>
          <p:cNvSpPr>
            <a:spLocks noGrp="1"/>
          </p:cNvSpPr>
          <p:nvPr>
            <p:ph type="body" idx="1"/>
          </p:nvPr>
        </p:nvSpPr>
        <p:spPr>
          <a:xfrm>
            <a:off x="831850" y="4621557"/>
            <a:ext cx="10515600" cy="477572"/>
          </a:xfrm>
        </p:spPr>
        <p:txBody>
          <a:bodyPr>
            <a:normAutofit fontScale="92500" lnSpcReduction="10000"/>
          </a:bodyPr>
          <a:lstStyle/>
          <a:p>
            <a:pPr algn="r"/>
            <a:r>
              <a:rPr lang="en-AU" sz="3200" dirty="0">
                <a:solidFill>
                  <a:schemeClr val="tx1"/>
                </a:solidFill>
              </a:rPr>
              <a:t>1 Coríntios 16:19</a:t>
            </a:r>
          </a:p>
        </p:txBody>
      </p:sp>
      <p:sp>
        <p:nvSpPr>
          <p:cNvPr id="4" name="Text Box 1">
            <a:extLst>
              <a:ext uri="{FF2B5EF4-FFF2-40B4-BE49-F238E27FC236}">
                <a16:creationId xmlns:a16="http://schemas.microsoft.com/office/drawing/2014/main" id="{F4245836-4FE1-C7D1-F388-56F1BD447ECB}"/>
              </a:ext>
            </a:extLst>
          </p:cNvPr>
          <p:cNvSpPr txBox="1">
            <a:spLocks noChangeArrowheads="1"/>
          </p:cNvSpPr>
          <p:nvPr/>
        </p:nvSpPr>
        <p:spPr bwMode="auto">
          <a:xfrm>
            <a:off x="1882519" y="5345046"/>
            <a:ext cx="9464931" cy="648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1pPr>
            <a:lvl2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2pPr>
            <a:lvl3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3pPr>
            <a:lvl4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4pPr>
            <a:lvl5pPr>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b="1">
                <a:solidFill>
                  <a:schemeClr val="bg1"/>
                </a:solidFill>
                <a:latin typeface="Arial" panose="020B0604020202020204" pitchFamily="34" charset="0"/>
                <a:ea typeface="新細明體"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altLang="en-US" sz="3600" b="0" i="0" u="none" strike="noStrike" kern="1200" cap="none" spc="0" normalizeH="0" baseline="0" noProof="0" dirty="0">
                <a:ln>
                  <a:noFill/>
                </a:ln>
                <a:solidFill>
                  <a:srgbClr val="FF9900"/>
                </a:solidFill>
                <a:effectLst/>
                <a:uLnTx/>
                <a:uFillTx/>
                <a:latin typeface="Verdana" panose="020B0604030504040204" pitchFamily="34" charset="0"/>
                <a:ea typeface="新細明體" panose="02020500000000000000" pitchFamily="18" charset="-120"/>
                <a:cs typeface="+mn-cs"/>
              </a:rPr>
              <a:t>Plantadores de Igreja fazendo “Grandes Coisas”</a:t>
            </a:r>
            <a:endParaRPr kumimoji="0" lang="en-AU" altLang="en-US" sz="3600" b="0" i="0" u="none" strike="noStrike" kern="1200" cap="none" spc="0" normalizeH="0" baseline="0" noProof="0" dirty="0">
              <a:ln>
                <a:noFill/>
              </a:ln>
              <a:solidFill>
                <a:srgbClr val="FF9900"/>
              </a:solidFill>
              <a:effectLst/>
              <a:uLnTx/>
              <a:uFillTx/>
              <a:latin typeface="Verdana" panose="020B0604030504040204" pitchFamily="34" charset="0"/>
              <a:ea typeface="新細明體" panose="02020500000000000000" pitchFamily="18" charset="-120"/>
              <a:cs typeface="+mn-cs"/>
            </a:endParaRPr>
          </a:p>
        </p:txBody>
      </p:sp>
      <p:sp>
        <p:nvSpPr>
          <p:cNvPr id="5" name="AutoShape 3">
            <a:extLst>
              <a:ext uri="{FF2B5EF4-FFF2-40B4-BE49-F238E27FC236}">
                <a16:creationId xmlns:a16="http://schemas.microsoft.com/office/drawing/2014/main" id="{39230366-FAD9-414C-57C5-69EB40F9BD4E}"/>
              </a:ext>
            </a:extLst>
          </p:cNvPr>
          <p:cNvSpPr>
            <a:spLocks noChangeArrowheads="1"/>
          </p:cNvSpPr>
          <p:nvPr/>
        </p:nvSpPr>
        <p:spPr bwMode="auto">
          <a:xfrm>
            <a:off x="1156587" y="5375409"/>
            <a:ext cx="576262" cy="649288"/>
          </a:xfrm>
          <a:prstGeom prst="rightArrow">
            <a:avLst>
              <a:gd name="adj1" fmla="val 50000"/>
              <a:gd name="adj2" fmla="val 25000"/>
            </a:avLst>
          </a:prstGeom>
          <a:solidFill>
            <a:srgbClr val="FF9900"/>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
                <a:srgbClr val="000000"/>
              </a:buClr>
              <a:buSzPct val="100000"/>
              <a:buFont typeface="Times New Roman" panose="02020603050405020304" pitchFamily="18" charset="0"/>
              <a:buNone/>
              <a:tabLst/>
              <a:defRPr/>
            </a:pPr>
            <a:endParaRPr kumimoji="0" lang="en-US" alt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4462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606A766F-27B8-6E2D-1828-84CA98CFAF58}"/>
            </a:ext>
          </a:extLst>
        </p:cNvPr>
        <p:cNvGrpSpPr/>
        <p:nvPr/>
      </p:nvGrpSpPr>
      <p:grpSpPr>
        <a:xfrm>
          <a:off x="0" y="0"/>
          <a:ext cx="0" cy="0"/>
          <a:chOff x="0" y="0"/>
          <a:chExt cx="0" cy="0"/>
        </a:xfrm>
      </p:grpSpPr>
      <p:sp>
        <p:nvSpPr>
          <p:cNvPr id="2" name="Text Box 2">
            <a:extLst>
              <a:ext uri="{FF2B5EF4-FFF2-40B4-BE49-F238E27FC236}">
                <a16:creationId xmlns:a16="http://schemas.microsoft.com/office/drawing/2014/main" id="{6020A810-EF96-C9C1-648A-5C5BA9AB12A4}"/>
              </a:ext>
            </a:extLst>
          </p:cNvPr>
          <p:cNvSpPr txBox="1">
            <a:spLocks noChangeArrowheads="1"/>
          </p:cNvSpPr>
          <p:nvPr/>
        </p:nvSpPr>
        <p:spPr bwMode="auto">
          <a:xfrm>
            <a:off x="260703" y="1502657"/>
            <a:ext cx="8408988" cy="708025"/>
          </a:xfrm>
          <a:prstGeom prst="rect">
            <a:avLst/>
          </a:prstGeom>
          <a:noFill/>
          <a:ln w="9525">
            <a:noFill/>
            <a:miter lim="800000"/>
            <a:headEnd/>
            <a:tailEnd/>
          </a:ln>
        </p:spPr>
        <p:txBody>
          <a:bodyPr>
            <a:spAutoFit/>
          </a:bodyPr>
          <a:lstStyle/>
          <a:p>
            <a:pPr marL="342900" marR="0" lvl="0" indent="-342900" algn="l" defTabSz="914400" rtl="0" eaLnBrk="1" fontAlgn="auto" latinLnBrk="0" hangingPunct="1">
              <a:lnSpc>
                <a:spcPct val="100000"/>
              </a:lnSpc>
              <a:spcBef>
                <a:spcPts val="0"/>
              </a:spcBef>
              <a:spcAft>
                <a:spcPts val="0"/>
              </a:spcAft>
              <a:buClrTx/>
              <a:buSzTx/>
              <a:buFontTx/>
              <a:buNone/>
              <a:tabLst/>
              <a:defRPr/>
            </a:pPr>
            <a:r>
              <a:rPr kumimoji="0" lang="en-AU" altLang="ko-KR" sz="4000" b="0" i="0" u="none" strike="noStrike" kern="1200" cap="none" spc="0" normalizeH="0" baseline="0" noProof="0" dirty="0">
                <a:ln>
                  <a:noFill/>
                </a:ln>
                <a:solidFill>
                  <a:prstClr val="black"/>
                </a:solidFill>
                <a:effectLst/>
                <a:uLnTx/>
                <a:uFillTx/>
                <a:latin typeface="Franklin Gothic Book" panose="020B0503020102020204"/>
                <a:ea typeface="HY각헤드라인M" pitchFamily="18" charset="-127"/>
                <a:cs typeface="Aharoni" panose="02010803020104030203" pitchFamily="2" charset="-79"/>
              </a:rPr>
              <a:t>Avivamento pela PALAVRA e Espírito</a:t>
            </a:r>
            <a:endParaRPr kumimoji="0" lang="en-US" altLang="ko-KR" sz="4000" b="0" i="0" u="none" strike="noStrike" kern="1200" cap="none" spc="0" normalizeH="0" baseline="0" noProof="0" dirty="0">
              <a:ln>
                <a:noFill/>
              </a:ln>
              <a:solidFill>
                <a:prstClr val="black"/>
              </a:solidFill>
              <a:effectLst/>
              <a:uLnTx/>
              <a:uFillTx/>
              <a:latin typeface="Franklin Gothic Book" panose="020B0503020102020204"/>
              <a:ea typeface="HY각헤드라인M" pitchFamily="18" charset="-127"/>
              <a:cs typeface="Aharoni" panose="02010803020104030203" pitchFamily="2" charset="-79"/>
            </a:endParaRPr>
          </a:p>
        </p:txBody>
      </p:sp>
      <p:sp>
        <p:nvSpPr>
          <p:cNvPr id="4" name="Text Box 2">
            <a:extLst>
              <a:ext uri="{FF2B5EF4-FFF2-40B4-BE49-F238E27FC236}">
                <a16:creationId xmlns:a16="http://schemas.microsoft.com/office/drawing/2014/main" id="{C4457FCC-41D3-915B-2D17-C088F2BC3913}"/>
              </a:ext>
            </a:extLst>
          </p:cNvPr>
          <p:cNvSpPr txBox="1">
            <a:spLocks noChangeArrowheads="1"/>
          </p:cNvSpPr>
          <p:nvPr/>
        </p:nvSpPr>
        <p:spPr bwMode="auto">
          <a:xfrm>
            <a:off x="1802345" y="2557639"/>
            <a:ext cx="5153025" cy="707886"/>
          </a:xfrm>
          <a:prstGeom prst="rect">
            <a:avLst/>
          </a:prstGeom>
          <a:noFill/>
          <a:ln w="9525">
            <a:noFill/>
            <a:miter lim="800000"/>
            <a:headEnd/>
            <a:tailEnd/>
          </a:ln>
        </p:spPr>
        <p:txBody>
          <a:bodyPr>
            <a:spAutoFit/>
          </a:bodyPr>
          <a:lstStyle/>
          <a:p>
            <a:pPr marL="342900" marR="0" lvl="0" indent="-342900" algn="l" defTabSz="914400" rtl="0" eaLnBrk="1" fontAlgn="auto" latinLnBrk="0" hangingPunct="1">
              <a:lnSpc>
                <a:spcPct val="100000"/>
              </a:lnSpc>
              <a:spcBef>
                <a:spcPts val="0"/>
              </a:spcBef>
              <a:spcAft>
                <a:spcPts val="0"/>
              </a:spcAft>
              <a:buClrTx/>
              <a:buSzTx/>
              <a:buFontTx/>
              <a:buNone/>
              <a:tabLst/>
              <a:defRPr/>
            </a:pPr>
            <a:r>
              <a:rPr kumimoji="0" lang="en-AU" altLang="ko-KR" sz="4000" b="0" i="0" u="none" strike="noStrike" kern="1200" cap="none" spc="0" normalizeH="0" baseline="0" noProof="0" dirty="0">
                <a:ln>
                  <a:noFill/>
                </a:ln>
                <a:solidFill>
                  <a:prstClr val="black"/>
                </a:solidFill>
                <a:effectLst/>
                <a:uLnTx/>
                <a:uFillTx/>
                <a:latin typeface="Franklin Gothic Book" panose="020B0503020102020204"/>
                <a:ea typeface="HY각헤드라인M" pitchFamily="18" charset="-127"/>
                <a:cs typeface="Aharoni" panose="02010803020104030203" pitchFamily="2" charset="-79"/>
              </a:rPr>
              <a:t>FAST </a:t>
            </a:r>
            <a:r>
              <a:rPr kumimoji="0" lang="en-AU" altLang="ko-KR" sz="4000" b="0" i="0" u="none" strike="noStrike" kern="1200" cap="none" spc="0" normalizeH="0" baseline="0" noProof="0" dirty="0" err="1">
                <a:ln>
                  <a:noFill/>
                </a:ln>
                <a:solidFill>
                  <a:prstClr val="black"/>
                </a:solidFill>
                <a:effectLst/>
                <a:uLnTx/>
                <a:uFillTx/>
                <a:latin typeface="Franklin Gothic Book" panose="020B0503020102020204"/>
                <a:ea typeface="HY각헤드라인M" pitchFamily="18" charset="-127"/>
                <a:cs typeface="Aharoni" panose="02010803020104030203" pitchFamily="2" charset="-79"/>
              </a:rPr>
              <a:t>Discipulado</a:t>
            </a:r>
            <a:endParaRPr kumimoji="0" lang="en-US" altLang="ko-KR" sz="4000" b="0" i="0" u="none" strike="noStrike" kern="1200" cap="none" spc="0" normalizeH="0" baseline="0" noProof="0" dirty="0">
              <a:ln>
                <a:noFill/>
              </a:ln>
              <a:solidFill>
                <a:prstClr val="black"/>
              </a:solidFill>
              <a:effectLst/>
              <a:uLnTx/>
              <a:uFillTx/>
              <a:latin typeface="Franklin Gothic Book" panose="020B0503020102020204"/>
              <a:ea typeface="HY각헤드라인M" pitchFamily="18" charset="-127"/>
              <a:cs typeface="Aharoni" panose="02010803020104030203" pitchFamily="2" charset="-79"/>
            </a:endParaRPr>
          </a:p>
        </p:txBody>
      </p:sp>
      <p:sp>
        <p:nvSpPr>
          <p:cNvPr id="5" name="Text Box 2">
            <a:extLst>
              <a:ext uri="{FF2B5EF4-FFF2-40B4-BE49-F238E27FC236}">
                <a16:creationId xmlns:a16="http://schemas.microsoft.com/office/drawing/2014/main" id="{51DCB366-EC45-08BD-167B-006C366A897B}"/>
              </a:ext>
            </a:extLst>
          </p:cNvPr>
          <p:cNvSpPr txBox="1">
            <a:spLocks noChangeArrowheads="1"/>
          </p:cNvSpPr>
          <p:nvPr/>
        </p:nvSpPr>
        <p:spPr bwMode="auto">
          <a:xfrm>
            <a:off x="3163009" y="3693231"/>
            <a:ext cx="4549422" cy="707886"/>
          </a:xfrm>
          <a:prstGeom prst="rect">
            <a:avLst/>
          </a:prstGeom>
          <a:noFill/>
          <a:ln w="9525">
            <a:noFill/>
            <a:miter lim="800000"/>
            <a:headEnd/>
            <a:tailEnd/>
          </a:ln>
        </p:spPr>
        <p:txBody>
          <a:bodyPr wrap="square">
            <a:spAutoFit/>
          </a:bodyPr>
          <a:lstStyle/>
          <a:p>
            <a:pPr marL="342900" lvl="0" indent="-342900">
              <a:defRPr/>
            </a:pPr>
            <a:r>
              <a:rPr lang="en-US" sz="4000" dirty="0" err="1"/>
              <a:t>Pequenos</a:t>
            </a:r>
            <a:r>
              <a:rPr lang="en-US" sz="4000" dirty="0"/>
              <a:t> </a:t>
            </a:r>
            <a:r>
              <a:rPr kumimoji="0" lang="en-AU" altLang="ko-KR" sz="4000" b="0" i="0" u="none" strike="noStrike" kern="1200" cap="none" spc="0" normalizeH="0" baseline="0" noProof="0" dirty="0" err="1">
                <a:ln>
                  <a:noFill/>
                </a:ln>
                <a:solidFill>
                  <a:prstClr val="black"/>
                </a:solidFill>
                <a:effectLst/>
                <a:uLnTx/>
                <a:uFillTx/>
                <a:latin typeface="Franklin Gothic Book" panose="020B0503020102020204"/>
                <a:ea typeface="HY각헤드라인M" pitchFamily="18" charset="-127"/>
                <a:cs typeface="Aharoni" panose="02010803020104030203" pitchFamily="2" charset="-79"/>
              </a:rPr>
              <a:t>Grupos</a:t>
            </a:r>
            <a:endParaRPr kumimoji="0" lang="en-AU" altLang="ko-KR" sz="4000" b="0" i="0" u="none" strike="noStrike" kern="1200" cap="none" spc="0" normalizeH="0" baseline="0" noProof="0" dirty="0">
              <a:ln>
                <a:noFill/>
              </a:ln>
              <a:solidFill>
                <a:prstClr val="black"/>
              </a:solidFill>
              <a:effectLst/>
              <a:uLnTx/>
              <a:uFillTx/>
              <a:latin typeface="Franklin Gothic Book" panose="020B0503020102020204"/>
              <a:ea typeface="HY각헤드라인M" pitchFamily="18" charset="-127"/>
              <a:cs typeface="Aharoni" panose="02010803020104030203" pitchFamily="2" charset="-79"/>
            </a:endParaRPr>
          </a:p>
        </p:txBody>
      </p:sp>
      <p:sp>
        <p:nvSpPr>
          <p:cNvPr id="8" name="Text Box 2">
            <a:extLst>
              <a:ext uri="{FF2B5EF4-FFF2-40B4-BE49-F238E27FC236}">
                <a16:creationId xmlns:a16="http://schemas.microsoft.com/office/drawing/2014/main" id="{AFDC92AE-82B4-0D93-6101-95CCED27DC33}"/>
              </a:ext>
            </a:extLst>
          </p:cNvPr>
          <p:cNvSpPr txBox="1">
            <a:spLocks noChangeArrowheads="1"/>
          </p:cNvSpPr>
          <p:nvPr/>
        </p:nvSpPr>
        <p:spPr bwMode="auto">
          <a:xfrm>
            <a:off x="4771879" y="4789311"/>
            <a:ext cx="4953032" cy="707886"/>
          </a:xfrm>
          <a:prstGeom prst="rect">
            <a:avLst/>
          </a:prstGeom>
          <a:noFill/>
          <a:ln w="9525">
            <a:noFill/>
            <a:miter lim="800000"/>
            <a:headEnd/>
            <a:tailEnd/>
          </a:ln>
        </p:spPr>
        <p:txBody>
          <a:bodyPr wrap="square">
            <a:spAutoFit/>
          </a:bodyPr>
          <a:lstStyle/>
          <a:p>
            <a:pPr marL="342900" marR="0" lvl="0" indent="-342900" algn="ctr" defTabSz="914400" rtl="0" eaLnBrk="1" fontAlgn="auto" latinLnBrk="0" hangingPunct="1">
              <a:lnSpc>
                <a:spcPct val="100000"/>
              </a:lnSpc>
              <a:spcBef>
                <a:spcPts val="0"/>
              </a:spcBef>
              <a:spcAft>
                <a:spcPts val="0"/>
              </a:spcAft>
              <a:buClrTx/>
              <a:buSzTx/>
              <a:buFontTx/>
              <a:buNone/>
              <a:tabLst/>
              <a:defRPr/>
            </a:pPr>
            <a:r>
              <a:rPr kumimoji="0" lang="en-AU" altLang="ko-KR" sz="4000" b="0" i="0" u="none" strike="noStrike" kern="1200" cap="none" spc="0" normalizeH="0" baseline="0" noProof="0" dirty="0">
                <a:ln>
                  <a:noFill/>
                </a:ln>
                <a:solidFill>
                  <a:prstClr val="black"/>
                </a:solidFill>
                <a:effectLst/>
                <a:uLnTx/>
                <a:uFillTx/>
                <a:latin typeface="Franklin Gothic Book" panose="020B0503020102020204"/>
                <a:ea typeface="HY각헤드라인M" pitchFamily="18" charset="-127"/>
                <a:cs typeface="Aharoni" panose="02010803020104030203" pitchFamily="2" charset="-79"/>
              </a:rPr>
              <a:t>Visão: Plantar Igrejas</a:t>
            </a:r>
            <a:endParaRPr kumimoji="0" lang="en-US" altLang="ko-KR" sz="4000" b="0" i="0" u="none" strike="noStrike" kern="1200" cap="none" spc="0" normalizeH="0" baseline="0" noProof="0" dirty="0">
              <a:ln>
                <a:noFill/>
              </a:ln>
              <a:solidFill>
                <a:prstClr val="black"/>
              </a:solidFill>
              <a:effectLst/>
              <a:uLnTx/>
              <a:uFillTx/>
              <a:latin typeface="Franklin Gothic Book" panose="020B0503020102020204"/>
              <a:ea typeface="HY각헤드라인M" pitchFamily="18" charset="-127"/>
              <a:cs typeface="Aharoni" panose="02010803020104030203" pitchFamily="2" charset="-79"/>
            </a:endParaRPr>
          </a:p>
        </p:txBody>
      </p:sp>
      <p:sp>
        <p:nvSpPr>
          <p:cNvPr id="9" name="Striped Right Arrow 5">
            <a:extLst>
              <a:ext uri="{FF2B5EF4-FFF2-40B4-BE49-F238E27FC236}">
                <a16:creationId xmlns:a16="http://schemas.microsoft.com/office/drawing/2014/main" id="{94B0529B-87B5-4795-CACD-E99DB3F560E6}"/>
              </a:ext>
            </a:extLst>
          </p:cNvPr>
          <p:cNvSpPr/>
          <p:nvPr/>
        </p:nvSpPr>
        <p:spPr>
          <a:xfrm>
            <a:off x="765528" y="2501194"/>
            <a:ext cx="863600" cy="801688"/>
          </a:xfrm>
          <a:prstGeom prst="stripedRightArrow">
            <a:avLst/>
          </a:prstGeom>
          <a:solidFill>
            <a:srgbClr val="FF0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lumMod val="50000"/>
                </a:prstClr>
              </a:solidFill>
              <a:effectLst/>
              <a:uLnTx/>
              <a:uFillTx/>
              <a:latin typeface="HY각헤드라인M" pitchFamily="18" charset="-127"/>
              <a:ea typeface="HY각헤드라인M" pitchFamily="18" charset="-127"/>
              <a:cs typeface="+mn-cs"/>
            </a:endParaRPr>
          </a:p>
        </p:txBody>
      </p:sp>
      <p:sp>
        <p:nvSpPr>
          <p:cNvPr id="10" name="Striped Right Arrow 6">
            <a:extLst>
              <a:ext uri="{FF2B5EF4-FFF2-40B4-BE49-F238E27FC236}">
                <a16:creationId xmlns:a16="http://schemas.microsoft.com/office/drawing/2014/main" id="{C7DD8A47-EAE1-B4D0-4541-96972BEF0EA1}"/>
              </a:ext>
            </a:extLst>
          </p:cNvPr>
          <p:cNvSpPr/>
          <p:nvPr/>
        </p:nvSpPr>
        <p:spPr>
          <a:xfrm>
            <a:off x="2205391" y="3653719"/>
            <a:ext cx="863600" cy="801688"/>
          </a:xfrm>
          <a:prstGeom prst="stripedRightArrow">
            <a:avLst/>
          </a:prstGeom>
          <a:solidFill>
            <a:srgbClr val="FFC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lumMod val="50000"/>
                </a:prstClr>
              </a:solidFill>
              <a:effectLst/>
              <a:uLnTx/>
              <a:uFillTx/>
              <a:latin typeface="HY각헤드라인M" pitchFamily="18" charset="-127"/>
              <a:ea typeface="HY각헤드라인M" pitchFamily="18" charset="-127"/>
              <a:cs typeface="+mn-cs"/>
            </a:endParaRPr>
          </a:p>
        </p:txBody>
      </p:sp>
      <p:sp>
        <p:nvSpPr>
          <p:cNvPr id="11" name="Striped Right Arrow 7">
            <a:extLst>
              <a:ext uri="{FF2B5EF4-FFF2-40B4-BE49-F238E27FC236}">
                <a16:creationId xmlns:a16="http://schemas.microsoft.com/office/drawing/2014/main" id="{D0196D04-7D51-B601-153A-BD06CCBCFE22}"/>
              </a:ext>
            </a:extLst>
          </p:cNvPr>
          <p:cNvSpPr/>
          <p:nvPr/>
        </p:nvSpPr>
        <p:spPr>
          <a:xfrm>
            <a:off x="4005616" y="4742744"/>
            <a:ext cx="863600" cy="801688"/>
          </a:xfrm>
          <a:prstGeom prst="stripedRightArrow">
            <a:avLst/>
          </a:prstGeom>
          <a:solidFill>
            <a:srgbClr val="00B05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lumMod val="50000"/>
                </a:prstClr>
              </a:solidFill>
              <a:effectLst/>
              <a:uLnTx/>
              <a:uFillTx/>
              <a:latin typeface="HY각헤드라인M" pitchFamily="18" charset="-127"/>
              <a:ea typeface="HY각헤드라인M" pitchFamily="18" charset="-127"/>
              <a:cs typeface="+mn-cs"/>
            </a:endParaRPr>
          </a:p>
        </p:txBody>
      </p:sp>
    </p:spTree>
    <p:extLst>
      <p:ext uri="{BB962C8B-B14F-4D97-AF65-F5344CB8AC3E}">
        <p14:creationId xmlns:p14="http://schemas.microsoft.com/office/powerpoint/2010/main" val="76519628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68F51B42-47BB-5D5E-D81F-D1A4053061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F5CC49-D515-FE47-85DF-4E05C77F9BFF}"/>
              </a:ext>
            </a:extLst>
          </p:cNvPr>
          <p:cNvSpPr>
            <a:spLocks noGrp="1"/>
          </p:cNvSpPr>
          <p:nvPr>
            <p:ph type="title"/>
          </p:nvPr>
        </p:nvSpPr>
        <p:spPr>
          <a:xfrm>
            <a:off x="648970" y="365126"/>
            <a:ext cx="10689590" cy="1678828"/>
          </a:xfrm>
        </p:spPr>
        <p:txBody>
          <a:bodyPr>
            <a:normAutofit/>
          </a:bodyPr>
          <a:lstStyle/>
          <a:p>
            <a:r>
              <a:rPr lang="en-US" sz="5600" dirty="0">
                <a:solidFill>
                  <a:schemeClr val="bg1"/>
                </a:solidFill>
              </a:rPr>
              <a:t>Passo 5 - Multiplicador</a:t>
            </a:r>
            <a:endParaRPr lang="en-AU" sz="5600" dirty="0">
              <a:solidFill>
                <a:schemeClr val="bg1"/>
              </a:solidFill>
            </a:endParaRPr>
          </a:p>
        </p:txBody>
      </p:sp>
      <p:sp>
        <p:nvSpPr>
          <p:cNvPr id="3" name="Text Placeholder 2">
            <a:extLst>
              <a:ext uri="{FF2B5EF4-FFF2-40B4-BE49-F238E27FC236}">
                <a16:creationId xmlns:a16="http://schemas.microsoft.com/office/drawing/2014/main" id="{C2AD45B7-1DC1-EF61-A38A-597F0D346393}"/>
              </a:ext>
            </a:extLst>
          </p:cNvPr>
          <p:cNvSpPr txBox="1">
            <a:spLocks/>
          </p:cNvSpPr>
          <p:nvPr/>
        </p:nvSpPr>
        <p:spPr>
          <a:xfrm>
            <a:off x="648969" y="2043954"/>
            <a:ext cx="11060429" cy="9574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200" dirty="0">
                <a:solidFill>
                  <a:prstClr val="white"/>
                </a:solidFill>
                <a:latin typeface="Franklin Gothic Book" panose="020B0503020102020204"/>
              </a:rPr>
              <a:t>Multiplicar líderes </a:t>
            </a:r>
            <a:r>
              <a:rPr lang="en-US" sz="2200" dirty="0" err="1">
                <a:solidFill>
                  <a:prstClr val="white"/>
                </a:solidFill>
                <a:latin typeface="Franklin Gothic Book" panose="020B0503020102020204"/>
              </a:rPr>
              <a:t>que</a:t>
            </a:r>
            <a:r>
              <a:rPr lang="en-US" sz="2200" dirty="0">
                <a:solidFill>
                  <a:prstClr val="white"/>
                </a:solidFill>
                <a:latin typeface="Franklin Gothic Book" panose="020B0503020102020204"/>
              </a:rPr>
              <a:t> </a:t>
            </a:r>
            <a:r>
              <a:rPr lang="en-US" sz="2200" dirty="0" err="1">
                <a:solidFill>
                  <a:prstClr val="white"/>
                </a:solidFill>
                <a:latin typeface="Franklin Gothic Book" panose="020B0503020102020204"/>
              </a:rPr>
              <a:t>multiplicar</a:t>
            </a:r>
            <a:r>
              <a:rPr lang="en-US" sz="2200" dirty="0">
                <a:solidFill>
                  <a:prstClr val="white"/>
                </a:solidFill>
                <a:latin typeface="Franklin Gothic Book" panose="020B0503020102020204"/>
              </a:rPr>
              <a:t> </a:t>
            </a:r>
            <a:r>
              <a:rPr lang="en-US" sz="2200" dirty="0" err="1">
                <a:solidFill>
                  <a:prstClr val="white"/>
                </a:solidFill>
                <a:latin typeface="Franklin Gothic Book" panose="020B0503020102020204"/>
              </a:rPr>
              <a:t>Pequenos</a:t>
            </a:r>
            <a:r>
              <a:rPr lang="en-US" sz="2200" dirty="0">
                <a:solidFill>
                  <a:prstClr val="white"/>
                </a:solidFill>
                <a:latin typeface="Franklin Gothic Book" panose="020B0503020102020204"/>
              </a:rPr>
              <a:t> </a:t>
            </a:r>
            <a:r>
              <a:rPr lang="en-US" sz="2200" dirty="0" err="1">
                <a:solidFill>
                  <a:prstClr val="white"/>
                </a:solidFill>
                <a:latin typeface="Franklin Gothic Book" panose="020B0503020102020204"/>
              </a:rPr>
              <a:t>Grupos</a:t>
            </a:r>
            <a:r>
              <a:rPr lang="en-US" sz="2200" dirty="0">
                <a:solidFill>
                  <a:prstClr val="white"/>
                </a:solidFill>
                <a:latin typeface="Franklin Gothic Book" panose="020B0503020102020204"/>
              </a:rPr>
              <a:t> que, por sua vez, multiplicam Igrejas</a:t>
            </a:r>
            <a:endParaRPr kumimoji="0" lang="en-AU" sz="2200" b="0" i="0" u="none" strike="noStrike" kern="1200" cap="none" spc="0" normalizeH="0" baseline="0" noProof="0" dirty="0">
              <a:ln>
                <a:noFill/>
              </a:ln>
              <a:solidFill>
                <a:prstClr val="white"/>
              </a:solidFill>
              <a:effectLst/>
              <a:uLnTx/>
              <a:uFillTx/>
              <a:latin typeface="Franklin Gothic Book" panose="020B0503020102020204"/>
              <a:ea typeface="+mn-ea"/>
              <a:cs typeface="+mn-cs"/>
            </a:endParaRPr>
          </a:p>
        </p:txBody>
      </p:sp>
      <p:pic>
        <p:nvPicPr>
          <p:cNvPr id="4" name="Picture 3" descr="Gateway Adventist Centre – Melbourne – Meet Friends | Be Enriched | Know God">
            <a:extLst>
              <a:ext uri="{FF2B5EF4-FFF2-40B4-BE49-F238E27FC236}">
                <a16:creationId xmlns:a16="http://schemas.microsoft.com/office/drawing/2014/main" id="{DE118CD8-CD61-7075-B6B7-A8EF6FF84A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25912" y="5445433"/>
            <a:ext cx="783487" cy="10474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855422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BC874424-301F-43E6-695B-C3706BD0FA60}"/>
            </a:ext>
          </a:extLst>
        </p:cNvPr>
        <p:cNvGrpSpPr/>
        <p:nvPr/>
      </p:nvGrpSpPr>
      <p:grpSpPr>
        <a:xfrm>
          <a:off x="0" y="0"/>
          <a:ext cx="0" cy="0"/>
          <a:chOff x="0" y="0"/>
          <a:chExt cx="0" cy="0"/>
        </a:xfrm>
      </p:grpSpPr>
      <p:sp>
        <p:nvSpPr>
          <p:cNvPr id="2" name="Text Box 2">
            <a:extLst>
              <a:ext uri="{FF2B5EF4-FFF2-40B4-BE49-F238E27FC236}">
                <a16:creationId xmlns:a16="http://schemas.microsoft.com/office/drawing/2014/main" id="{A49EB06D-3CB4-E135-40EC-0665BAD52F7F}"/>
              </a:ext>
            </a:extLst>
          </p:cNvPr>
          <p:cNvSpPr txBox="1">
            <a:spLocks noChangeArrowheads="1"/>
          </p:cNvSpPr>
          <p:nvPr/>
        </p:nvSpPr>
        <p:spPr bwMode="auto">
          <a:xfrm>
            <a:off x="368275" y="1585196"/>
            <a:ext cx="9345876" cy="584775"/>
          </a:xfrm>
          <a:prstGeom prst="rect">
            <a:avLst/>
          </a:prstGeom>
          <a:noFill/>
          <a:ln w="9525">
            <a:noFill/>
            <a:miter lim="800000"/>
            <a:headEnd/>
            <a:tailEnd/>
          </a:ln>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Tx/>
              <a:buNone/>
              <a:tabLst/>
              <a:defRPr/>
            </a:pPr>
            <a:r>
              <a:rPr kumimoji="0" lang="en-AU" altLang="ko-KR" sz="3200" b="0" i="0" u="none" strike="noStrike" kern="1200" cap="none" spc="0" normalizeH="0" baseline="0" noProof="0" dirty="0">
                <a:ln>
                  <a:noFill/>
                </a:ln>
                <a:solidFill>
                  <a:prstClr val="black"/>
                </a:solidFill>
                <a:effectLst/>
                <a:uLnTx/>
                <a:uFillTx/>
                <a:latin typeface="Franklin Gothic Book" panose="020B0503020102020204"/>
                <a:ea typeface="HY각헤드라인M" pitchFamily="18" charset="-127"/>
                <a:cs typeface="Aharoni" panose="02010803020104030203" pitchFamily="2" charset="-79"/>
              </a:rPr>
              <a:t>Abordagem missionária empreendedora de Paulo</a:t>
            </a:r>
            <a:endParaRPr kumimoji="0" lang="en-US" altLang="ko-KR" sz="3200" b="0" i="0" u="none" strike="noStrike" kern="1200" cap="none" spc="0" normalizeH="0" baseline="0" noProof="0" dirty="0">
              <a:ln>
                <a:noFill/>
              </a:ln>
              <a:solidFill>
                <a:prstClr val="black"/>
              </a:solidFill>
              <a:effectLst/>
              <a:uLnTx/>
              <a:uFillTx/>
              <a:latin typeface="Franklin Gothic Book" panose="020B0503020102020204"/>
              <a:ea typeface="HY각헤드라인M" pitchFamily="18" charset="-127"/>
              <a:cs typeface="Aharoni" panose="02010803020104030203" pitchFamily="2" charset="-79"/>
            </a:endParaRPr>
          </a:p>
        </p:txBody>
      </p:sp>
      <p:sp>
        <p:nvSpPr>
          <p:cNvPr id="4" name="Text Box 2">
            <a:extLst>
              <a:ext uri="{FF2B5EF4-FFF2-40B4-BE49-F238E27FC236}">
                <a16:creationId xmlns:a16="http://schemas.microsoft.com/office/drawing/2014/main" id="{16E07E09-A776-55C7-D41B-22286886FDF4}"/>
              </a:ext>
            </a:extLst>
          </p:cNvPr>
          <p:cNvSpPr txBox="1">
            <a:spLocks noChangeArrowheads="1"/>
          </p:cNvSpPr>
          <p:nvPr/>
        </p:nvSpPr>
        <p:spPr bwMode="auto">
          <a:xfrm>
            <a:off x="1716281" y="2363999"/>
            <a:ext cx="5153025" cy="708025"/>
          </a:xfrm>
          <a:prstGeom prst="rect">
            <a:avLst/>
          </a:prstGeom>
          <a:noFill/>
          <a:ln w="9525">
            <a:noFill/>
            <a:miter lim="800000"/>
            <a:headEnd/>
            <a:tailEnd/>
          </a:ln>
        </p:spPr>
        <p:txBody>
          <a:bodyPr>
            <a:spAutoFit/>
          </a:bodyPr>
          <a:lstStyle/>
          <a:p>
            <a:pPr marL="342900" marR="0" lvl="0" indent="-342900" algn="l" defTabSz="914400" rtl="0" eaLnBrk="1" fontAlgn="auto" latinLnBrk="0" hangingPunct="1">
              <a:lnSpc>
                <a:spcPct val="100000"/>
              </a:lnSpc>
              <a:spcBef>
                <a:spcPts val="0"/>
              </a:spcBef>
              <a:spcAft>
                <a:spcPts val="0"/>
              </a:spcAft>
              <a:buClrTx/>
              <a:buSzTx/>
              <a:buFontTx/>
              <a:buNone/>
              <a:tabLst/>
              <a:defRPr/>
            </a:pPr>
            <a:r>
              <a:rPr kumimoji="0" lang="en-AU" altLang="ko-KR" sz="4000" b="0" i="0" u="none" strike="noStrike" kern="1200" cap="none" spc="0" normalizeH="0" baseline="0" noProof="0" dirty="0">
                <a:ln>
                  <a:noFill/>
                </a:ln>
                <a:solidFill>
                  <a:prstClr val="black"/>
                </a:solidFill>
                <a:effectLst/>
                <a:uLnTx/>
                <a:uFillTx/>
                <a:latin typeface="Franklin Gothic Book" panose="020B0503020102020204"/>
                <a:ea typeface="HY각헤드라인M" pitchFamily="18" charset="-127"/>
                <a:cs typeface="Aharoni" panose="02010803020104030203" pitchFamily="2" charset="-79"/>
              </a:rPr>
              <a:t>Áquila e Priscila</a:t>
            </a:r>
            <a:endParaRPr kumimoji="0" lang="en-US" altLang="ko-KR" sz="4000" b="0" i="0" u="none" strike="noStrike" kern="1200" cap="none" spc="0" normalizeH="0" baseline="0" noProof="0" dirty="0">
              <a:ln>
                <a:noFill/>
              </a:ln>
              <a:solidFill>
                <a:prstClr val="black"/>
              </a:solidFill>
              <a:effectLst/>
              <a:uLnTx/>
              <a:uFillTx/>
              <a:latin typeface="Franklin Gothic Book" panose="020B0503020102020204"/>
              <a:ea typeface="HY각헤드라인M" pitchFamily="18" charset="-127"/>
              <a:cs typeface="Aharoni" panose="02010803020104030203" pitchFamily="2" charset="-79"/>
            </a:endParaRPr>
          </a:p>
        </p:txBody>
      </p:sp>
      <p:sp>
        <p:nvSpPr>
          <p:cNvPr id="5" name="Text Box 2">
            <a:extLst>
              <a:ext uri="{FF2B5EF4-FFF2-40B4-BE49-F238E27FC236}">
                <a16:creationId xmlns:a16="http://schemas.microsoft.com/office/drawing/2014/main" id="{96CBAF94-9268-E356-D5F5-F02C47190FC2}"/>
              </a:ext>
            </a:extLst>
          </p:cNvPr>
          <p:cNvSpPr txBox="1">
            <a:spLocks noChangeArrowheads="1"/>
          </p:cNvSpPr>
          <p:nvPr/>
        </p:nvSpPr>
        <p:spPr bwMode="auto">
          <a:xfrm>
            <a:off x="3206041" y="3499591"/>
            <a:ext cx="4549422" cy="708025"/>
          </a:xfrm>
          <a:prstGeom prst="rect">
            <a:avLst/>
          </a:prstGeom>
          <a:noFill/>
          <a:ln w="9525">
            <a:noFill/>
            <a:miter lim="800000"/>
            <a:headEnd/>
            <a:tailEnd/>
          </a:ln>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Tx/>
              <a:buNone/>
              <a:tabLst/>
              <a:defRPr/>
            </a:pPr>
            <a:r>
              <a:rPr kumimoji="0" lang="en-AU" altLang="ko-KR" sz="4000" b="0" i="0" u="none" strike="noStrike" kern="1200" cap="none" spc="0" normalizeH="0" baseline="0" noProof="0" dirty="0">
                <a:ln>
                  <a:noFill/>
                </a:ln>
                <a:solidFill>
                  <a:prstClr val="black"/>
                </a:solidFill>
                <a:effectLst/>
                <a:uLnTx/>
                <a:uFillTx/>
                <a:latin typeface="Franklin Gothic Book" panose="020B0503020102020204"/>
                <a:ea typeface="HY각헤드라인M" pitchFamily="18" charset="-127"/>
                <a:cs typeface="Aharoni" panose="02010803020104030203" pitchFamily="2" charset="-79"/>
              </a:rPr>
              <a:t>Apolo</a:t>
            </a:r>
          </a:p>
        </p:txBody>
      </p:sp>
      <p:sp>
        <p:nvSpPr>
          <p:cNvPr id="8" name="Text Box 2">
            <a:extLst>
              <a:ext uri="{FF2B5EF4-FFF2-40B4-BE49-F238E27FC236}">
                <a16:creationId xmlns:a16="http://schemas.microsoft.com/office/drawing/2014/main" id="{07892298-7BF8-0742-A8A9-347127B9A029}"/>
              </a:ext>
            </a:extLst>
          </p:cNvPr>
          <p:cNvSpPr txBox="1">
            <a:spLocks noChangeArrowheads="1"/>
          </p:cNvSpPr>
          <p:nvPr/>
        </p:nvSpPr>
        <p:spPr bwMode="auto">
          <a:xfrm>
            <a:off x="4545966" y="4541881"/>
            <a:ext cx="5168185" cy="1938992"/>
          </a:xfrm>
          <a:prstGeom prst="rect">
            <a:avLst/>
          </a:prstGeom>
          <a:noFill/>
          <a:ln w="9525">
            <a:noFill/>
            <a:miter lim="800000"/>
            <a:headEnd/>
            <a:tailEnd/>
          </a:ln>
        </p:spPr>
        <p:txBody>
          <a:bodyPr wrap="square">
            <a:spAutoFit/>
          </a:bodyPr>
          <a:lstStyle/>
          <a:p>
            <a:pPr marL="342900" marR="0" lvl="0" indent="-342900" algn="ctr" defTabSz="914400" rtl="0" eaLnBrk="1" fontAlgn="auto" latinLnBrk="0" hangingPunct="1">
              <a:lnSpc>
                <a:spcPct val="100000"/>
              </a:lnSpc>
              <a:spcBef>
                <a:spcPts val="0"/>
              </a:spcBef>
              <a:spcAft>
                <a:spcPts val="0"/>
              </a:spcAft>
              <a:buClrTx/>
              <a:buSzTx/>
              <a:buFontTx/>
              <a:buNone/>
              <a:tabLst/>
              <a:defRPr/>
            </a:pPr>
            <a:r>
              <a:rPr kumimoji="0" lang="en-AU" altLang="ko-KR" sz="4000" b="0" i="0" u="none" strike="noStrike" kern="1200" cap="none" spc="0" normalizeH="0" baseline="0" noProof="0" dirty="0">
                <a:ln>
                  <a:noFill/>
                </a:ln>
                <a:solidFill>
                  <a:prstClr val="black"/>
                </a:solidFill>
                <a:effectLst/>
                <a:uLnTx/>
                <a:uFillTx/>
                <a:latin typeface="Franklin Gothic Book" panose="020B0503020102020204"/>
                <a:ea typeface="HY각헤드라인M" pitchFamily="18" charset="-127"/>
                <a:cs typeface="Aharoni" panose="02010803020104030203" pitchFamily="2" charset="-79"/>
              </a:rPr>
              <a:t>“Paulo plantou, Apolo regou e Deus deu o crescimento”</a:t>
            </a:r>
            <a:endParaRPr kumimoji="0" lang="en-US" altLang="ko-KR" sz="4000" b="0" i="0" u="none" strike="noStrike" kern="1200" cap="none" spc="0" normalizeH="0" baseline="0" noProof="0" dirty="0">
              <a:ln>
                <a:noFill/>
              </a:ln>
              <a:solidFill>
                <a:prstClr val="black"/>
              </a:solidFill>
              <a:effectLst/>
              <a:uLnTx/>
              <a:uFillTx/>
              <a:latin typeface="Franklin Gothic Book" panose="020B0503020102020204"/>
              <a:ea typeface="HY각헤드라인M" pitchFamily="18" charset="-127"/>
              <a:cs typeface="Aharoni" panose="02010803020104030203" pitchFamily="2" charset="-79"/>
            </a:endParaRPr>
          </a:p>
        </p:txBody>
      </p:sp>
      <p:sp>
        <p:nvSpPr>
          <p:cNvPr id="9" name="Striped Right Arrow 5">
            <a:extLst>
              <a:ext uri="{FF2B5EF4-FFF2-40B4-BE49-F238E27FC236}">
                <a16:creationId xmlns:a16="http://schemas.microsoft.com/office/drawing/2014/main" id="{1415A005-BBCA-7CF5-1606-9B199B09EE50}"/>
              </a:ext>
            </a:extLst>
          </p:cNvPr>
          <p:cNvSpPr/>
          <p:nvPr/>
        </p:nvSpPr>
        <p:spPr>
          <a:xfrm>
            <a:off x="765528" y="2307554"/>
            <a:ext cx="863600" cy="801688"/>
          </a:xfrm>
          <a:prstGeom prst="stripedRightArrow">
            <a:avLst/>
          </a:prstGeom>
          <a:solidFill>
            <a:srgbClr val="FF0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lumMod val="50000"/>
                </a:prstClr>
              </a:solidFill>
              <a:effectLst/>
              <a:uLnTx/>
              <a:uFillTx/>
              <a:latin typeface="HY각헤드라인M" pitchFamily="18" charset="-127"/>
              <a:ea typeface="HY각헤드라인M" pitchFamily="18" charset="-127"/>
              <a:cs typeface="+mn-cs"/>
            </a:endParaRPr>
          </a:p>
        </p:txBody>
      </p:sp>
      <p:sp>
        <p:nvSpPr>
          <p:cNvPr id="10" name="Striped Right Arrow 6">
            <a:extLst>
              <a:ext uri="{FF2B5EF4-FFF2-40B4-BE49-F238E27FC236}">
                <a16:creationId xmlns:a16="http://schemas.microsoft.com/office/drawing/2014/main" id="{FA4A61EC-A04F-6207-7790-85B44068AB93}"/>
              </a:ext>
            </a:extLst>
          </p:cNvPr>
          <p:cNvSpPr/>
          <p:nvPr/>
        </p:nvSpPr>
        <p:spPr>
          <a:xfrm>
            <a:off x="2205391" y="3460079"/>
            <a:ext cx="863600" cy="801688"/>
          </a:xfrm>
          <a:prstGeom prst="stripedRightArrow">
            <a:avLst/>
          </a:prstGeom>
          <a:solidFill>
            <a:srgbClr val="FFC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lumMod val="50000"/>
                </a:prstClr>
              </a:solidFill>
              <a:effectLst/>
              <a:uLnTx/>
              <a:uFillTx/>
              <a:latin typeface="HY각헤드라인M" pitchFamily="18" charset="-127"/>
              <a:ea typeface="HY각헤드라인M" pitchFamily="18" charset="-127"/>
              <a:cs typeface="+mn-cs"/>
            </a:endParaRPr>
          </a:p>
        </p:txBody>
      </p:sp>
      <p:sp>
        <p:nvSpPr>
          <p:cNvPr id="11" name="Striped Right Arrow 7">
            <a:extLst>
              <a:ext uri="{FF2B5EF4-FFF2-40B4-BE49-F238E27FC236}">
                <a16:creationId xmlns:a16="http://schemas.microsoft.com/office/drawing/2014/main" id="{5878CDE4-58C3-EE7A-635A-633C83888C81}"/>
              </a:ext>
            </a:extLst>
          </p:cNvPr>
          <p:cNvSpPr/>
          <p:nvPr/>
        </p:nvSpPr>
        <p:spPr>
          <a:xfrm>
            <a:off x="4005616" y="4549104"/>
            <a:ext cx="863600" cy="801688"/>
          </a:xfrm>
          <a:prstGeom prst="stripedRightArrow">
            <a:avLst/>
          </a:prstGeom>
          <a:solidFill>
            <a:srgbClr val="00B05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lumMod val="50000"/>
                </a:prstClr>
              </a:solidFill>
              <a:effectLst/>
              <a:uLnTx/>
              <a:uFillTx/>
              <a:latin typeface="HY각헤드라인M" pitchFamily="18" charset="-127"/>
              <a:ea typeface="HY각헤드라인M" pitchFamily="18" charset="-127"/>
              <a:cs typeface="+mn-cs"/>
            </a:endParaRPr>
          </a:p>
        </p:txBody>
      </p:sp>
    </p:spTree>
    <p:extLst>
      <p:ext uri="{BB962C8B-B14F-4D97-AF65-F5344CB8AC3E}">
        <p14:creationId xmlns:p14="http://schemas.microsoft.com/office/powerpoint/2010/main" val="163690946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E6ED7C0-CDA5-CA3D-8915-5C573A5205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37BCE8-4B2A-1EE7-1873-5B83CAE6A66F}"/>
              </a:ext>
            </a:extLst>
          </p:cNvPr>
          <p:cNvSpPr>
            <a:spLocks noGrp="1"/>
          </p:cNvSpPr>
          <p:nvPr>
            <p:ph type="title"/>
          </p:nvPr>
        </p:nvSpPr>
        <p:spPr>
          <a:xfrm>
            <a:off x="2689412" y="496316"/>
            <a:ext cx="7293682" cy="710119"/>
          </a:xfrm>
        </p:spPr>
        <p:txBody>
          <a:bodyPr/>
          <a:lstStyle/>
          <a:p>
            <a:r>
              <a:rPr lang="en-US" dirty="0"/>
              <a:t>Multiplicar</a:t>
            </a:r>
            <a:endParaRPr lang="en-AU" dirty="0"/>
          </a:p>
        </p:txBody>
      </p:sp>
      <p:sp>
        <p:nvSpPr>
          <p:cNvPr id="3" name="Text Placeholder 8">
            <a:extLst>
              <a:ext uri="{FF2B5EF4-FFF2-40B4-BE49-F238E27FC236}">
                <a16:creationId xmlns:a16="http://schemas.microsoft.com/office/drawing/2014/main" id="{710869C2-2CF0-4CF7-6201-D89D5951E8E8}"/>
              </a:ext>
            </a:extLst>
          </p:cNvPr>
          <p:cNvSpPr txBox="1">
            <a:spLocks/>
          </p:cNvSpPr>
          <p:nvPr/>
        </p:nvSpPr>
        <p:spPr>
          <a:xfrm>
            <a:off x="2689412" y="1463040"/>
            <a:ext cx="9502587" cy="162440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t>PRIMEIRO PASSO – ORAR</a:t>
            </a:r>
          </a:p>
          <a:p>
            <a:pPr marL="0" indent="0">
              <a:buNone/>
            </a:pPr>
            <a:r>
              <a:rPr lang="en-US" sz="2400" dirty="0"/>
              <a:t>Multiplicar Líderes     </a:t>
            </a:r>
            <a:r>
              <a:rPr lang="en-US" sz="2400" dirty="0" err="1"/>
              <a:t>Multiplicar</a:t>
            </a:r>
            <a:r>
              <a:rPr lang="en-US" sz="2400" dirty="0"/>
              <a:t> </a:t>
            </a:r>
            <a:r>
              <a:rPr lang="en-US" sz="2400" dirty="0" err="1"/>
              <a:t>Pequenos</a:t>
            </a:r>
            <a:r>
              <a:rPr lang="en-US" sz="2400" dirty="0"/>
              <a:t> </a:t>
            </a:r>
            <a:r>
              <a:rPr lang="en-US" sz="2400" dirty="0" err="1"/>
              <a:t>Grupos</a:t>
            </a:r>
            <a:r>
              <a:rPr lang="en-US" sz="2400" dirty="0"/>
              <a:t>       Multiplicar Igrejas</a:t>
            </a:r>
            <a:endParaRPr lang="en-US" dirty="0"/>
          </a:p>
        </p:txBody>
      </p:sp>
      <p:sp>
        <p:nvSpPr>
          <p:cNvPr id="4" name="Striped Right Arrow 5">
            <a:extLst>
              <a:ext uri="{FF2B5EF4-FFF2-40B4-BE49-F238E27FC236}">
                <a16:creationId xmlns:a16="http://schemas.microsoft.com/office/drawing/2014/main" id="{E6275F97-1BD7-6749-6F9D-14FF2F639C9A}"/>
              </a:ext>
            </a:extLst>
          </p:cNvPr>
          <p:cNvSpPr/>
          <p:nvPr/>
        </p:nvSpPr>
        <p:spPr>
          <a:xfrm>
            <a:off x="5229951" y="1998733"/>
            <a:ext cx="245691" cy="387558"/>
          </a:xfrm>
          <a:prstGeom prst="stripedRightArrow">
            <a:avLst/>
          </a:prstGeom>
          <a:solidFill>
            <a:srgbClr val="FF0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lumMod val="50000"/>
                </a:prstClr>
              </a:solidFill>
              <a:effectLst/>
              <a:uLnTx/>
              <a:uFillTx/>
              <a:latin typeface="HY각헤드라인M" pitchFamily="18" charset="-127"/>
              <a:ea typeface="HY각헤드라인M" pitchFamily="18" charset="-127"/>
              <a:cs typeface="+mn-cs"/>
            </a:endParaRPr>
          </a:p>
        </p:txBody>
      </p:sp>
      <p:sp>
        <p:nvSpPr>
          <p:cNvPr id="5" name="Striped Right Arrow 5">
            <a:extLst>
              <a:ext uri="{FF2B5EF4-FFF2-40B4-BE49-F238E27FC236}">
                <a16:creationId xmlns:a16="http://schemas.microsoft.com/office/drawing/2014/main" id="{462446BA-92A3-EDF7-9712-12FFE10F24A4}"/>
              </a:ext>
            </a:extLst>
          </p:cNvPr>
          <p:cNvSpPr/>
          <p:nvPr/>
        </p:nvSpPr>
        <p:spPr>
          <a:xfrm>
            <a:off x="9407509" y="1998874"/>
            <a:ext cx="245691" cy="387558"/>
          </a:xfrm>
          <a:prstGeom prst="stripedRightArrow">
            <a:avLst/>
          </a:prstGeom>
          <a:solidFill>
            <a:srgbClr val="FF0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lumMod val="50000"/>
                </a:prstClr>
              </a:solidFill>
              <a:effectLst/>
              <a:uLnTx/>
              <a:uFillTx/>
              <a:latin typeface="HY각헤드라인M" pitchFamily="18" charset="-127"/>
              <a:ea typeface="HY각헤드라인M" pitchFamily="18" charset="-127"/>
              <a:cs typeface="+mn-cs"/>
            </a:endParaRPr>
          </a:p>
        </p:txBody>
      </p:sp>
      <p:pic>
        <p:nvPicPr>
          <p:cNvPr id="8" name="Picture 7">
            <a:extLst>
              <a:ext uri="{FF2B5EF4-FFF2-40B4-BE49-F238E27FC236}">
                <a16:creationId xmlns:a16="http://schemas.microsoft.com/office/drawing/2014/main" id="{FFD1B7D3-7679-88E4-5C79-D805B34A457C}"/>
              </a:ext>
            </a:extLst>
          </p:cNvPr>
          <p:cNvPicPr>
            <a:picLocks noChangeAspect="1"/>
          </p:cNvPicPr>
          <p:nvPr/>
        </p:nvPicPr>
        <p:blipFill>
          <a:blip r:embed="rId3"/>
          <a:srcRect l="5922" t="29144" r="3445" b="7237"/>
          <a:stretch>
            <a:fillRect/>
          </a:stretch>
        </p:blipFill>
        <p:spPr>
          <a:xfrm>
            <a:off x="2808902" y="2592590"/>
            <a:ext cx="9329307" cy="4190104"/>
          </a:xfrm>
          <a:prstGeom prst="rect">
            <a:avLst/>
          </a:prstGeom>
        </p:spPr>
      </p:pic>
      <p:pic>
        <p:nvPicPr>
          <p:cNvPr id="7" name="Picture 6">
            <a:extLst>
              <a:ext uri="{FF2B5EF4-FFF2-40B4-BE49-F238E27FC236}">
                <a16:creationId xmlns:a16="http://schemas.microsoft.com/office/drawing/2014/main" id="{2F6E92E4-B792-7FE4-0ECC-9EE581A95379}"/>
              </a:ext>
            </a:extLst>
          </p:cNvPr>
          <p:cNvPicPr>
            <a:picLocks noChangeAspect="1"/>
          </p:cNvPicPr>
          <p:nvPr/>
        </p:nvPicPr>
        <p:blipFill>
          <a:blip r:embed="rId4"/>
          <a:stretch>
            <a:fillRect/>
          </a:stretch>
        </p:blipFill>
        <p:spPr>
          <a:xfrm>
            <a:off x="2979866" y="5533217"/>
            <a:ext cx="1118796" cy="1118796"/>
          </a:xfrm>
          <a:prstGeom prst="rect">
            <a:avLst/>
          </a:prstGeom>
        </p:spPr>
      </p:pic>
    </p:spTree>
    <p:extLst>
      <p:ext uri="{BB962C8B-B14F-4D97-AF65-F5344CB8AC3E}">
        <p14:creationId xmlns:p14="http://schemas.microsoft.com/office/powerpoint/2010/main" val="334844456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A3A72B52-CE34-10CA-E0C6-063561BFA51D}"/>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6C560900-8CAA-044D-1890-7B01E21D557F}"/>
              </a:ext>
            </a:extLst>
          </p:cNvPr>
          <p:cNvGrpSpPr>
            <a:grpSpLocks/>
          </p:cNvGrpSpPr>
          <p:nvPr/>
        </p:nvGrpSpPr>
        <p:grpSpPr bwMode="auto">
          <a:xfrm>
            <a:off x="977371" y="1020762"/>
            <a:ext cx="7448550" cy="5110163"/>
            <a:chOff x="541" y="862"/>
            <a:chExt cx="4692" cy="3219"/>
          </a:xfrm>
        </p:grpSpPr>
        <p:sp>
          <p:nvSpPr>
            <p:cNvPr id="6" name="Freeform 3">
              <a:extLst>
                <a:ext uri="{FF2B5EF4-FFF2-40B4-BE49-F238E27FC236}">
                  <a16:creationId xmlns:a16="http://schemas.microsoft.com/office/drawing/2014/main" id="{D36203F1-776A-A24B-B2BC-04B397425FD7}"/>
                </a:ext>
              </a:extLst>
            </p:cNvPr>
            <p:cNvSpPr>
              <a:spLocks/>
            </p:cNvSpPr>
            <p:nvPr/>
          </p:nvSpPr>
          <p:spPr bwMode="auto">
            <a:xfrm>
              <a:off x="1025" y="1805"/>
              <a:ext cx="45" cy="43"/>
            </a:xfrm>
            <a:custGeom>
              <a:avLst/>
              <a:gdLst>
                <a:gd name="T0" fmla="*/ 44 w 45"/>
                <a:gd name="T1" fmla="*/ 1 h 43"/>
                <a:gd name="T2" fmla="*/ 44 w 45"/>
                <a:gd name="T3" fmla="*/ 40 h 43"/>
                <a:gd name="T4" fmla="*/ 27 w 45"/>
                <a:gd name="T5" fmla="*/ 42 h 43"/>
                <a:gd name="T6" fmla="*/ 0 w 45"/>
                <a:gd name="T7" fmla="*/ 6 h 43"/>
                <a:gd name="T8" fmla="*/ 16 w 45"/>
                <a:gd name="T9" fmla="*/ 0 h 43"/>
                <a:gd name="T10" fmla="*/ 44 w 45"/>
                <a:gd name="T11" fmla="*/ 1 h 43"/>
                <a:gd name="T12" fmla="*/ 0 60000 65536"/>
                <a:gd name="T13" fmla="*/ 0 60000 65536"/>
                <a:gd name="T14" fmla="*/ 0 60000 65536"/>
                <a:gd name="T15" fmla="*/ 0 60000 65536"/>
                <a:gd name="T16" fmla="*/ 0 60000 65536"/>
                <a:gd name="T17" fmla="*/ 0 60000 65536"/>
                <a:gd name="T18" fmla="*/ 0 w 45"/>
                <a:gd name="T19" fmla="*/ 0 h 43"/>
                <a:gd name="T20" fmla="*/ 45 w 45"/>
                <a:gd name="T21" fmla="*/ 43 h 43"/>
              </a:gdLst>
              <a:ahLst/>
              <a:cxnLst>
                <a:cxn ang="T12">
                  <a:pos x="T0" y="T1"/>
                </a:cxn>
                <a:cxn ang="T13">
                  <a:pos x="T2" y="T3"/>
                </a:cxn>
                <a:cxn ang="T14">
                  <a:pos x="T4" y="T5"/>
                </a:cxn>
                <a:cxn ang="T15">
                  <a:pos x="T6" y="T7"/>
                </a:cxn>
                <a:cxn ang="T16">
                  <a:pos x="T8" y="T9"/>
                </a:cxn>
                <a:cxn ang="T17">
                  <a:pos x="T10" y="T11"/>
                </a:cxn>
              </a:cxnLst>
              <a:rect l="T18" t="T19" r="T20" b="T21"/>
              <a:pathLst>
                <a:path w="45" h="43">
                  <a:moveTo>
                    <a:pt x="44" y="1"/>
                  </a:moveTo>
                  <a:lnTo>
                    <a:pt x="44" y="40"/>
                  </a:lnTo>
                  <a:lnTo>
                    <a:pt x="27" y="42"/>
                  </a:lnTo>
                  <a:lnTo>
                    <a:pt x="0" y="6"/>
                  </a:lnTo>
                  <a:lnTo>
                    <a:pt x="16" y="0"/>
                  </a:lnTo>
                  <a:lnTo>
                    <a:pt x="44" y="1"/>
                  </a:lnTo>
                </a:path>
              </a:pathLst>
            </a:custGeom>
            <a:solidFill>
              <a:srgbClr val="FFFF99"/>
            </a:solidFill>
            <a:ln w="12700" cap="rnd">
              <a:solidFill>
                <a:schemeClr val="bg2"/>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7" name="Freeform 4">
              <a:extLst>
                <a:ext uri="{FF2B5EF4-FFF2-40B4-BE49-F238E27FC236}">
                  <a16:creationId xmlns:a16="http://schemas.microsoft.com/office/drawing/2014/main" id="{B2C375C5-70DB-C513-C187-10747A49F2EF}"/>
                </a:ext>
              </a:extLst>
            </p:cNvPr>
            <p:cNvSpPr>
              <a:spLocks/>
            </p:cNvSpPr>
            <p:nvPr/>
          </p:nvSpPr>
          <p:spPr bwMode="auto">
            <a:xfrm>
              <a:off x="943" y="1729"/>
              <a:ext cx="35" cy="63"/>
            </a:xfrm>
            <a:custGeom>
              <a:avLst/>
              <a:gdLst>
                <a:gd name="T0" fmla="*/ 34 w 35"/>
                <a:gd name="T1" fmla="*/ 0 h 63"/>
                <a:gd name="T2" fmla="*/ 0 w 35"/>
                <a:gd name="T3" fmla="*/ 10 h 63"/>
                <a:gd name="T4" fmla="*/ 4 w 35"/>
                <a:gd name="T5" fmla="*/ 62 h 63"/>
                <a:gd name="T6" fmla="*/ 27 w 35"/>
                <a:gd name="T7" fmla="*/ 56 h 63"/>
                <a:gd name="T8" fmla="*/ 34 w 35"/>
                <a:gd name="T9" fmla="*/ 0 h 63"/>
                <a:gd name="T10" fmla="*/ 0 60000 65536"/>
                <a:gd name="T11" fmla="*/ 0 60000 65536"/>
                <a:gd name="T12" fmla="*/ 0 60000 65536"/>
                <a:gd name="T13" fmla="*/ 0 60000 65536"/>
                <a:gd name="T14" fmla="*/ 0 60000 65536"/>
                <a:gd name="T15" fmla="*/ 0 w 35"/>
                <a:gd name="T16" fmla="*/ 0 h 63"/>
                <a:gd name="T17" fmla="*/ 35 w 35"/>
                <a:gd name="T18" fmla="*/ 63 h 63"/>
              </a:gdLst>
              <a:ahLst/>
              <a:cxnLst>
                <a:cxn ang="T10">
                  <a:pos x="T0" y="T1"/>
                </a:cxn>
                <a:cxn ang="T11">
                  <a:pos x="T2" y="T3"/>
                </a:cxn>
                <a:cxn ang="T12">
                  <a:pos x="T4" y="T5"/>
                </a:cxn>
                <a:cxn ang="T13">
                  <a:pos x="T6" y="T7"/>
                </a:cxn>
                <a:cxn ang="T14">
                  <a:pos x="T8" y="T9"/>
                </a:cxn>
              </a:cxnLst>
              <a:rect l="T15" t="T16" r="T17" b="T18"/>
              <a:pathLst>
                <a:path w="35" h="63">
                  <a:moveTo>
                    <a:pt x="34" y="0"/>
                  </a:moveTo>
                  <a:lnTo>
                    <a:pt x="0" y="10"/>
                  </a:lnTo>
                  <a:lnTo>
                    <a:pt x="4" y="62"/>
                  </a:lnTo>
                  <a:lnTo>
                    <a:pt x="27" y="56"/>
                  </a:lnTo>
                  <a:lnTo>
                    <a:pt x="34" y="0"/>
                  </a:lnTo>
                </a:path>
              </a:pathLst>
            </a:custGeom>
            <a:solidFill>
              <a:srgbClr val="FFFF99"/>
            </a:solidFill>
            <a:ln w="12700" cap="rnd">
              <a:solidFill>
                <a:schemeClr val="bg2"/>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2" name="Freeform 5">
              <a:extLst>
                <a:ext uri="{FF2B5EF4-FFF2-40B4-BE49-F238E27FC236}">
                  <a16:creationId xmlns:a16="http://schemas.microsoft.com/office/drawing/2014/main" id="{1D7D168D-0A0F-510A-14A5-CA1B6C40030F}"/>
                </a:ext>
              </a:extLst>
            </p:cNvPr>
            <p:cNvSpPr>
              <a:spLocks/>
            </p:cNvSpPr>
            <p:nvPr/>
          </p:nvSpPr>
          <p:spPr bwMode="auto">
            <a:xfrm>
              <a:off x="5117" y="3729"/>
              <a:ext cx="116" cy="216"/>
            </a:xfrm>
            <a:custGeom>
              <a:avLst/>
              <a:gdLst>
                <a:gd name="T0" fmla="*/ 37 w 116"/>
                <a:gd name="T1" fmla="*/ 2 h 216"/>
                <a:gd name="T2" fmla="*/ 48 w 116"/>
                <a:gd name="T3" fmla="*/ 0 h 216"/>
                <a:gd name="T4" fmla="*/ 69 w 116"/>
                <a:gd name="T5" fmla="*/ 22 h 216"/>
                <a:gd name="T6" fmla="*/ 64 w 116"/>
                <a:gd name="T7" fmla="*/ 88 h 216"/>
                <a:gd name="T8" fmla="*/ 79 w 116"/>
                <a:gd name="T9" fmla="*/ 88 h 216"/>
                <a:gd name="T10" fmla="*/ 82 w 116"/>
                <a:gd name="T11" fmla="*/ 99 h 216"/>
                <a:gd name="T12" fmla="*/ 89 w 116"/>
                <a:gd name="T13" fmla="*/ 113 h 216"/>
                <a:gd name="T14" fmla="*/ 92 w 116"/>
                <a:gd name="T15" fmla="*/ 121 h 216"/>
                <a:gd name="T16" fmla="*/ 103 w 116"/>
                <a:gd name="T17" fmla="*/ 119 h 216"/>
                <a:gd name="T18" fmla="*/ 111 w 116"/>
                <a:gd name="T19" fmla="*/ 104 h 216"/>
                <a:gd name="T20" fmla="*/ 115 w 116"/>
                <a:gd name="T21" fmla="*/ 113 h 216"/>
                <a:gd name="T22" fmla="*/ 108 w 116"/>
                <a:gd name="T23" fmla="*/ 125 h 216"/>
                <a:gd name="T24" fmla="*/ 103 w 116"/>
                <a:gd name="T25" fmla="*/ 132 h 216"/>
                <a:gd name="T26" fmla="*/ 102 w 116"/>
                <a:gd name="T27" fmla="*/ 149 h 216"/>
                <a:gd name="T28" fmla="*/ 85 w 116"/>
                <a:gd name="T29" fmla="*/ 160 h 216"/>
                <a:gd name="T30" fmla="*/ 77 w 116"/>
                <a:gd name="T31" fmla="*/ 162 h 216"/>
                <a:gd name="T32" fmla="*/ 64 w 116"/>
                <a:gd name="T33" fmla="*/ 170 h 216"/>
                <a:gd name="T34" fmla="*/ 61 w 116"/>
                <a:gd name="T35" fmla="*/ 181 h 216"/>
                <a:gd name="T36" fmla="*/ 64 w 116"/>
                <a:gd name="T37" fmla="*/ 188 h 216"/>
                <a:gd name="T38" fmla="*/ 69 w 116"/>
                <a:gd name="T39" fmla="*/ 203 h 216"/>
                <a:gd name="T40" fmla="*/ 55 w 116"/>
                <a:gd name="T41" fmla="*/ 209 h 216"/>
                <a:gd name="T42" fmla="*/ 45 w 116"/>
                <a:gd name="T43" fmla="*/ 211 h 216"/>
                <a:gd name="T44" fmla="*/ 37 w 116"/>
                <a:gd name="T45" fmla="*/ 215 h 216"/>
                <a:gd name="T46" fmla="*/ 30 w 116"/>
                <a:gd name="T47" fmla="*/ 211 h 216"/>
                <a:gd name="T48" fmla="*/ 14 w 116"/>
                <a:gd name="T49" fmla="*/ 209 h 216"/>
                <a:gd name="T50" fmla="*/ 9 w 116"/>
                <a:gd name="T51" fmla="*/ 203 h 216"/>
                <a:gd name="T52" fmla="*/ 14 w 116"/>
                <a:gd name="T53" fmla="*/ 191 h 216"/>
                <a:gd name="T54" fmla="*/ 27 w 116"/>
                <a:gd name="T55" fmla="*/ 188 h 216"/>
                <a:gd name="T56" fmla="*/ 37 w 116"/>
                <a:gd name="T57" fmla="*/ 174 h 216"/>
                <a:gd name="T58" fmla="*/ 37 w 116"/>
                <a:gd name="T59" fmla="*/ 169 h 216"/>
                <a:gd name="T60" fmla="*/ 27 w 116"/>
                <a:gd name="T61" fmla="*/ 162 h 216"/>
                <a:gd name="T62" fmla="*/ 14 w 116"/>
                <a:gd name="T63" fmla="*/ 153 h 216"/>
                <a:gd name="T64" fmla="*/ 8 w 116"/>
                <a:gd name="T65" fmla="*/ 153 h 216"/>
                <a:gd name="T66" fmla="*/ 3 w 116"/>
                <a:gd name="T67" fmla="*/ 149 h 216"/>
                <a:gd name="T68" fmla="*/ 0 w 116"/>
                <a:gd name="T69" fmla="*/ 142 h 216"/>
                <a:gd name="T70" fmla="*/ 3 w 116"/>
                <a:gd name="T71" fmla="*/ 136 h 216"/>
                <a:gd name="T72" fmla="*/ 8 w 116"/>
                <a:gd name="T73" fmla="*/ 136 h 216"/>
                <a:gd name="T74" fmla="*/ 14 w 116"/>
                <a:gd name="T75" fmla="*/ 132 h 216"/>
                <a:gd name="T76" fmla="*/ 27 w 116"/>
                <a:gd name="T77" fmla="*/ 125 h 216"/>
                <a:gd name="T78" fmla="*/ 34 w 116"/>
                <a:gd name="T79" fmla="*/ 121 h 216"/>
                <a:gd name="T80" fmla="*/ 38 w 116"/>
                <a:gd name="T81" fmla="*/ 88 h 216"/>
                <a:gd name="T82" fmla="*/ 34 w 116"/>
                <a:gd name="T83" fmla="*/ 80 h 216"/>
                <a:gd name="T84" fmla="*/ 25 w 116"/>
                <a:gd name="T85" fmla="*/ 75 h 216"/>
                <a:gd name="T86" fmla="*/ 22 w 116"/>
                <a:gd name="T87" fmla="*/ 58 h 216"/>
                <a:gd name="T88" fmla="*/ 25 w 116"/>
                <a:gd name="T89" fmla="*/ 39 h 216"/>
                <a:gd name="T90" fmla="*/ 27 w 116"/>
                <a:gd name="T91" fmla="*/ 27 h 216"/>
                <a:gd name="T92" fmla="*/ 37 w 116"/>
                <a:gd name="T93" fmla="*/ 2 h 21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16"/>
                <a:gd name="T142" fmla="*/ 0 h 216"/>
                <a:gd name="T143" fmla="*/ 116 w 116"/>
                <a:gd name="T144" fmla="*/ 216 h 21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16" h="216">
                  <a:moveTo>
                    <a:pt x="37" y="2"/>
                  </a:moveTo>
                  <a:lnTo>
                    <a:pt x="48" y="0"/>
                  </a:lnTo>
                  <a:lnTo>
                    <a:pt x="69" y="22"/>
                  </a:lnTo>
                  <a:lnTo>
                    <a:pt x="64" y="88"/>
                  </a:lnTo>
                  <a:lnTo>
                    <a:pt x="79" y="88"/>
                  </a:lnTo>
                  <a:lnTo>
                    <a:pt x="82" y="99"/>
                  </a:lnTo>
                  <a:lnTo>
                    <a:pt x="89" y="113"/>
                  </a:lnTo>
                  <a:lnTo>
                    <a:pt x="92" y="121"/>
                  </a:lnTo>
                  <a:lnTo>
                    <a:pt x="103" y="119"/>
                  </a:lnTo>
                  <a:lnTo>
                    <a:pt x="111" y="104"/>
                  </a:lnTo>
                  <a:lnTo>
                    <a:pt x="115" y="113"/>
                  </a:lnTo>
                  <a:lnTo>
                    <a:pt x="108" y="125"/>
                  </a:lnTo>
                  <a:lnTo>
                    <a:pt x="103" y="132"/>
                  </a:lnTo>
                  <a:lnTo>
                    <a:pt x="102" y="149"/>
                  </a:lnTo>
                  <a:lnTo>
                    <a:pt x="85" y="160"/>
                  </a:lnTo>
                  <a:lnTo>
                    <a:pt x="77" y="162"/>
                  </a:lnTo>
                  <a:lnTo>
                    <a:pt x="64" y="170"/>
                  </a:lnTo>
                  <a:lnTo>
                    <a:pt x="61" y="181"/>
                  </a:lnTo>
                  <a:lnTo>
                    <a:pt x="64" y="188"/>
                  </a:lnTo>
                  <a:lnTo>
                    <a:pt x="69" y="203"/>
                  </a:lnTo>
                  <a:lnTo>
                    <a:pt x="55" y="209"/>
                  </a:lnTo>
                  <a:lnTo>
                    <a:pt x="45" y="211"/>
                  </a:lnTo>
                  <a:lnTo>
                    <a:pt x="37" y="215"/>
                  </a:lnTo>
                  <a:lnTo>
                    <a:pt x="30" y="211"/>
                  </a:lnTo>
                  <a:lnTo>
                    <a:pt x="14" y="209"/>
                  </a:lnTo>
                  <a:lnTo>
                    <a:pt x="9" y="203"/>
                  </a:lnTo>
                  <a:lnTo>
                    <a:pt x="14" y="191"/>
                  </a:lnTo>
                  <a:lnTo>
                    <a:pt x="27" y="188"/>
                  </a:lnTo>
                  <a:lnTo>
                    <a:pt x="37" y="174"/>
                  </a:lnTo>
                  <a:lnTo>
                    <a:pt x="37" y="169"/>
                  </a:lnTo>
                  <a:lnTo>
                    <a:pt x="27" y="162"/>
                  </a:lnTo>
                  <a:lnTo>
                    <a:pt x="14" y="153"/>
                  </a:lnTo>
                  <a:lnTo>
                    <a:pt x="8" y="153"/>
                  </a:lnTo>
                  <a:lnTo>
                    <a:pt x="3" y="149"/>
                  </a:lnTo>
                  <a:lnTo>
                    <a:pt x="0" y="142"/>
                  </a:lnTo>
                  <a:lnTo>
                    <a:pt x="3" y="136"/>
                  </a:lnTo>
                  <a:lnTo>
                    <a:pt x="8" y="136"/>
                  </a:lnTo>
                  <a:lnTo>
                    <a:pt x="14" y="132"/>
                  </a:lnTo>
                  <a:lnTo>
                    <a:pt x="27" y="125"/>
                  </a:lnTo>
                  <a:lnTo>
                    <a:pt x="34" y="121"/>
                  </a:lnTo>
                  <a:lnTo>
                    <a:pt x="38" y="88"/>
                  </a:lnTo>
                  <a:lnTo>
                    <a:pt x="34" y="80"/>
                  </a:lnTo>
                  <a:lnTo>
                    <a:pt x="25" y="75"/>
                  </a:lnTo>
                  <a:lnTo>
                    <a:pt x="22" y="58"/>
                  </a:lnTo>
                  <a:lnTo>
                    <a:pt x="25" y="39"/>
                  </a:lnTo>
                  <a:lnTo>
                    <a:pt x="27" y="27"/>
                  </a:lnTo>
                  <a:lnTo>
                    <a:pt x="37" y="2"/>
                  </a:lnTo>
                </a:path>
              </a:pathLst>
            </a:custGeom>
            <a:solidFill>
              <a:srgbClr val="FFFF99"/>
            </a:solidFill>
            <a:ln w="12700" cap="rnd">
              <a:solidFill>
                <a:schemeClr val="bg2"/>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3" name="Freeform 6">
              <a:extLst>
                <a:ext uri="{FF2B5EF4-FFF2-40B4-BE49-F238E27FC236}">
                  <a16:creationId xmlns:a16="http://schemas.microsoft.com/office/drawing/2014/main" id="{535F7D70-F021-7050-3230-36887517315F}"/>
                </a:ext>
              </a:extLst>
            </p:cNvPr>
            <p:cNvSpPr>
              <a:spLocks/>
            </p:cNvSpPr>
            <p:nvPr/>
          </p:nvSpPr>
          <p:spPr bwMode="auto">
            <a:xfrm>
              <a:off x="4889" y="3898"/>
              <a:ext cx="217" cy="183"/>
            </a:xfrm>
            <a:custGeom>
              <a:avLst/>
              <a:gdLst>
                <a:gd name="T0" fmla="*/ 151 w 217"/>
                <a:gd name="T1" fmla="*/ 0 h 183"/>
                <a:gd name="T2" fmla="*/ 178 w 217"/>
                <a:gd name="T3" fmla="*/ 0 h 183"/>
                <a:gd name="T4" fmla="*/ 216 w 217"/>
                <a:gd name="T5" fmla="*/ 50 h 183"/>
                <a:gd name="T6" fmla="*/ 175 w 217"/>
                <a:gd name="T7" fmla="*/ 92 h 183"/>
                <a:gd name="T8" fmla="*/ 175 w 217"/>
                <a:gd name="T9" fmla="*/ 109 h 183"/>
                <a:gd name="T10" fmla="*/ 166 w 217"/>
                <a:gd name="T11" fmla="*/ 115 h 183"/>
                <a:gd name="T12" fmla="*/ 143 w 217"/>
                <a:gd name="T13" fmla="*/ 115 h 183"/>
                <a:gd name="T14" fmla="*/ 114 w 217"/>
                <a:gd name="T15" fmla="*/ 137 h 183"/>
                <a:gd name="T16" fmla="*/ 87 w 217"/>
                <a:gd name="T17" fmla="*/ 161 h 183"/>
                <a:gd name="T18" fmla="*/ 69 w 217"/>
                <a:gd name="T19" fmla="*/ 182 h 183"/>
                <a:gd name="T20" fmla="*/ 69 w 217"/>
                <a:gd name="T21" fmla="*/ 165 h 183"/>
                <a:gd name="T22" fmla="*/ 37 w 217"/>
                <a:gd name="T23" fmla="*/ 166 h 183"/>
                <a:gd name="T24" fmla="*/ 22 w 217"/>
                <a:gd name="T25" fmla="*/ 166 h 183"/>
                <a:gd name="T26" fmla="*/ 0 w 217"/>
                <a:gd name="T27" fmla="*/ 166 h 183"/>
                <a:gd name="T28" fmla="*/ 32 w 217"/>
                <a:gd name="T29" fmla="*/ 137 h 183"/>
                <a:gd name="T30" fmla="*/ 43 w 217"/>
                <a:gd name="T31" fmla="*/ 124 h 183"/>
                <a:gd name="T32" fmla="*/ 54 w 217"/>
                <a:gd name="T33" fmla="*/ 124 h 183"/>
                <a:gd name="T34" fmla="*/ 78 w 217"/>
                <a:gd name="T35" fmla="*/ 100 h 183"/>
                <a:gd name="T36" fmla="*/ 87 w 217"/>
                <a:gd name="T37" fmla="*/ 100 h 183"/>
                <a:gd name="T38" fmla="*/ 87 w 217"/>
                <a:gd name="T39" fmla="*/ 98 h 183"/>
                <a:gd name="T40" fmla="*/ 98 w 217"/>
                <a:gd name="T41" fmla="*/ 88 h 183"/>
                <a:gd name="T42" fmla="*/ 114 w 217"/>
                <a:gd name="T43" fmla="*/ 88 h 183"/>
                <a:gd name="T44" fmla="*/ 109 w 217"/>
                <a:gd name="T45" fmla="*/ 63 h 183"/>
                <a:gd name="T46" fmla="*/ 111 w 217"/>
                <a:gd name="T47" fmla="*/ 63 h 183"/>
                <a:gd name="T48" fmla="*/ 125 w 217"/>
                <a:gd name="T49" fmla="*/ 49 h 183"/>
                <a:gd name="T50" fmla="*/ 132 w 217"/>
                <a:gd name="T51" fmla="*/ 59 h 183"/>
                <a:gd name="T52" fmla="*/ 154 w 217"/>
                <a:gd name="T53" fmla="*/ 39 h 183"/>
                <a:gd name="T54" fmla="*/ 151 w 217"/>
                <a:gd name="T55" fmla="*/ 0 h 18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17"/>
                <a:gd name="T85" fmla="*/ 0 h 183"/>
                <a:gd name="T86" fmla="*/ 217 w 217"/>
                <a:gd name="T87" fmla="*/ 183 h 183"/>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17" h="183">
                  <a:moveTo>
                    <a:pt x="151" y="0"/>
                  </a:moveTo>
                  <a:lnTo>
                    <a:pt x="178" y="0"/>
                  </a:lnTo>
                  <a:lnTo>
                    <a:pt x="216" y="50"/>
                  </a:lnTo>
                  <a:lnTo>
                    <a:pt x="175" y="92"/>
                  </a:lnTo>
                  <a:lnTo>
                    <a:pt x="175" y="109"/>
                  </a:lnTo>
                  <a:lnTo>
                    <a:pt x="166" y="115"/>
                  </a:lnTo>
                  <a:lnTo>
                    <a:pt x="143" y="115"/>
                  </a:lnTo>
                  <a:lnTo>
                    <a:pt x="114" y="137"/>
                  </a:lnTo>
                  <a:lnTo>
                    <a:pt x="87" y="161"/>
                  </a:lnTo>
                  <a:lnTo>
                    <a:pt x="69" y="182"/>
                  </a:lnTo>
                  <a:lnTo>
                    <a:pt x="69" y="165"/>
                  </a:lnTo>
                  <a:lnTo>
                    <a:pt x="37" y="166"/>
                  </a:lnTo>
                  <a:lnTo>
                    <a:pt x="22" y="166"/>
                  </a:lnTo>
                  <a:lnTo>
                    <a:pt x="0" y="166"/>
                  </a:lnTo>
                  <a:lnTo>
                    <a:pt x="32" y="137"/>
                  </a:lnTo>
                  <a:lnTo>
                    <a:pt x="43" y="124"/>
                  </a:lnTo>
                  <a:lnTo>
                    <a:pt x="54" y="124"/>
                  </a:lnTo>
                  <a:lnTo>
                    <a:pt x="78" y="100"/>
                  </a:lnTo>
                  <a:lnTo>
                    <a:pt x="87" y="100"/>
                  </a:lnTo>
                  <a:lnTo>
                    <a:pt x="87" y="98"/>
                  </a:lnTo>
                  <a:lnTo>
                    <a:pt x="98" y="88"/>
                  </a:lnTo>
                  <a:lnTo>
                    <a:pt x="114" y="88"/>
                  </a:lnTo>
                  <a:lnTo>
                    <a:pt x="109" y="63"/>
                  </a:lnTo>
                  <a:lnTo>
                    <a:pt x="111" y="63"/>
                  </a:lnTo>
                  <a:lnTo>
                    <a:pt x="125" y="49"/>
                  </a:lnTo>
                  <a:lnTo>
                    <a:pt x="132" y="59"/>
                  </a:lnTo>
                  <a:lnTo>
                    <a:pt x="154" y="39"/>
                  </a:lnTo>
                  <a:lnTo>
                    <a:pt x="151" y="0"/>
                  </a:lnTo>
                </a:path>
              </a:pathLst>
            </a:custGeom>
            <a:solidFill>
              <a:srgbClr val="FFFF99"/>
            </a:solidFill>
            <a:ln w="12700" cap="rnd">
              <a:solidFill>
                <a:schemeClr val="bg2"/>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4" name="Freeform 7">
              <a:extLst>
                <a:ext uri="{FF2B5EF4-FFF2-40B4-BE49-F238E27FC236}">
                  <a16:creationId xmlns:a16="http://schemas.microsoft.com/office/drawing/2014/main" id="{B5A676FF-8029-5201-C00B-CF26A5F7E1F1}"/>
                </a:ext>
              </a:extLst>
            </p:cNvPr>
            <p:cNvSpPr>
              <a:spLocks/>
            </p:cNvSpPr>
            <p:nvPr/>
          </p:nvSpPr>
          <p:spPr bwMode="auto">
            <a:xfrm>
              <a:off x="4486" y="3909"/>
              <a:ext cx="84" cy="99"/>
            </a:xfrm>
            <a:custGeom>
              <a:avLst/>
              <a:gdLst>
                <a:gd name="T0" fmla="*/ 0 w 84"/>
                <a:gd name="T1" fmla="*/ 0 h 99"/>
                <a:gd name="T2" fmla="*/ 14 w 84"/>
                <a:gd name="T3" fmla="*/ 0 h 99"/>
                <a:gd name="T4" fmla="*/ 37 w 84"/>
                <a:gd name="T5" fmla="*/ 10 h 99"/>
                <a:gd name="T6" fmla="*/ 83 w 84"/>
                <a:gd name="T7" fmla="*/ 10 h 99"/>
                <a:gd name="T8" fmla="*/ 76 w 84"/>
                <a:gd name="T9" fmla="*/ 31 h 99"/>
                <a:gd name="T10" fmla="*/ 83 w 84"/>
                <a:gd name="T11" fmla="*/ 48 h 99"/>
                <a:gd name="T12" fmla="*/ 66 w 84"/>
                <a:gd name="T13" fmla="*/ 48 h 99"/>
                <a:gd name="T14" fmla="*/ 65 w 84"/>
                <a:gd name="T15" fmla="*/ 52 h 99"/>
                <a:gd name="T16" fmla="*/ 55 w 84"/>
                <a:gd name="T17" fmla="*/ 54 h 99"/>
                <a:gd name="T18" fmla="*/ 65 w 84"/>
                <a:gd name="T19" fmla="*/ 98 h 99"/>
                <a:gd name="T20" fmla="*/ 37 w 84"/>
                <a:gd name="T21" fmla="*/ 94 h 99"/>
                <a:gd name="T22" fmla="*/ 13 w 84"/>
                <a:gd name="T23" fmla="*/ 81 h 99"/>
                <a:gd name="T24" fmla="*/ 13 w 84"/>
                <a:gd name="T25" fmla="*/ 52 h 99"/>
                <a:gd name="T26" fmla="*/ 13 w 84"/>
                <a:gd name="T27" fmla="*/ 39 h 99"/>
                <a:gd name="T28" fmla="*/ 0 w 84"/>
                <a:gd name="T29" fmla="*/ 31 h 99"/>
                <a:gd name="T30" fmla="*/ 0 w 84"/>
                <a:gd name="T31" fmla="*/ 0 h 9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4"/>
                <a:gd name="T49" fmla="*/ 0 h 99"/>
                <a:gd name="T50" fmla="*/ 84 w 84"/>
                <a:gd name="T51" fmla="*/ 99 h 9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4" h="99">
                  <a:moveTo>
                    <a:pt x="0" y="0"/>
                  </a:moveTo>
                  <a:lnTo>
                    <a:pt x="14" y="0"/>
                  </a:lnTo>
                  <a:lnTo>
                    <a:pt x="37" y="10"/>
                  </a:lnTo>
                  <a:lnTo>
                    <a:pt x="83" y="10"/>
                  </a:lnTo>
                  <a:lnTo>
                    <a:pt x="76" y="31"/>
                  </a:lnTo>
                  <a:lnTo>
                    <a:pt x="83" y="48"/>
                  </a:lnTo>
                  <a:lnTo>
                    <a:pt x="66" y="48"/>
                  </a:lnTo>
                  <a:lnTo>
                    <a:pt x="65" y="52"/>
                  </a:lnTo>
                  <a:lnTo>
                    <a:pt x="55" y="54"/>
                  </a:lnTo>
                  <a:lnTo>
                    <a:pt x="65" y="98"/>
                  </a:lnTo>
                  <a:lnTo>
                    <a:pt x="37" y="94"/>
                  </a:lnTo>
                  <a:lnTo>
                    <a:pt x="13" y="81"/>
                  </a:lnTo>
                  <a:lnTo>
                    <a:pt x="13" y="52"/>
                  </a:lnTo>
                  <a:lnTo>
                    <a:pt x="13" y="39"/>
                  </a:lnTo>
                  <a:lnTo>
                    <a:pt x="0" y="31"/>
                  </a:lnTo>
                  <a:lnTo>
                    <a:pt x="0" y="0"/>
                  </a:lnTo>
                </a:path>
              </a:pathLst>
            </a:custGeom>
            <a:solidFill>
              <a:srgbClr val="FFFF99"/>
            </a:solidFill>
            <a:ln w="12700" cap="rnd">
              <a:solidFill>
                <a:schemeClr val="bg2"/>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5" name="Freeform 8">
              <a:extLst>
                <a:ext uri="{FF2B5EF4-FFF2-40B4-BE49-F238E27FC236}">
                  <a16:creationId xmlns:a16="http://schemas.microsoft.com/office/drawing/2014/main" id="{61D1DFBD-A874-D248-65BD-10E6F277C956}"/>
                </a:ext>
              </a:extLst>
            </p:cNvPr>
            <p:cNvSpPr>
              <a:spLocks/>
            </p:cNvSpPr>
            <p:nvPr/>
          </p:nvSpPr>
          <p:spPr bwMode="auto">
            <a:xfrm>
              <a:off x="4636" y="2894"/>
              <a:ext cx="139" cy="102"/>
            </a:xfrm>
            <a:custGeom>
              <a:avLst/>
              <a:gdLst>
                <a:gd name="T0" fmla="*/ 22 w 139"/>
                <a:gd name="T1" fmla="*/ 38 h 102"/>
                <a:gd name="T2" fmla="*/ 0 w 139"/>
                <a:gd name="T3" fmla="*/ 80 h 102"/>
                <a:gd name="T4" fmla="*/ 8 w 139"/>
                <a:gd name="T5" fmla="*/ 97 h 102"/>
                <a:gd name="T6" fmla="*/ 48 w 139"/>
                <a:gd name="T7" fmla="*/ 101 h 102"/>
                <a:gd name="T8" fmla="*/ 81 w 139"/>
                <a:gd name="T9" fmla="*/ 101 h 102"/>
                <a:gd name="T10" fmla="*/ 94 w 139"/>
                <a:gd name="T11" fmla="*/ 83 h 102"/>
                <a:gd name="T12" fmla="*/ 100 w 139"/>
                <a:gd name="T13" fmla="*/ 66 h 102"/>
                <a:gd name="T14" fmla="*/ 138 w 139"/>
                <a:gd name="T15" fmla="*/ 66 h 102"/>
                <a:gd name="T16" fmla="*/ 131 w 139"/>
                <a:gd name="T17" fmla="*/ 39 h 102"/>
                <a:gd name="T18" fmla="*/ 131 w 139"/>
                <a:gd name="T19" fmla="*/ 14 h 102"/>
                <a:gd name="T20" fmla="*/ 95 w 139"/>
                <a:gd name="T21" fmla="*/ 0 h 102"/>
                <a:gd name="T22" fmla="*/ 87 w 139"/>
                <a:gd name="T23" fmla="*/ 27 h 102"/>
                <a:gd name="T24" fmla="*/ 113 w 139"/>
                <a:gd name="T25" fmla="*/ 45 h 102"/>
                <a:gd name="T26" fmla="*/ 76 w 139"/>
                <a:gd name="T27" fmla="*/ 45 h 102"/>
                <a:gd name="T28" fmla="*/ 64 w 139"/>
                <a:gd name="T29" fmla="*/ 56 h 102"/>
                <a:gd name="T30" fmla="*/ 22 w 139"/>
                <a:gd name="T31" fmla="*/ 38 h 10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39"/>
                <a:gd name="T49" fmla="*/ 0 h 102"/>
                <a:gd name="T50" fmla="*/ 139 w 139"/>
                <a:gd name="T51" fmla="*/ 102 h 10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39" h="102">
                  <a:moveTo>
                    <a:pt x="22" y="38"/>
                  </a:moveTo>
                  <a:lnTo>
                    <a:pt x="0" y="80"/>
                  </a:lnTo>
                  <a:lnTo>
                    <a:pt x="8" y="97"/>
                  </a:lnTo>
                  <a:lnTo>
                    <a:pt x="48" y="101"/>
                  </a:lnTo>
                  <a:lnTo>
                    <a:pt x="81" y="101"/>
                  </a:lnTo>
                  <a:lnTo>
                    <a:pt x="94" y="83"/>
                  </a:lnTo>
                  <a:lnTo>
                    <a:pt x="100" y="66"/>
                  </a:lnTo>
                  <a:lnTo>
                    <a:pt x="138" y="66"/>
                  </a:lnTo>
                  <a:lnTo>
                    <a:pt x="131" y="39"/>
                  </a:lnTo>
                  <a:lnTo>
                    <a:pt x="131" y="14"/>
                  </a:lnTo>
                  <a:lnTo>
                    <a:pt x="95" y="0"/>
                  </a:lnTo>
                  <a:lnTo>
                    <a:pt x="87" y="27"/>
                  </a:lnTo>
                  <a:lnTo>
                    <a:pt x="113" y="45"/>
                  </a:lnTo>
                  <a:lnTo>
                    <a:pt x="76" y="45"/>
                  </a:lnTo>
                  <a:lnTo>
                    <a:pt x="64" y="56"/>
                  </a:lnTo>
                  <a:lnTo>
                    <a:pt x="22" y="38"/>
                  </a:lnTo>
                </a:path>
              </a:pathLst>
            </a:custGeom>
            <a:solidFill>
              <a:srgbClr val="FFFF99"/>
            </a:solidFill>
            <a:ln w="12700" cap="rnd">
              <a:solidFill>
                <a:schemeClr val="bg2"/>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6" name="Freeform 9">
              <a:extLst>
                <a:ext uri="{FF2B5EF4-FFF2-40B4-BE49-F238E27FC236}">
                  <a16:creationId xmlns:a16="http://schemas.microsoft.com/office/drawing/2014/main" id="{2E016564-2D60-DF61-186C-558F2C811BC6}"/>
                </a:ext>
              </a:extLst>
            </p:cNvPr>
            <p:cNvSpPr>
              <a:spLocks/>
            </p:cNvSpPr>
            <p:nvPr/>
          </p:nvSpPr>
          <p:spPr bwMode="auto">
            <a:xfrm>
              <a:off x="3414" y="2280"/>
              <a:ext cx="78" cy="76"/>
            </a:xfrm>
            <a:custGeom>
              <a:avLst/>
              <a:gdLst>
                <a:gd name="T0" fmla="*/ 0 w 78"/>
                <a:gd name="T1" fmla="*/ 58 h 76"/>
                <a:gd name="T2" fmla="*/ 11 w 78"/>
                <a:gd name="T3" fmla="*/ 71 h 76"/>
                <a:gd name="T4" fmla="*/ 28 w 78"/>
                <a:gd name="T5" fmla="*/ 69 h 76"/>
                <a:gd name="T6" fmla="*/ 54 w 78"/>
                <a:gd name="T7" fmla="*/ 75 h 76"/>
                <a:gd name="T8" fmla="*/ 73 w 78"/>
                <a:gd name="T9" fmla="*/ 75 h 76"/>
                <a:gd name="T10" fmla="*/ 77 w 78"/>
                <a:gd name="T11" fmla="*/ 49 h 76"/>
                <a:gd name="T12" fmla="*/ 70 w 78"/>
                <a:gd name="T13" fmla="*/ 31 h 76"/>
                <a:gd name="T14" fmla="*/ 57 w 78"/>
                <a:gd name="T15" fmla="*/ 10 h 76"/>
                <a:gd name="T16" fmla="*/ 41 w 78"/>
                <a:gd name="T17" fmla="*/ 10 h 76"/>
                <a:gd name="T18" fmla="*/ 38 w 78"/>
                <a:gd name="T19" fmla="*/ 0 h 76"/>
                <a:gd name="T20" fmla="*/ 17 w 78"/>
                <a:gd name="T21" fmla="*/ 0 h 76"/>
                <a:gd name="T22" fmla="*/ 17 w 78"/>
                <a:gd name="T23" fmla="*/ 21 h 76"/>
                <a:gd name="T24" fmla="*/ 0 w 78"/>
                <a:gd name="T25" fmla="*/ 58 h 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8"/>
                <a:gd name="T40" fmla="*/ 0 h 76"/>
                <a:gd name="T41" fmla="*/ 78 w 78"/>
                <a:gd name="T42" fmla="*/ 76 h 7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8" h="76">
                  <a:moveTo>
                    <a:pt x="0" y="58"/>
                  </a:moveTo>
                  <a:lnTo>
                    <a:pt x="11" y="71"/>
                  </a:lnTo>
                  <a:lnTo>
                    <a:pt x="28" y="69"/>
                  </a:lnTo>
                  <a:lnTo>
                    <a:pt x="54" y="75"/>
                  </a:lnTo>
                  <a:lnTo>
                    <a:pt x="73" y="75"/>
                  </a:lnTo>
                  <a:lnTo>
                    <a:pt x="77" y="49"/>
                  </a:lnTo>
                  <a:lnTo>
                    <a:pt x="70" y="31"/>
                  </a:lnTo>
                  <a:lnTo>
                    <a:pt x="57" y="10"/>
                  </a:lnTo>
                  <a:lnTo>
                    <a:pt x="41" y="10"/>
                  </a:lnTo>
                  <a:lnTo>
                    <a:pt x="38" y="0"/>
                  </a:lnTo>
                  <a:lnTo>
                    <a:pt x="17" y="0"/>
                  </a:lnTo>
                  <a:lnTo>
                    <a:pt x="17" y="21"/>
                  </a:lnTo>
                  <a:lnTo>
                    <a:pt x="0" y="58"/>
                  </a:lnTo>
                </a:path>
              </a:pathLst>
            </a:custGeom>
            <a:solidFill>
              <a:srgbClr val="FFFF99"/>
            </a:solidFill>
            <a:ln w="12700" cap="rnd">
              <a:solidFill>
                <a:schemeClr val="bg2"/>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7" name="Freeform 10">
              <a:extLst>
                <a:ext uri="{FF2B5EF4-FFF2-40B4-BE49-F238E27FC236}">
                  <a16:creationId xmlns:a16="http://schemas.microsoft.com/office/drawing/2014/main" id="{7D2D6188-80C7-5AD6-E7C2-0BFC0F99E862}"/>
                </a:ext>
              </a:extLst>
            </p:cNvPr>
            <p:cNvSpPr>
              <a:spLocks/>
            </p:cNvSpPr>
            <p:nvPr/>
          </p:nvSpPr>
          <p:spPr bwMode="auto">
            <a:xfrm>
              <a:off x="3633" y="2145"/>
              <a:ext cx="81" cy="97"/>
            </a:xfrm>
            <a:custGeom>
              <a:avLst/>
              <a:gdLst>
                <a:gd name="T0" fmla="*/ 14 w 81"/>
                <a:gd name="T1" fmla="*/ 0 h 97"/>
                <a:gd name="T2" fmla="*/ 52 w 81"/>
                <a:gd name="T3" fmla="*/ 2 h 97"/>
                <a:gd name="T4" fmla="*/ 63 w 81"/>
                <a:gd name="T5" fmla="*/ 28 h 97"/>
                <a:gd name="T6" fmla="*/ 80 w 81"/>
                <a:gd name="T7" fmla="*/ 43 h 97"/>
                <a:gd name="T8" fmla="*/ 68 w 81"/>
                <a:gd name="T9" fmla="*/ 55 h 97"/>
                <a:gd name="T10" fmla="*/ 80 w 81"/>
                <a:gd name="T11" fmla="*/ 68 h 97"/>
                <a:gd name="T12" fmla="*/ 73 w 81"/>
                <a:gd name="T13" fmla="*/ 86 h 97"/>
                <a:gd name="T14" fmla="*/ 62 w 81"/>
                <a:gd name="T15" fmla="*/ 96 h 97"/>
                <a:gd name="T16" fmla="*/ 37 w 81"/>
                <a:gd name="T17" fmla="*/ 92 h 97"/>
                <a:gd name="T18" fmla="*/ 22 w 81"/>
                <a:gd name="T19" fmla="*/ 92 h 97"/>
                <a:gd name="T20" fmla="*/ 13 w 81"/>
                <a:gd name="T21" fmla="*/ 80 h 97"/>
                <a:gd name="T22" fmla="*/ 4 w 81"/>
                <a:gd name="T23" fmla="*/ 67 h 97"/>
                <a:gd name="T24" fmla="*/ 4 w 81"/>
                <a:gd name="T25" fmla="*/ 51 h 97"/>
                <a:gd name="T26" fmla="*/ 0 w 81"/>
                <a:gd name="T27" fmla="*/ 32 h 97"/>
                <a:gd name="T28" fmla="*/ 14 w 81"/>
                <a:gd name="T29" fmla="*/ 0 h 9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1"/>
                <a:gd name="T46" fmla="*/ 0 h 97"/>
                <a:gd name="T47" fmla="*/ 81 w 81"/>
                <a:gd name="T48" fmla="*/ 97 h 9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1" h="97">
                  <a:moveTo>
                    <a:pt x="14" y="0"/>
                  </a:moveTo>
                  <a:lnTo>
                    <a:pt x="52" y="2"/>
                  </a:lnTo>
                  <a:lnTo>
                    <a:pt x="63" y="28"/>
                  </a:lnTo>
                  <a:lnTo>
                    <a:pt x="80" y="43"/>
                  </a:lnTo>
                  <a:lnTo>
                    <a:pt x="68" y="55"/>
                  </a:lnTo>
                  <a:lnTo>
                    <a:pt x="80" y="68"/>
                  </a:lnTo>
                  <a:lnTo>
                    <a:pt x="73" y="86"/>
                  </a:lnTo>
                  <a:lnTo>
                    <a:pt x="62" y="96"/>
                  </a:lnTo>
                  <a:lnTo>
                    <a:pt x="37" y="92"/>
                  </a:lnTo>
                  <a:lnTo>
                    <a:pt x="22" y="92"/>
                  </a:lnTo>
                  <a:lnTo>
                    <a:pt x="13" y="80"/>
                  </a:lnTo>
                  <a:lnTo>
                    <a:pt x="4" y="67"/>
                  </a:lnTo>
                  <a:lnTo>
                    <a:pt x="4" y="51"/>
                  </a:lnTo>
                  <a:lnTo>
                    <a:pt x="0" y="32"/>
                  </a:lnTo>
                  <a:lnTo>
                    <a:pt x="14" y="0"/>
                  </a:lnTo>
                </a:path>
              </a:pathLst>
            </a:custGeom>
            <a:solidFill>
              <a:srgbClr val="FFFF99"/>
            </a:solidFill>
            <a:ln w="12700" cap="rnd">
              <a:solidFill>
                <a:schemeClr val="bg2"/>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8" name="Freeform 11">
              <a:extLst>
                <a:ext uri="{FF2B5EF4-FFF2-40B4-BE49-F238E27FC236}">
                  <a16:creationId xmlns:a16="http://schemas.microsoft.com/office/drawing/2014/main" id="{31C2E399-5C36-18A5-79AA-A69126A547AA}"/>
                </a:ext>
              </a:extLst>
            </p:cNvPr>
            <p:cNvSpPr>
              <a:spLocks/>
            </p:cNvSpPr>
            <p:nvPr/>
          </p:nvSpPr>
          <p:spPr bwMode="auto">
            <a:xfrm>
              <a:off x="3619" y="1596"/>
              <a:ext cx="142" cy="90"/>
            </a:xfrm>
            <a:custGeom>
              <a:avLst/>
              <a:gdLst>
                <a:gd name="T0" fmla="*/ 19 w 142"/>
                <a:gd name="T1" fmla="*/ 0 h 90"/>
                <a:gd name="T2" fmla="*/ 37 w 142"/>
                <a:gd name="T3" fmla="*/ 14 h 90"/>
                <a:gd name="T4" fmla="*/ 55 w 142"/>
                <a:gd name="T5" fmla="*/ 10 h 90"/>
                <a:gd name="T6" fmla="*/ 82 w 142"/>
                <a:gd name="T7" fmla="*/ 14 h 90"/>
                <a:gd name="T8" fmla="*/ 105 w 142"/>
                <a:gd name="T9" fmla="*/ 14 h 90"/>
                <a:gd name="T10" fmla="*/ 118 w 142"/>
                <a:gd name="T11" fmla="*/ 22 h 90"/>
                <a:gd name="T12" fmla="*/ 131 w 142"/>
                <a:gd name="T13" fmla="*/ 43 h 90"/>
                <a:gd name="T14" fmla="*/ 141 w 142"/>
                <a:gd name="T15" fmla="*/ 51 h 90"/>
                <a:gd name="T16" fmla="*/ 106 w 142"/>
                <a:gd name="T17" fmla="*/ 56 h 90"/>
                <a:gd name="T18" fmla="*/ 100 w 142"/>
                <a:gd name="T19" fmla="*/ 62 h 90"/>
                <a:gd name="T20" fmla="*/ 106 w 142"/>
                <a:gd name="T21" fmla="*/ 73 h 90"/>
                <a:gd name="T22" fmla="*/ 106 w 142"/>
                <a:gd name="T23" fmla="*/ 85 h 90"/>
                <a:gd name="T24" fmla="*/ 76 w 142"/>
                <a:gd name="T25" fmla="*/ 73 h 90"/>
                <a:gd name="T26" fmla="*/ 50 w 142"/>
                <a:gd name="T27" fmla="*/ 66 h 90"/>
                <a:gd name="T28" fmla="*/ 37 w 142"/>
                <a:gd name="T29" fmla="*/ 68 h 90"/>
                <a:gd name="T30" fmla="*/ 37 w 142"/>
                <a:gd name="T31" fmla="*/ 85 h 90"/>
                <a:gd name="T32" fmla="*/ 19 w 142"/>
                <a:gd name="T33" fmla="*/ 89 h 90"/>
                <a:gd name="T34" fmla="*/ 9 w 142"/>
                <a:gd name="T35" fmla="*/ 73 h 90"/>
                <a:gd name="T36" fmla="*/ 8 w 142"/>
                <a:gd name="T37" fmla="*/ 56 h 90"/>
                <a:gd name="T38" fmla="*/ 0 w 142"/>
                <a:gd name="T39" fmla="*/ 54 h 90"/>
                <a:gd name="T40" fmla="*/ 8 w 142"/>
                <a:gd name="T41" fmla="*/ 37 h 90"/>
                <a:gd name="T42" fmla="*/ 21 w 142"/>
                <a:gd name="T43" fmla="*/ 31 h 90"/>
                <a:gd name="T44" fmla="*/ 19 w 142"/>
                <a:gd name="T45" fmla="*/ 0 h 9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42"/>
                <a:gd name="T70" fmla="*/ 0 h 90"/>
                <a:gd name="T71" fmla="*/ 142 w 142"/>
                <a:gd name="T72" fmla="*/ 90 h 9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42" h="90">
                  <a:moveTo>
                    <a:pt x="19" y="0"/>
                  </a:moveTo>
                  <a:lnTo>
                    <a:pt x="37" y="14"/>
                  </a:lnTo>
                  <a:lnTo>
                    <a:pt x="55" y="10"/>
                  </a:lnTo>
                  <a:lnTo>
                    <a:pt x="82" y="14"/>
                  </a:lnTo>
                  <a:lnTo>
                    <a:pt x="105" y="14"/>
                  </a:lnTo>
                  <a:lnTo>
                    <a:pt x="118" y="22"/>
                  </a:lnTo>
                  <a:lnTo>
                    <a:pt x="131" y="43"/>
                  </a:lnTo>
                  <a:lnTo>
                    <a:pt x="141" y="51"/>
                  </a:lnTo>
                  <a:lnTo>
                    <a:pt x="106" y="56"/>
                  </a:lnTo>
                  <a:lnTo>
                    <a:pt x="100" y="62"/>
                  </a:lnTo>
                  <a:lnTo>
                    <a:pt x="106" y="73"/>
                  </a:lnTo>
                  <a:lnTo>
                    <a:pt x="106" y="85"/>
                  </a:lnTo>
                  <a:lnTo>
                    <a:pt x="76" y="73"/>
                  </a:lnTo>
                  <a:lnTo>
                    <a:pt x="50" y="66"/>
                  </a:lnTo>
                  <a:lnTo>
                    <a:pt x="37" y="68"/>
                  </a:lnTo>
                  <a:lnTo>
                    <a:pt x="37" y="85"/>
                  </a:lnTo>
                  <a:lnTo>
                    <a:pt x="19" y="89"/>
                  </a:lnTo>
                  <a:lnTo>
                    <a:pt x="9" y="73"/>
                  </a:lnTo>
                  <a:lnTo>
                    <a:pt x="8" y="56"/>
                  </a:lnTo>
                  <a:lnTo>
                    <a:pt x="0" y="54"/>
                  </a:lnTo>
                  <a:lnTo>
                    <a:pt x="8" y="37"/>
                  </a:lnTo>
                  <a:lnTo>
                    <a:pt x="21" y="31"/>
                  </a:lnTo>
                  <a:lnTo>
                    <a:pt x="19" y="0"/>
                  </a:lnTo>
                </a:path>
              </a:pathLst>
            </a:custGeom>
            <a:solidFill>
              <a:srgbClr val="FFFF99"/>
            </a:solidFill>
            <a:ln w="12700" cap="rnd">
              <a:solidFill>
                <a:schemeClr val="bg2"/>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9" name="Freeform 12">
              <a:extLst>
                <a:ext uri="{FF2B5EF4-FFF2-40B4-BE49-F238E27FC236}">
                  <a16:creationId xmlns:a16="http://schemas.microsoft.com/office/drawing/2014/main" id="{A11AFC7B-F679-04A5-5D36-3BF50D96FE38}"/>
                </a:ext>
              </a:extLst>
            </p:cNvPr>
            <p:cNvSpPr>
              <a:spLocks/>
            </p:cNvSpPr>
            <p:nvPr/>
          </p:nvSpPr>
          <p:spPr bwMode="auto">
            <a:xfrm>
              <a:off x="3742" y="3130"/>
              <a:ext cx="992" cy="733"/>
            </a:xfrm>
            <a:custGeom>
              <a:avLst/>
              <a:gdLst>
                <a:gd name="T0" fmla="*/ 763 w 992"/>
                <a:gd name="T1" fmla="*/ 58 h 733"/>
                <a:gd name="T2" fmla="*/ 802 w 992"/>
                <a:gd name="T3" fmla="*/ 83 h 733"/>
                <a:gd name="T4" fmla="*/ 843 w 992"/>
                <a:gd name="T5" fmla="*/ 193 h 733"/>
                <a:gd name="T6" fmla="*/ 934 w 992"/>
                <a:gd name="T7" fmla="*/ 304 h 733"/>
                <a:gd name="T8" fmla="*/ 991 w 992"/>
                <a:gd name="T9" fmla="*/ 418 h 733"/>
                <a:gd name="T10" fmla="*/ 950 w 992"/>
                <a:gd name="T11" fmla="*/ 524 h 733"/>
                <a:gd name="T12" fmla="*/ 909 w 992"/>
                <a:gd name="T13" fmla="*/ 592 h 733"/>
                <a:gd name="T14" fmla="*/ 887 w 992"/>
                <a:gd name="T15" fmla="*/ 655 h 733"/>
                <a:gd name="T16" fmla="*/ 862 w 992"/>
                <a:gd name="T17" fmla="*/ 694 h 733"/>
                <a:gd name="T18" fmla="*/ 815 w 992"/>
                <a:gd name="T19" fmla="*/ 720 h 733"/>
                <a:gd name="T20" fmla="*/ 739 w 992"/>
                <a:gd name="T21" fmla="*/ 711 h 733"/>
                <a:gd name="T22" fmla="*/ 664 w 992"/>
                <a:gd name="T23" fmla="*/ 694 h 733"/>
                <a:gd name="T24" fmla="*/ 622 w 992"/>
                <a:gd name="T25" fmla="*/ 653 h 733"/>
                <a:gd name="T26" fmla="*/ 609 w 992"/>
                <a:gd name="T27" fmla="*/ 600 h 733"/>
                <a:gd name="T28" fmla="*/ 582 w 992"/>
                <a:gd name="T29" fmla="*/ 576 h 733"/>
                <a:gd name="T30" fmla="*/ 543 w 992"/>
                <a:gd name="T31" fmla="*/ 580 h 733"/>
                <a:gd name="T32" fmla="*/ 506 w 992"/>
                <a:gd name="T33" fmla="*/ 538 h 733"/>
                <a:gd name="T34" fmla="*/ 473 w 992"/>
                <a:gd name="T35" fmla="*/ 532 h 733"/>
                <a:gd name="T36" fmla="*/ 418 w 992"/>
                <a:gd name="T37" fmla="*/ 538 h 733"/>
                <a:gd name="T38" fmla="*/ 374 w 992"/>
                <a:gd name="T39" fmla="*/ 544 h 733"/>
                <a:gd name="T40" fmla="*/ 337 w 992"/>
                <a:gd name="T41" fmla="*/ 567 h 733"/>
                <a:gd name="T42" fmla="*/ 278 w 992"/>
                <a:gd name="T43" fmla="*/ 585 h 733"/>
                <a:gd name="T44" fmla="*/ 225 w 992"/>
                <a:gd name="T45" fmla="*/ 610 h 733"/>
                <a:gd name="T46" fmla="*/ 196 w 992"/>
                <a:gd name="T47" fmla="*/ 622 h 733"/>
                <a:gd name="T48" fmla="*/ 113 w 992"/>
                <a:gd name="T49" fmla="*/ 617 h 733"/>
                <a:gd name="T50" fmla="*/ 97 w 992"/>
                <a:gd name="T51" fmla="*/ 604 h 733"/>
                <a:gd name="T52" fmla="*/ 97 w 992"/>
                <a:gd name="T53" fmla="*/ 524 h 733"/>
                <a:gd name="T54" fmla="*/ 68 w 992"/>
                <a:gd name="T55" fmla="*/ 477 h 733"/>
                <a:gd name="T56" fmla="*/ 42 w 992"/>
                <a:gd name="T57" fmla="*/ 438 h 733"/>
                <a:gd name="T58" fmla="*/ 8 w 992"/>
                <a:gd name="T59" fmla="*/ 304 h 733"/>
                <a:gd name="T60" fmla="*/ 9 w 992"/>
                <a:gd name="T61" fmla="*/ 259 h 733"/>
                <a:gd name="T62" fmla="*/ 81 w 992"/>
                <a:gd name="T63" fmla="*/ 237 h 733"/>
                <a:gd name="T64" fmla="*/ 132 w 992"/>
                <a:gd name="T65" fmla="*/ 230 h 733"/>
                <a:gd name="T66" fmla="*/ 162 w 992"/>
                <a:gd name="T67" fmla="*/ 220 h 733"/>
                <a:gd name="T68" fmla="*/ 180 w 992"/>
                <a:gd name="T69" fmla="*/ 181 h 733"/>
                <a:gd name="T70" fmla="*/ 175 w 992"/>
                <a:gd name="T71" fmla="*/ 160 h 733"/>
                <a:gd name="T72" fmla="*/ 244 w 992"/>
                <a:gd name="T73" fmla="*/ 108 h 733"/>
                <a:gd name="T74" fmla="*/ 301 w 992"/>
                <a:gd name="T75" fmla="*/ 66 h 733"/>
                <a:gd name="T76" fmla="*/ 351 w 992"/>
                <a:gd name="T77" fmla="*/ 95 h 733"/>
                <a:gd name="T78" fmla="*/ 389 w 992"/>
                <a:gd name="T79" fmla="*/ 63 h 733"/>
                <a:gd name="T80" fmla="*/ 429 w 992"/>
                <a:gd name="T81" fmla="*/ 28 h 733"/>
                <a:gd name="T82" fmla="*/ 468 w 992"/>
                <a:gd name="T83" fmla="*/ 9 h 733"/>
                <a:gd name="T84" fmla="*/ 533 w 992"/>
                <a:gd name="T85" fmla="*/ 14 h 733"/>
                <a:gd name="T86" fmla="*/ 557 w 992"/>
                <a:gd name="T87" fmla="*/ 39 h 733"/>
                <a:gd name="T88" fmla="*/ 557 w 992"/>
                <a:gd name="T89" fmla="*/ 75 h 733"/>
                <a:gd name="T90" fmla="*/ 613 w 992"/>
                <a:gd name="T91" fmla="*/ 133 h 733"/>
                <a:gd name="T92" fmla="*/ 663 w 992"/>
                <a:gd name="T93" fmla="*/ 151 h 733"/>
                <a:gd name="T94" fmla="*/ 699 w 992"/>
                <a:gd name="T95" fmla="*/ 95 h 733"/>
                <a:gd name="T96" fmla="*/ 712 w 992"/>
                <a:gd name="T97" fmla="*/ 0 h 73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992"/>
                <a:gd name="T148" fmla="*/ 0 h 733"/>
                <a:gd name="T149" fmla="*/ 992 w 992"/>
                <a:gd name="T150" fmla="*/ 733 h 73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992" h="733">
                  <a:moveTo>
                    <a:pt x="712" y="0"/>
                  </a:moveTo>
                  <a:lnTo>
                    <a:pt x="763" y="0"/>
                  </a:lnTo>
                  <a:lnTo>
                    <a:pt x="763" y="58"/>
                  </a:lnTo>
                  <a:lnTo>
                    <a:pt x="785" y="75"/>
                  </a:lnTo>
                  <a:lnTo>
                    <a:pt x="791" y="83"/>
                  </a:lnTo>
                  <a:lnTo>
                    <a:pt x="802" y="83"/>
                  </a:lnTo>
                  <a:lnTo>
                    <a:pt x="809" y="95"/>
                  </a:lnTo>
                  <a:lnTo>
                    <a:pt x="814" y="155"/>
                  </a:lnTo>
                  <a:lnTo>
                    <a:pt x="843" y="193"/>
                  </a:lnTo>
                  <a:lnTo>
                    <a:pt x="887" y="249"/>
                  </a:lnTo>
                  <a:lnTo>
                    <a:pt x="887" y="255"/>
                  </a:lnTo>
                  <a:lnTo>
                    <a:pt x="934" y="304"/>
                  </a:lnTo>
                  <a:lnTo>
                    <a:pt x="934" y="311"/>
                  </a:lnTo>
                  <a:lnTo>
                    <a:pt x="981" y="350"/>
                  </a:lnTo>
                  <a:lnTo>
                    <a:pt x="991" y="418"/>
                  </a:lnTo>
                  <a:lnTo>
                    <a:pt x="981" y="480"/>
                  </a:lnTo>
                  <a:lnTo>
                    <a:pt x="968" y="510"/>
                  </a:lnTo>
                  <a:lnTo>
                    <a:pt x="950" y="524"/>
                  </a:lnTo>
                  <a:lnTo>
                    <a:pt x="943" y="553"/>
                  </a:lnTo>
                  <a:lnTo>
                    <a:pt x="926" y="580"/>
                  </a:lnTo>
                  <a:lnTo>
                    <a:pt x="909" y="592"/>
                  </a:lnTo>
                  <a:lnTo>
                    <a:pt x="913" y="600"/>
                  </a:lnTo>
                  <a:lnTo>
                    <a:pt x="896" y="617"/>
                  </a:lnTo>
                  <a:lnTo>
                    <a:pt x="887" y="655"/>
                  </a:lnTo>
                  <a:lnTo>
                    <a:pt x="885" y="675"/>
                  </a:lnTo>
                  <a:lnTo>
                    <a:pt x="866" y="686"/>
                  </a:lnTo>
                  <a:lnTo>
                    <a:pt x="862" y="694"/>
                  </a:lnTo>
                  <a:lnTo>
                    <a:pt x="853" y="711"/>
                  </a:lnTo>
                  <a:lnTo>
                    <a:pt x="832" y="715"/>
                  </a:lnTo>
                  <a:lnTo>
                    <a:pt x="815" y="720"/>
                  </a:lnTo>
                  <a:lnTo>
                    <a:pt x="796" y="732"/>
                  </a:lnTo>
                  <a:lnTo>
                    <a:pt x="768" y="708"/>
                  </a:lnTo>
                  <a:lnTo>
                    <a:pt x="739" y="711"/>
                  </a:lnTo>
                  <a:lnTo>
                    <a:pt x="733" y="711"/>
                  </a:lnTo>
                  <a:lnTo>
                    <a:pt x="690" y="716"/>
                  </a:lnTo>
                  <a:lnTo>
                    <a:pt x="664" y="694"/>
                  </a:lnTo>
                  <a:lnTo>
                    <a:pt x="647" y="670"/>
                  </a:lnTo>
                  <a:lnTo>
                    <a:pt x="634" y="671"/>
                  </a:lnTo>
                  <a:lnTo>
                    <a:pt x="622" y="653"/>
                  </a:lnTo>
                  <a:lnTo>
                    <a:pt x="617" y="636"/>
                  </a:lnTo>
                  <a:lnTo>
                    <a:pt x="609" y="630"/>
                  </a:lnTo>
                  <a:lnTo>
                    <a:pt x="609" y="600"/>
                  </a:lnTo>
                  <a:lnTo>
                    <a:pt x="613" y="581"/>
                  </a:lnTo>
                  <a:lnTo>
                    <a:pt x="606" y="571"/>
                  </a:lnTo>
                  <a:lnTo>
                    <a:pt x="582" y="576"/>
                  </a:lnTo>
                  <a:lnTo>
                    <a:pt x="572" y="580"/>
                  </a:lnTo>
                  <a:lnTo>
                    <a:pt x="553" y="580"/>
                  </a:lnTo>
                  <a:lnTo>
                    <a:pt x="543" y="580"/>
                  </a:lnTo>
                  <a:lnTo>
                    <a:pt x="533" y="580"/>
                  </a:lnTo>
                  <a:lnTo>
                    <a:pt x="519" y="561"/>
                  </a:lnTo>
                  <a:lnTo>
                    <a:pt x="506" y="538"/>
                  </a:lnTo>
                  <a:lnTo>
                    <a:pt x="501" y="542"/>
                  </a:lnTo>
                  <a:lnTo>
                    <a:pt x="476" y="542"/>
                  </a:lnTo>
                  <a:lnTo>
                    <a:pt x="473" y="532"/>
                  </a:lnTo>
                  <a:lnTo>
                    <a:pt x="459" y="542"/>
                  </a:lnTo>
                  <a:lnTo>
                    <a:pt x="442" y="538"/>
                  </a:lnTo>
                  <a:lnTo>
                    <a:pt x="418" y="538"/>
                  </a:lnTo>
                  <a:lnTo>
                    <a:pt x="405" y="532"/>
                  </a:lnTo>
                  <a:lnTo>
                    <a:pt x="398" y="542"/>
                  </a:lnTo>
                  <a:lnTo>
                    <a:pt x="374" y="544"/>
                  </a:lnTo>
                  <a:lnTo>
                    <a:pt x="369" y="538"/>
                  </a:lnTo>
                  <a:lnTo>
                    <a:pt x="355" y="553"/>
                  </a:lnTo>
                  <a:lnTo>
                    <a:pt x="337" y="567"/>
                  </a:lnTo>
                  <a:lnTo>
                    <a:pt x="324" y="567"/>
                  </a:lnTo>
                  <a:lnTo>
                    <a:pt x="308" y="585"/>
                  </a:lnTo>
                  <a:lnTo>
                    <a:pt x="278" y="585"/>
                  </a:lnTo>
                  <a:lnTo>
                    <a:pt x="261" y="592"/>
                  </a:lnTo>
                  <a:lnTo>
                    <a:pt x="238" y="600"/>
                  </a:lnTo>
                  <a:lnTo>
                    <a:pt x="225" y="610"/>
                  </a:lnTo>
                  <a:lnTo>
                    <a:pt x="215" y="609"/>
                  </a:lnTo>
                  <a:lnTo>
                    <a:pt x="207" y="621"/>
                  </a:lnTo>
                  <a:lnTo>
                    <a:pt x="196" y="622"/>
                  </a:lnTo>
                  <a:lnTo>
                    <a:pt x="180" y="638"/>
                  </a:lnTo>
                  <a:lnTo>
                    <a:pt x="132" y="638"/>
                  </a:lnTo>
                  <a:lnTo>
                    <a:pt x="113" y="617"/>
                  </a:lnTo>
                  <a:lnTo>
                    <a:pt x="108" y="609"/>
                  </a:lnTo>
                  <a:lnTo>
                    <a:pt x="103" y="617"/>
                  </a:lnTo>
                  <a:lnTo>
                    <a:pt x="97" y="604"/>
                  </a:lnTo>
                  <a:lnTo>
                    <a:pt x="98" y="564"/>
                  </a:lnTo>
                  <a:lnTo>
                    <a:pt x="103" y="542"/>
                  </a:lnTo>
                  <a:lnTo>
                    <a:pt x="97" y="524"/>
                  </a:lnTo>
                  <a:lnTo>
                    <a:pt x="85" y="506"/>
                  </a:lnTo>
                  <a:lnTo>
                    <a:pt x="84" y="486"/>
                  </a:lnTo>
                  <a:lnTo>
                    <a:pt x="68" y="477"/>
                  </a:lnTo>
                  <a:lnTo>
                    <a:pt x="66" y="474"/>
                  </a:lnTo>
                  <a:lnTo>
                    <a:pt x="63" y="465"/>
                  </a:lnTo>
                  <a:lnTo>
                    <a:pt x="42" y="438"/>
                  </a:lnTo>
                  <a:lnTo>
                    <a:pt x="16" y="375"/>
                  </a:lnTo>
                  <a:lnTo>
                    <a:pt x="8" y="331"/>
                  </a:lnTo>
                  <a:lnTo>
                    <a:pt x="8" y="304"/>
                  </a:lnTo>
                  <a:lnTo>
                    <a:pt x="0" y="294"/>
                  </a:lnTo>
                  <a:lnTo>
                    <a:pt x="3" y="271"/>
                  </a:lnTo>
                  <a:lnTo>
                    <a:pt x="9" y="259"/>
                  </a:lnTo>
                  <a:lnTo>
                    <a:pt x="42" y="227"/>
                  </a:lnTo>
                  <a:lnTo>
                    <a:pt x="74" y="230"/>
                  </a:lnTo>
                  <a:lnTo>
                    <a:pt x="81" y="237"/>
                  </a:lnTo>
                  <a:lnTo>
                    <a:pt x="121" y="237"/>
                  </a:lnTo>
                  <a:lnTo>
                    <a:pt x="126" y="227"/>
                  </a:lnTo>
                  <a:lnTo>
                    <a:pt x="132" y="230"/>
                  </a:lnTo>
                  <a:lnTo>
                    <a:pt x="145" y="221"/>
                  </a:lnTo>
                  <a:lnTo>
                    <a:pt x="154" y="225"/>
                  </a:lnTo>
                  <a:lnTo>
                    <a:pt x="162" y="220"/>
                  </a:lnTo>
                  <a:lnTo>
                    <a:pt x="160" y="210"/>
                  </a:lnTo>
                  <a:lnTo>
                    <a:pt x="168" y="189"/>
                  </a:lnTo>
                  <a:lnTo>
                    <a:pt x="180" y="181"/>
                  </a:lnTo>
                  <a:lnTo>
                    <a:pt x="175" y="176"/>
                  </a:lnTo>
                  <a:lnTo>
                    <a:pt x="180" y="169"/>
                  </a:lnTo>
                  <a:lnTo>
                    <a:pt x="175" y="160"/>
                  </a:lnTo>
                  <a:lnTo>
                    <a:pt x="193" y="144"/>
                  </a:lnTo>
                  <a:lnTo>
                    <a:pt x="218" y="143"/>
                  </a:lnTo>
                  <a:lnTo>
                    <a:pt x="244" y="108"/>
                  </a:lnTo>
                  <a:lnTo>
                    <a:pt x="277" y="78"/>
                  </a:lnTo>
                  <a:lnTo>
                    <a:pt x="291" y="75"/>
                  </a:lnTo>
                  <a:lnTo>
                    <a:pt x="301" y="66"/>
                  </a:lnTo>
                  <a:lnTo>
                    <a:pt x="316" y="66"/>
                  </a:lnTo>
                  <a:lnTo>
                    <a:pt x="342" y="93"/>
                  </a:lnTo>
                  <a:lnTo>
                    <a:pt x="351" y="95"/>
                  </a:lnTo>
                  <a:lnTo>
                    <a:pt x="360" y="83"/>
                  </a:lnTo>
                  <a:lnTo>
                    <a:pt x="379" y="66"/>
                  </a:lnTo>
                  <a:lnTo>
                    <a:pt x="389" y="63"/>
                  </a:lnTo>
                  <a:lnTo>
                    <a:pt x="402" y="39"/>
                  </a:lnTo>
                  <a:lnTo>
                    <a:pt x="413" y="37"/>
                  </a:lnTo>
                  <a:lnTo>
                    <a:pt x="429" y="28"/>
                  </a:lnTo>
                  <a:lnTo>
                    <a:pt x="442" y="20"/>
                  </a:lnTo>
                  <a:lnTo>
                    <a:pt x="459" y="20"/>
                  </a:lnTo>
                  <a:lnTo>
                    <a:pt x="468" y="9"/>
                  </a:lnTo>
                  <a:lnTo>
                    <a:pt x="486" y="9"/>
                  </a:lnTo>
                  <a:lnTo>
                    <a:pt x="507" y="9"/>
                  </a:lnTo>
                  <a:lnTo>
                    <a:pt x="533" y="14"/>
                  </a:lnTo>
                  <a:lnTo>
                    <a:pt x="553" y="26"/>
                  </a:lnTo>
                  <a:lnTo>
                    <a:pt x="554" y="33"/>
                  </a:lnTo>
                  <a:lnTo>
                    <a:pt x="557" y="39"/>
                  </a:lnTo>
                  <a:lnTo>
                    <a:pt x="559" y="54"/>
                  </a:lnTo>
                  <a:lnTo>
                    <a:pt x="557" y="61"/>
                  </a:lnTo>
                  <a:lnTo>
                    <a:pt x="557" y="75"/>
                  </a:lnTo>
                  <a:lnTo>
                    <a:pt x="554" y="83"/>
                  </a:lnTo>
                  <a:lnTo>
                    <a:pt x="600" y="116"/>
                  </a:lnTo>
                  <a:lnTo>
                    <a:pt x="613" y="133"/>
                  </a:lnTo>
                  <a:lnTo>
                    <a:pt x="629" y="139"/>
                  </a:lnTo>
                  <a:lnTo>
                    <a:pt x="648" y="148"/>
                  </a:lnTo>
                  <a:lnTo>
                    <a:pt x="663" y="151"/>
                  </a:lnTo>
                  <a:lnTo>
                    <a:pt x="679" y="143"/>
                  </a:lnTo>
                  <a:lnTo>
                    <a:pt x="692" y="116"/>
                  </a:lnTo>
                  <a:lnTo>
                    <a:pt x="699" y="95"/>
                  </a:lnTo>
                  <a:lnTo>
                    <a:pt x="703" y="54"/>
                  </a:lnTo>
                  <a:lnTo>
                    <a:pt x="712" y="37"/>
                  </a:lnTo>
                  <a:lnTo>
                    <a:pt x="712" y="0"/>
                  </a:lnTo>
                </a:path>
              </a:pathLst>
            </a:custGeom>
            <a:solidFill>
              <a:srgbClr val="FFFF99"/>
            </a:solidFill>
            <a:ln w="12700" cap="rnd">
              <a:solidFill>
                <a:schemeClr val="bg2"/>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20" name="Freeform 13">
              <a:extLst>
                <a:ext uri="{FF2B5EF4-FFF2-40B4-BE49-F238E27FC236}">
                  <a16:creationId xmlns:a16="http://schemas.microsoft.com/office/drawing/2014/main" id="{EB032BE7-7A78-B8D2-0BAF-05A807F4731F}"/>
                </a:ext>
              </a:extLst>
            </p:cNvPr>
            <p:cNvSpPr>
              <a:spLocks/>
            </p:cNvSpPr>
            <p:nvPr/>
          </p:nvSpPr>
          <p:spPr bwMode="auto">
            <a:xfrm>
              <a:off x="3509" y="2974"/>
              <a:ext cx="544" cy="99"/>
            </a:xfrm>
            <a:custGeom>
              <a:avLst/>
              <a:gdLst>
                <a:gd name="T0" fmla="*/ 38 w 544"/>
                <a:gd name="T1" fmla="*/ 14 h 99"/>
                <a:gd name="T2" fmla="*/ 106 w 544"/>
                <a:gd name="T3" fmla="*/ 14 h 99"/>
                <a:gd name="T4" fmla="*/ 149 w 544"/>
                <a:gd name="T5" fmla="*/ 16 h 99"/>
                <a:gd name="T6" fmla="*/ 183 w 544"/>
                <a:gd name="T7" fmla="*/ 44 h 99"/>
                <a:gd name="T8" fmla="*/ 215 w 544"/>
                <a:gd name="T9" fmla="*/ 52 h 99"/>
                <a:gd name="T10" fmla="*/ 265 w 544"/>
                <a:gd name="T11" fmla="*/ 64 h 99"/>
                <a:gd name="T12" fmla="*/ 295 w 544"/>
                <a:gd name="T13" fmla="*/ 69 h 99"/>
                <a:gd name="T14" fmla="*/ 307 w 544"/>
                <a:gd name="T15" fmla="*/ 44 h 99"/>
                <a:gd name="T16" fmla="*/ 371 w 544"/>
                <a:gd name="T17" fmla="*/ 52 h 99"/>
                <a:gd name="T18" fmla="*/ 418 w 544"/>
                <a:gd name="T19" fmla="*/ 60 h 99"/>
                <a:gd name="T20" fmla="*/ 450 w 544"/>
                <a:gd name="T21" fmla="*/ 64 h 99"/>
                <a:gd name="T22" fmla="*/ 473 w 544"/>
                <a:gd name="T23" fmla="*/ 52 h 99"/>
                <a:gd name="T24" fmla="*/ 510 w 544"/>
                <a:gd name="T25" fmla="*/ 44 h 99"/>
                <a:gd name="T26" fmla="*/ 543 w 544"/>
                <a:gd name="T27" fmla="*/ 39 h 99"/>
                <a:gd name="T28" fmla="*/ 534 w 544"/>
                <a:gd name="T29" fmla="*/ 69 h 99"/>
                <a:gd name="T30" fmla="*/ 510 w 544"/>
                <a:gd name="T31" fmla="*/ 77 h 99"/>
                <a:gd name="T32" fmla="*/ 492 w 544"/>
                <a:gd name="T33" fmla="*/ 81 h 99"/>
                <a:gd name="T34" fmla="*/ 470 w 544"/>
                <a:gd name="T35" fmla="*/ 88 h 99"/>
                <a:gd name="T36" fmla="*/ 445 w 544"/>
                <a:gd name="T37" fmla="*/ 88 h 99"/>
                <a:gd name="T38" fmla="*/ 426 w 544"/>
                <a:gd name="T39" fmla="*/ 92 h 99"/>
                <a:gd name="T40" fmla="*/ 393 w 544"/>
                <a:gd name="T41" fmla="*/ 98 h 99"/>
                <a:gd name="T42" fmla="*/ 372 w 544"/>
                <a:gd name="T43" fmla="*/ 77 h 99"/>
                <a:gd name="T44" fmla="*/ 348 w 544"/>
                <a:gd name="T45" fmla="*/ 98 h 99"/>
                <a:gd name="T46" fmla="*/ 317 w 544"/>
                <a:gd name="T47" fmla="*/ 77 h 99"/>
                <a:gd name="T48" fmla="*/ 299 w 544"/>
                <a:gd name="T49" fmla="*/ 81 h 99"/>
                <a:gd name="T50" fmla="*/ 273 w 544"/>
                <a:gd name="T51" fmla="*/ 88 h 99"/>
                <a:gd name="T52" fmla="*/ 247 w 544"/>
                <a:gd name="T53" fmla="*/ 82 h 99"/>
                <a:gd name="T54" fmla="*/ 218 w 544"/>
                <a:gd name="T55" fmla="*/ 81 h 99"/>
                <a:gd name="T56" fmla="*/ 189 w 544"/>
                <a:gd name="T57" fmla="*/ 88 h 99"/>
                <a:gd name="T58" fmla="*/ 150 w 544"/>
                <a:gd name="T59" fmla="*/ 75 h 99"/>
                <a:gd name="T60" fmla="*/ 98 w 544"/>
                <a:gd name="T61" fmla="*/ 65 h 99"/>
                <a:gd name="T62" fmla="*/ 59 w 544"/>
                <a:gd name="T63" fmla="*/ 58 h 99"/>
                <a:gd name="T64" fmla="*/ 21 w 544"/>
                <a:gd name="T65" fmla="*/ 43 h 99"/>
                <a:gd name="T66" fmla="*/ 3 w 544"/>
                <a:gd name="T67" fmla="*/ 37 h 99"/>
                <a:gd name="T68" fmla="*/ 0 w 544"/>
                <a:gd name="T69" fmla="*/ 0 h 9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44"/>
                <a:gd name="T106" fmla="*/ 0 h 99"/>
                <a:gd name="T107" fmla="*/ 544 w 544"/>
                <a:gd name="T108" fmla="*/ 99 h 99"/>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44" h="99">
                  <a:moveTo>
                    <a:pt x="0" y="0"/>
                  </a:moveTo>
                  <a:lnTo>
                    <a:pt x="38" y="14"/>
                  </a:lnTo>
                  <a:lnTo>
                    <a:pt x="74" y="14"/>
                  </a:lnTo>
                  <a:lnTo>
                    <a:pt x="106" y="14"/>
                  </a:lnTo>
                  <a:lnTo>
                    <a:pt x="131" y="14"/>
                  </a:lnTo>
                  <a:lnTo>
                    <a:pt x="149" y="16"/>
                  </a:lnTo>
                  <a:lnTo>
                    <a:pt x="171" y="26"/>
                  </a:lnTo>
                  <a:lnTo>
                    <a:pt x="183" y="44"/>
                  </a:lnTo>
                  <a:lnTo>
                    <a:pt x="196" y="54"/>
                  </a:lnTo>
                  <a:lnTo>
                    <a:pt x="215" y="52"/>
                  </a:lnTo>
                  <a:lnTo>
                    <a:pt x="238" y="52"/>
                  </a:lnTo>
                  <a:lnTo>
                    <a:pt x="265" y="64"/>
                  </a:lnTo>
                  <a:lnTo>
                    <a:pt x="283" y="69"/>
                  </a:lnTo>
                  <a:lnTo>
                    <a:pt x="295" y="69"/>
                  </a:lnTo>
                  <a:lnTo>
                    <a:pt x="296" y="54"/>
                  </a:lnTo>
                  <a:lnTo>
                    <a:pt x="307" y="44"/>
                  </a:lnTo>
                  <a:lnTo>
                    <a:pt x="342" y="52"/>
                  </a:lnTo>
                  <a:lnTo>
                    <a:pt x="371" y="52"/>
                  </a:lnTo>
                  <a:lnTo>
                    <a:pt x="395" y="52"/>
                  </a:lnTo>
                  <a:lnTo>
                    <a:pt x="418" y="60"/>
                  </a:lnTo>
                  <a:lnTo>
                    <a:pt x="429" y="65"/>
                  </a:lnTo>
                  <a:lnTo>
                    <a:pt x="450" y="64"/>
                  </a:lnTo>
                  <a:lnTo>
                    <a:pt x="463" y="58"/>
                  </a:lnTo>
                  <a:lnTo>
                    <a:pt x="473" y="52"/>
                  </a:lnTo>
                  <a:lnTo>
                    <a:pt x="495" y="52"/>
                  </a:lnTo>
                  <a:lnTo>
                    <a:pt x="510" y="44"/>
                  </a:lnTo>
                  <a:lnTo>
                    <a:pt x="531" y="39"/>
                  </a:lnTo>
                  <a:lnTo>
                    <a:pt x="543" y="39"/>
                  </a:lnTo>
                  <a:lnTo>
                    <a:pt x="539" y="60"/>
                  </a:lnTo>
                  <a:lnTo>
                    <a:pt x="534" y="69"/>
                  </a:lnTo>
                  <a:lnTo>
                    <a:pt x="523" y="77"/>
                  </a:lnTo>
                  <a:lnTo>
                    <a:pt x="510" y="77"/>
                  </a:lnTo>
                  <a:lnTo>
                    <a:pt x="507" y="77"/>
                  </a:lnTo>
                  <a:lnTo>
                    <a:pt x="492" y="81"/>
                  </a:lnTo>
                  <a:lnTo>
                    <a:pt x="483" y="92"/>
                  </a:lnTo>
                  <a:lnTo>
                    <a:pt x="470" y="88"/>
                  </a:lnTo>
                  <a:lnTo>
                    <a:pt x="458" y="82"/>
                  </a:lnTo>
                  <a:lnTo>
                    <a:pt x="445" y="88"/>
                  </a:lnTo>
                  <a:lnTo>
                    <a:pt x="436" y="92"/>
                  </a:lnTo>
                  <a:lnTo>
                    <a:pt x="426" y="92"/>
                  </a:lnTo>
                  <a:lnTo>
                    <a:pt x="418" y="98"/>
                  </a:lnTo>
                  <a:lnTo>
                    <a:pt x="393" y="98"/>
                  </a:lnTo>
                  <a:lnTo>
                    <a:pt x="385" y="88"/>
                  </a:lnTo>
                  <a:lnTo>
                    <a:pt x="372" y="77"/>
                  </a:lnTo>
                  <a:lnTo>
                    <a:pt x="359" y="88"/>
                  </a:lnTo>
                  <a:lnTo>
                    <a:pt x="348" y="98"/>
                  </a:lnTo>
                  <a:lnTo>
                    <a:pt x="338" y="98"/>
                  </a:lnTo>
                  <a:lnTo>
                    <a:pt x="317" y="77"/>
                  </a:lnTo>
                  <a:lnTo>
                    <a:pt x="312" y="81"/>
                  </a:lnTo>
                  <a:lnTo>
                    <a:pt x="299" y="81"/>
                  </a:lnTo>
                  <a:lnTo>
                    <a:pt x="291" y="92"/>
                  </a:lnTo>
                  <a:lnTo>
                    <a:pt x="273" y="88"/>
                  </a:lnTo>
                  <a:lnTo>
                    <a:pt x="254" y="88"/>
                  </a:lnTo>
                  <a:lnTo>
                    <a:pt x="247" y="82"/>
                  </a:lnTo>
                  <a:lnTo>
                    <a:pt x="236" y="77"/>
                  </a:lnTo>
                  <a:lnTo>
                    <a:pt x="218" y="81"/>
                  </a:lnTo>
                  <a:lnTo>
                    <a:pt x="200" y="92"/>
                  </a:lnTo>
                  <a:lnTo>
                    <a:pt x="189" y="88"/>
                  </a:lnTo>
                  <a:lnTo>
                    <a:pt x="171" y="82"/>
                  </a:lnTo>
                  <a:lnTo>
                    <a:pt x="150" y="75"/>
                  </a:lnTo>
                  <a:lnTo>
                    <a:pt x="132" y="75"/>
                  </a:lnTo>
                  <a:lnTo>
                    <a:pt x="98" y="65"/>
                  </a:lnTo>
                  <a:lnTo>
                    <a:pt x="74" y="60"/>
                  </a:lnTo>
                  <a:lnTo>
                    <a:pt x="59" y="58"/>
                  </a:lnTo>
                  <a:lnTo>
                    <a:pt x="37" y="54"/>
                  </a:lnTo>
                  <a:lnTo>
                    <a:pt x="21" y="43"/>
                  </a:lnTo>
                  <a:lnTo>
                    <a:pt x="8" y="39"/>
                  </a:lnTo>
                  <a:lnTo>
                    <a:pt x="3" y="37"/>
                  </a:lnTo>
                  <a:lnTo>
                    <a:pt x="0" y="31"/>
                  </a:lnTo>
                  <a:lnTo>
                    <a:pt x="0" y="0"/>
                  </a:lnTo>
                </a:path>
              </a:pathLst>
            </a:custGeom>
            <a:solidFill>
              <a:srgbClr val="FFFF99"/>
            </a:solidFill>
            <a:ln w="12700" cap="rnd">
              <a:solidFill>
                <a:schemeClr val="bg2"/>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21" name="Freeform 14">
              <a:extLst>
                <a:ext uri="{FF2B5EF4-FFF2-40B4-BE49-F238E27FC236}">
                  <a16:creationId xmlns:a16="http://schemas.microsoft.com/office/drawing/2014/main" id="{BD81971F-2CF4-3B5B-1C18-6C85C6692CD9}"/>
                </a:ext>
              </a:extLst>
            </p:cNvPr>
            <p:cNvSpPr>
              <a:spLocks/>
            </p:cNvSpPr>
            <p:nvPr/>
          </p:nvSpPr>
          <p:spPr bwMode="auto">
            <a:xfrm>
              <a:off x="3810" y="2781"/>
              <a:ext cx="243" cy="188"/>
            </a:xfrm>
            <a:custGeom>
              <a:avLst/>
              <a:gdLst>
                <a:gd name="T0" fmla="*/ 116 w 243"/>
                <a:gd name="T1" fmla="*/ 2 h 188"/>
                <a:gd name="T2" fmla="*/ 201 w 243"/>
                <a:gd name="T3" fmla="*/ 0 h 188"/>
                <a:gd name="T4" fmla="*/ 216 w 243"/>
                <a:gd name="T5" fmla="*/ 22 h 188"/>
                <a:gd name="T6" fmla="*/ 193 w 243"/>
                <a:gd name="T7" fmla="*/ 37 h 188"/>
                <a:gd name="T8" fmla="*/ 186 w 243"/>
                <a:gd name="T9" fmla="*/ 49 h 188"/>
                <a:gd name="T10" fmla="*/ 170 w 243"/>
                <a:gd name="T11" fmla="*/ 60 h 188"/>
                <a:gd name="T12" fmla="*/ 149 w 243"/>
                <a:gd name="T13" fmla="*/ 64 h 188"/>
                <a:gd name="T14" fmla="*/ 128 w 243"/>
                <a:gd name="T15" fmla="*/ 58 h 188"/>
                <a:gd name="T16" fmla="*/ 105 w 243"/>
                <a:gd name="T17" fmla="*/ 37 h 188"/>
                <a:gd name="T18" fmla="*/ 76 w 243"/>
                <a:gd name="T19" fmla="*/ 37 h 188"/>
                <a:gd name="T20" fmla="*/ 74 w 243"/>
                <a:gd name="T21" fmla="*/ 64 h 188"/>
                <a:gd name="T22" fmla="*/ 76 w 243"/>
                <a:gd name="T23" fmla="*/ 81 h 188"/>
                <a:gd name="T24" fmla="*/ 105 w 243"/>
                <a:gd name="T25" fmla="*/ 70 h 188"/>
                <a:gd name="T26" fmla="*/ 125 w 243"/>
                <a:gd name="T27" fmla="*/ 75 h 188"/>
                <a:gd name="T28" fmla="*/ 121 w 243"/>
                <a:gd name="T29" fmla="*/ 92 h 188"/>
                <a:gd name="T30" fmla="*/ 116 w 243"/>
                <a:gd name="T31" fmla="*/ 104 h 188"/>
                <a:gd name="T32" fmla="*/ 121 w 243"/>
                <a:gd name="T33" fmla="*/ 121 h 188"/>
                <a:gd name="T34" fmla="*/ 134 w 243"/>
                <a:gd name="T35" fmla="*/ 132 h 188"/>
                <a:gd name="T36" fmla="*/ 128 w 243"/>
                <a:gd name="T37" fmla="*/ 153 h 188"/>
                <a:gd name="T38" fmla="*/ 121 w 243"/>
                <a:gd name="T39" fmla="*/ 175 h 188"/>
                <a:gd name="T40" fmla="*/ 100 w 243"/>
                <a:gd name="T41" fmla="*/ 181 h 188"/>
                <a:gd name="T42" fmla="*/ 90 w 243"/>
                <a:gd name="T43" fmla="*/ 170 h 188"/>
                <a:gd name="T44" fmla="*/ 79 w 243"/>
                <a:gd name="T45" fmla="*/ 142 h 188"/>
                <a:gd name="T46" fmla="*/ 79 w 243"/>
                <a:gd name="T47" fmla="*/ 116 h 188"/>
                <a:gd name="T48" fmla="*/ 51 w 243"/>
                <a:gd name="T49" fmla="*/ 116 h 188"/>
                <a:gd name="T50" fmla="*/ 34 w 243"/>
                <a:gd name="T51" fmla="*/ 120 h 188"/>
                <a:gd name="T52" fmla="*/ 56 w 243"/>
                <a:gd name="T53" fmla="*/ 132 h 188"/>
                <a:gd name="T54" fmla="*/ 68 w 243"/>
                <a:gd name="T55" fmla="*/ 149 h 188"/>
                <a:gd name="T56" fmla="*/ 58 w 243"/>
                <a:gd name="T57" fmla="*/ 171 h 188"/>
                <a:gd name="T58" fmla="*/ 40 w 243"/>
                <a:gd name="T59" fmla="*/ 187 h 188"/>
                <a:gd name="T60" fmla="*/ 40 w 243"/>
                <a:gd name="T61" fmla="*/ 170 h 188"/>
                <a:gd name="T62" fmla="*/ 29 w 243"/>
                <a:gd name="T63" fmla="*/ 149 h 188"/>
                <a:gd name="T64" fmla="*/ 11 w 243"/>
                <a:gd name="T65" fmla="*/ 132 h 188"/>
                <a:gd name="T66" fmla="*/ 1 w 243"/>
                <a:gd name="T67" fmla="*/ 109 h 188"/>
                <a:gd name="T68" fmla="*/ 21 w 243"/>
                <a:gd name="T69" fmla="*/ 87 h 188"/>
                <a:gd name="T70" fmla="*/ 34 w 243"/>
                <a:gd name="T71" fmla="*/ 58 h 188"/>
                <a:gd name="T72" fmla="*/ 35 w 243"/>
                <a:gd name="T73" fmla="*/ 39 h 188"/>
                <a:gd name="T74" fmla="*/ 34 w 243"/>
                <a:gd name="T75" fmla="*/ 22 h 18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43"/>
                <a:gd name="T115" fmla="*/ 0 h 188"/>
                <a:gd name="T116" fmla="*/ 243 w 243"/>
                <a:gd name="T117" fmla="*/ 188 h 18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43" h="188">
                  <a:moveTo>
                    <a:pt x="58" y="0"/>
                  </a:moveTo>
                  <a:lnTo>
                    <a:pt x="116" y="2"/>
                  </a:lnTo>
                  <a:lnTo>
                    <a:pt x="172" y="2"/>
                  </a:lnTo>
                  <a:lnTo>
                    <a:pt x="201" y="0"/>
                  </a:lnTo>
                  <a:lnTo>
                    <a:pt x="242" y="17"/>
                  </a:lnTo>
                  <a:lnTo>
                    <a:pt x="216" y="22"/>
                  </a:lnTo>
                  <a:lnTo>
                    <a:pt x="201" y="31"/>
                  </a:lnTo>
                  <a:lnTo>
                    <a:pt x="193" y="37"/>
                  </a:lnTo>
                  <a:lnTo>
                    <a:pt x="186" y="43"/>
                  </a:lnTo>
                  <a:lnTo>
                    <a:pt x="186" y="49"/>
                  </a:lnTo>
                  <a:lnTo>
                    <a:pt x="186" y="58"/>
                  </a:lnTo>
                  <a:lnTo>
                    <a:pt x="170" y="60"/>
                  </a:lnTo>
                  <a:lnTo>
                    <a:pt x="154" y="60"/>
                  </a:lnTo>
                  <a:lnTo>
                    <a:pt x="149" y="64"/>
                  </a:lnTo>
                  <a:lnTo>
                    <a:pt x="134" y="64"/>
                  </a:lnTo>
                  <a:lnTo>
                    <a:pt x="128" y="58"/>
                  </a:lnTo>
                  <a:lnTo>
                    <a:pt x="116" y="47"/>
                  </a:lnTo>
                  <a:lnTo>
                    <a:pt x="105" y="37"/>
                  </a:lnTo>
                  <a:lnTo>
                    <a:pt x="82" y="37"/>
                  </a:lnTo>
                  <a:lnTo>
                    <a:pt x="76" y="37"/>
                  </a:lnTo>
                  <a:lnTo>
                    <a:pt x="69" y="53"/>
                  </a:lnTo>
                  <a:lnTo>
                    <a:pt x="74" y="64"/>
                  </a:lnTo>
                  <a:lnTo>
                    <a:pt x="74" y="71"/>
                  </a:lnTo>
                  <a:lnTo>
                    <a:pt x="76" y="81"/>
                  </a:lnTo>
                  <a:lnTo>
                    <a:pt x="87" y="78"/>
                  </a:lnTo>
                  <a:lnTo>
                    <a:pt x="105" y="70"/>
                  </a:lnTo>
                  <a:lnTo>
                    <a:pt x="116" y="70"/>
                  </a:lnTo>
                  <a:lnTo>
                    <a:pt x="125" y="75"/>
                  </a:lnTo>
                  <a:lnTo>
                    <a:pt x="125" y="81"/>
                  </a:lnTo>
                  <a:lnTo>
                    <a:pt x="121" y="92"/>
                  </a:lnTo>
                  <a:lnTo>
                    <a:pt x="116" y="99"/>
                  </a:lnTo>
                  <a:lnTo>
                    <a:pt x="116" y="104"/>
                  </a:lnTo>
                  <a:lnTo>
                    <a:pt x="115" y="113"/>
                  </a:lnTo>
                  <a:lnTo>
                    <a:pt x="121" y="121"/>
                  </a:lnTo>
                  <a:lnTo>
                    <a:pt x="131" y="133"/>
                  </a:lnTo>
                  <a:lnTo>
                    <a:pt x="134" y="132"/>
                  </a:lnTo>
                  <a:lnTo>
                    <a:pt x="134" y="142"/>
                  </a:lnTo>
                  <a:lnTo>
                    <a:pt x="128" y="153"/>
                  </a:lnTo>
                  <a:lnTo>
                    <a:pt x="123" y="160"/>
                  </a:lnTo>
                  <a:lnTo>
                    <a:pt x="121" y="175"/>
                  </a:lnTo>
                  <a:lnTo>
                    <a:pt x="108" y="181"/>
                  </a:lnTo>
                  <a:lnTo>
                    <a:pt x="100" y="181"/>
                  </a:lnTo>
                  <a:lnTo>
                    <a:pt x="90" y="181"/>
                  </a:lnTo>
                  <a:lnTo>
                    <a:pt x="90" y="170"/>
                  </a:lnTo>
                  <a:lnTo>
                    <a:pt x="87" y="149"/>
                  </a:lnTo>
                  <a:lnTo>
                    <a:pt x="79" y="142"/>
                  </a:lnTo>
                  <a:lnTo>
                    <a:pt x="76" y="133"/>
                  </a:lnTo>
                  <a:lnTo>
                    <a:pt x="79" y="116"/>
                  </a:lnTo>
                  <a:lnTo>
                    <a:pt x="69" y="109"/>
                  </a:lnTo>
                  <a:lnTo>
                    <a:pt x="51" y="116"/>
                  </a:lnTo>
                  <a:lnTo>
                    <a:pt x="40" y="109"/>
                  </a:lnTo>
                  <a:lnTo>
                    <a:pt x="34" y="120"/>
                  </a:lnTo>
                  <a:lnTo>
                    <a:pt x="40" y="125"/>
                  </a:lnTo>
                  <a:lnTo>
                    <a:pt x="56" y="132"/>
                  </a:lnTo>
                  <a:lnTo>
                    <a:pt x="58" y="137"/>
                  </a:lnTo>
                  <a:lnTo>
                    <a:pt x="68" y="149"/>
                  </a:lnTo>
                  <a:lnTo>
                    <a:pt x="68" y="158"/>
                  </a:lnTo>
                  <a:lnTo>
                    <a:pt x="58" y="171"/>
                  </a:lnTo>
                  <a:lnTo>
                    <a:pt x="47" y="183"/>
                  </a:lnTo>
                  <a:lnTo>
                    <a:pt x="40" y="187"/>
                  </a:lnTo>
                  <a:lnTo>
                    <a:pt x="40" y="177"/>
                  </a:lnTo>
                  <a:lnTo>
                    <a:pt x="40" y="170"/>
                  </a:lnTo>
                  <a:lnTo>
                    <a:pt x="43" y="158"/>
                  </a:lnTo>
                  <a:lnTo>
                    <a:pt x="29" y="149"/>
                  </a:lnTo>
                  <a:lnTo>
                    <a:pt x="14" y="141"/>
                  </a:lnTo>
                  <a:lnTo>
                    <a:pt x="11" y="132"/>
                  </a:lnTo>
                  <a:lnTo>
                    <a:pt x="0" y="125"/>
                  </a:lnTo>
                  <a:lnTo>
                    <a:pt x="1" y="109"/>
                  </a:lnTo>
                  <a:lnTo>
                    <a:pt x="11" y="103"/>
                  </a:lnTo>
                  <a:lnTo>
                    <a:pt x="21" y="87"/>
                  </a:lnTo>
                  <a:lnTo>
                    <a:pt x="29" y="71"/>
                  </a:lnTo>
                  <a:lnTo>
                    <a:pt x="34" y="58"/>
                  </a:lnTo>
                  <a:lnTo>
                    <a:pt x="29" y="47"/>
                  </a:lnTo>
                  <a:lnTo>
                    <a:pt x="35" y="39"/>
                  </a:lnTo>
                  <a:lnTo>
                    <a:pt x="40" y="34"/>
                  </a:lnTo>
                  <a:lnTo>
                    <a:pt x="34" y="22"/>
                  </a:lnTo>
                  <a:lnTo>
                    <a:pt x="58" y="0"/>
                  </a:lnTo>
                </a:path>
              </a:pathLst>
            </a:custGeom>
            <a:solidFill>
              <a:srgbClr val="FFFF99"/>
            </a:solidFill>
            <a:ln w="12700" cap="rnd">
              <a:solidFill>
                <a:schemeClr val="bg2"/>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22" name="Freeform 15">
              <a:extLst>
                <a:ext uri="{FF2B5EF4-FFF2-40B4-BE49-F238E27FC236}">
                  <a16:creationId xmlns:a16="http://schemas.microsoft.com/office/drawing/2014/main" id="{B17036EC-34B6-5C4C-AF54-A00C524AFB48}"/>
                </a:ext>
              </a:extLst>
            </p:cNvPr>
            <p:cNvSpPr>
              <a:spLocks/>
            </p:cNvSpPr>
            <p:nvPr/>
          </p:nvSpPr>
          <p:spPr bwMode="auto">
            <a:xfrm>
              <a:off x="3547" y="2697"/>
              <a:ext cx="273" cy="257"/>
            </a:xfrm>
            <a:custGeom>
              <a:avLst/>
              <a:gdLst>
                <a:gd name="T0" fmla="*/ 0 w 273"/>
                <a:gd name="T1" fmla="*/ 87 h 257"/>
                <a:gd name="T2" fmla="*/ 55 w 273"/>
                <a:gd name="T3" fmla="*/ 45 h 257"/>
                <a:gd name="T4" fmla="*/ 84 w 273"/>
                <a:gd name="T5" fmla="*/ 27 h 257"/>
                <a:gd name="T6" fmla="*/ 98 w 273"/>
                <a:gd name="T7" fmla="*/ 14 h 257"/>
                <a:gd name="T8" fmla="*/ 142 w 273"/>
                <a:gd name="T9" fmla="*/ 0 h 257"/>
                <a:gd name="T10" fmla="*/ 166 w 273"/>
                <a:gd name="T11" fmla="*/ 31 h 257"/>
                <a:gd name="T12" fmla="*/ 189 w 273"/>
                <a:gd name="T13" fmla="*/ 16 h 257"/>
                <a:gd name="T14" fmla="*/ 197 w 273"/>
                <a:gd name="T15" fmla="*/ 9 h 257"/>
                <a:gd name="T16" fmla="*/ 218 w 273"/>
                <a:gd name="T17" fmla="*/ 0 h 257"/>
                <a:gd name="T18" fmla="*/ 231 w 273"/>
                <a:gd name="T19" fmla="*/ 0 h 257"/>
                <a:gd name="T20" fmla="*/ 233 w 273"/>
                <a:gd name="T21" fmla="*/ 10 h 257"/>
                <a:gd name="T22" fmla="*/ 233 w 273"/>
                <a:gd name="T23" fmla="*/ 20 h 257"/>
                <a:gd name="T24" fmla="*/ 220 w 273"/>
                <a:gd name="T25" fmla="*/ 33 h 257"/>
                <a:gd name="T26" fmla="*/ 220 w 273"/>
                <a:gd name="T27" fmla="*/ 42 h 257"/>
                <a:gd name="T28" fmla="*/ 254 w 273"/>
                <a:gd name="T29" fmla="*/ 79 h 257"/>
                <a:gd name="T30" fmla="*/ 260 w 273"/>
                <a:gd name="T31" fmla="*/ 103 h 257"/>
                <a:gd name="T32" fmla="*/ 267 w 273"/>
                <a:gd name="T33" fmla="*/ 103 h 257"/>
                <a:gd name="T34" fmla="*/ 272 w 273"/>
                <a:gd name="T35" fmla="*/ 115 h 257"/>
                <a:gd name="T36" fmla="*/ 260 w 273"/>
                <a:gd name="T37" fmla="*/ 127 h 257"/>
                <a:gd name="T38" fmla="*/ 250 w 273"/>
                <a:gd name="T39" fmla="*/ 120 h 257"/>
                <a:gd name="T40" fmla="*/ 231 w 273"/>
                <a:gd name="T41" fmla="*/ 128 h 257"/>
                <a:gd name="T42" fmla="*/ 233 w 273"/>
                <a:gd name="T43" fmla="*/ 149 h 257"/>
                <a:gd name="T44" fmla="*/ 210 w 273"/>
                <a:gd name="T45" fmla="*/ 162 h 257"/>
                <a:gd name="T46" fmla="*/ 210 w 273"/>
                <a:gd name="T47" fmla="*/ 201 h 257"/>
                <a:gd name="T48" fmla="*/ 210 w 273"/>
                <a:gd name="T49" fmla="*/ 227 h 257"/>
                <a:gd name="T50" fmla="*/ 197 w 273"/>
                <a:gd name="T51" fmla="*/ 239 h 257"/>
                <a:gd name="T52" fmla="*/ 189 w 273"/>
                <a:gd name="T53" fmla="*/ 256 h 257"/>
                <a:gd name="T54" fmla="*/ 178 w 273"/>
                <a:gd name="T55" fmla="*/ 252 h 257"/>
                <a:gd name="T56" fmla="*/ 161 w 273"/>
                <a:gd name="T57" fmla="*/ 244 h 257"/>
                <a:gd name="T58" fmla="*/ 145 w 273"/>
                <a:gd name="T59" fmla="*/ 235 h 257"/>
                <a:gd name="T60" fmla="*/ 132 w 273"/>
                <a:gd name="T61" fmla="*/ 222 h 257"/>
                <a:gd name="T62" fmla="*/ 92 w 273"/>
                <a:gd name="T63" fmla="*/ 223 h 257"/>
                <a:gd name="T64" fmla="*/ 56 w 273"/>
                <a:gd name="T65" fmla="*/ 215 h 257"/>
                <a:gd name="T66" fmla="*/ 34 w 273"/>
                <a:gd name="T67" fmla="*/ 193 h 257"/>
                <a:gd name="T68" fmla="*/ 19 w 273"/>
                <a:gd name="T69" fmla="*/ 176 h 257"/>
                <a:gd name="T70" fmla="*/ 8 w 273"/>
                <a:gd name="T71" fmla="*/ 161 h 257"/>
                <a:gd name="T72" fmla="*/ 8 w 273"/>
                <a:gd name="T73" fmla="*/ 133 h 257"/>
                <a:gd name="T74" fmla="*/ 0 w 273"/>
                <a:gd name="T75" fmla="*/ 87 h 25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73"/>
                <a:gd name="T115" fmla="*/ 0 h 257"/>
                <a:gd name="T116" fmla="*/ 273 w 273"/>
                <a:gd name="T117" fmla="*/ 257 h 257"/>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73" h="257">
                  <a:moveTo>
                    <a:pt x="0" y="87"/>
                  </a:moveTo>
                  <a:lnTo>
                    <a:pt x="55" y="45"/>
                  </a:lnTo>
                  <a:lnTo>
                    <a:pt x="84" y="27"/>
                  </a:lnTo>
                  <a:lnTo>
                    <a:pt x="98" y="14"/>
                  </a:lnTo>
                  <a:lnTo>
                    <a:pt x="142" y="0"/>
                  </a:lnTo>
                  <a:lnTo>
                    <a:pt x="166" y="31"/>
                  </a:lnTo>
                  <a:lnTo>
                    <a:pt x="189" y="16"/>
                  </a:lnTo>
                  <a:lnTo>
                    <a:pt x="197" y="9"/>
                  </a:lnTo>
                  <a:lnTo>
                    <a:pt x="218" y="0"/>
                  </a:lnTo>
                  <a:lnTo>
                    <a:pt x="231" y="0"/>
                  </a:lnTo>
                  <a:lnTo>
                    <a:pt x="233" y="10"/>
                  </a:lnTo>
                  <a:lnTo>
                    <a:pt x="233" y="20"/>
                  </a:lnTo>
                  <a:lnTo>
                    <a:pt x="220" y="33"/>
                  </a:lnTo>
                  <a:lnTo>
                    <a:pt x="220" y="42"/>
                  </a:lnTo>
                  <a:lnTo>
                    <a:pt x="254" y="79"/>
                  </a:lnTo>
                  <a:lnTo>
                    <a:pt x="260" y="103"/>
                  </a:lnTo>
                  <a:lnTo>
                    <a:pt x="267" y="103"/>
                  </a:lnTo>
                  <a:lnTo>
                    <a:pt x="272" y="115"/>
                  </a:lnTo>
                  <a:lnTo>
                    <a:pt x="260" y="127"/>
                  </a:lnTo>
                  <a:lnTo>
                    <a:pt x="250" y="120"/>
                  </a:lnTo>
                  <a:lnTo>
                    <a:pt x="231" y="128"/>
                  </a:lnTo>
                  <a:lnTo>
                    <a:pt x="233" y="149"/>
                  </a:lnTo>
                  <a:lnTo>
                    <a:pt x="210" y="162"/>
                  </a:lnTo>
                  <a:lnTo>
                    <a:pt x="210" y="201"/>
                  </a:lnTo>
                  <a:lnTo>
                    <a:pt x="210" y="227"/>
                  </a:lnTo>
                  <a:lnTo>
                    <a:pt x="197" y="239"/>
                  </a:lnTo>
                  <a:lnTo>
                    <a:pt x="189" y="256"/>
                  </a:lnTo>
                  <a:lnTo>
                    <a:pt x="178" y="252"/>
                  </a:lnTo>
                  <a:lnTo>
                    <a:pt x="161" y="244"/>
                  </a:lnTo>
                  <a:lnTo>
                    <a:pt x="145" y="235"/>
                  </a:lnTo>
                  <a:lnTo>
                    <a:pt x="132" y="222"/>
                  </a:lnTo>
                  <a:lnTo>
                    <a:pt x="92" y="223"/>
                  </a:lnTo>
                  <a:lnTo>
                    <a:pt x="56" y="215"/>
                  </a:lnTo>
                  <a:lnTo>
                    <a:pt x="34" y="193"/>
                  </a:lnTo>
                  <a:lnTo>
                    <a:pt x="19" y="176"/>
                  </a:lnTo>
                  <a:lnTo>
                    <a:pt x="8" y="161"/>
                  </a:lnTo>
                  <a:lnTo>
                    <a:pt x="8" y="133"/>
                  </a:lnTo>
                  <a:lnTo>
                    <a:pt x="0" y="87"/>
                  </a:lnTo>
                </a:path>
              </a:pathLst>
            </a:custGeom>
            <a:solidFill>
              <a:srgbClr val="FFFF99"/>
            </a:solidFill>
            <a:ln w="12700" cap="rnd">
              <a:solidFill>
                <a:schemeClr val="bg2"/>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23" name="Freeform 16">
              <a:extLst>
                <a:ext uri="{FF2B5EF4-FFF2-40B4-BE49-F238E27FC236}">
                  <a16:creationId xmlns:a16="http://schemas.microsoft.com/office/drawing/2014/main" id="{21886D17-F88F-B088-6EAF-A87FB3482C92}"/>
                </a:ext>
              </a:extLst>
            </p:cNvPr>
            <p:cNvSpPr>
              <a:spLocks/>
            </p:cNvSpPr>
            <p:nvPr/>
          </p:nvSpPr>
          <p:spPr bwMode="auto">
            <a:xfrm>
              <a:off x="4128" y="2842"/>
              <a:ext cx="524" cy="246"/>
            </a:xfrm>
            <a:custGeom>
              <a:avLst/>
              <a:gdLst>
                <a:gd name="T0" fmla="*/ 45 w 524"/>
                <a:gd name="T1" fmla="*/ 2 h 246"/>
                <a:gd name="T2" fmla="*/ 102 w 524"/>
                <a:gd name="T3" fmla="*/ 39 h 246"/>
                <a:gd name="T4" fmla="*/ 108 w 524"/>
                <a:gd name="T5" fmla="*/ 56 h 246"/>
                <a:gd name="T6" fmla="*/ 144 w 524"/>
                <a:gd name="T7" fmla="*/ 49 h 246"/>
                <a:gd name="T8" fmla="*/ 161 w 524"/>
                <a:gd name="T9" fmla="*/ 55 h 246"/>
                <a:gd name="T10" fmla="*/ 179 w 524"/>
                <a:gd name="T11" fmla="*/ 39 h 246"/>
                <a:gd name="T12" fmla="*/ 210 w 524"/>
                <a:gd name="T13" fmla="*/ 31 h 246"/>
                <a:gd name="T14" fmla="*/ 278 w 524"/>
                <a:gd name="T15" fmla="*/ 49 h 246"/>
                <a:gd name="T16" fmla="*/ 320 w 524"/>
                <a:gd name="T17" fmla="*/ 70 h 246"/>
                <a:gd name="T18" fmla="*/ 352 w 524"/>
                <a:gd name="T19" fmla="*/ 83 h 246"/>
                <a:gd name="T20" fmla="*/ 406 w 524"/>
                <a:gd name="T21" fmla="*/ 116 h 246"/>
                <a:gd name="T22" fmla="*/ 412 w 524"/>
                <a:gd name="T23" fmla="*/ 133 h 246"/>
                <a:gd name="T24" fmla="*/ 440 w 524"/>
                <a:gd name="T25" fmla="*/ 149 h 246"/>
                <a:gd name="T26" fmla="*/ 459 w 524"/>
                <a:gd name="T27" fmla="*/ 154 h 246"/>
                <a:gd name="T28" fmla="*/ 484 w 524"/>
                <a:gd name="T29" fmla="*/ 183 h 246"/>
                <a:gd name="T30" fmla="*/ 501 w 524"/>
                <a:gd name="T31" fmla="*/ 200 h 246"/>
                <a:gd name="T32" fmla="*/ 505 w 524"/>
                <a:gd name="T33" fmla="*/ 245 h 246"/>
                <a:gd name="T34" fmla="*/ 482 w 524"/>
                <a:gd name="T35" fmla="*/ 245 h 246"/>
                <a:gd name="T36" fmla="*/ 466 w 524"/>
                <a:gd name="T37" fmla="*/ 235 h 246"/>
                <a:gd name="T38" fmla="*/ 412 w 524"/>
                <a:gd name="T39" fmla="*/ 192 h 246"/>
                <a:gd name="T40" fmla="*/ 359 w 524"/>
                <a:gd name="T41" fmla="*/ 192 h 246"/>
                <a:gd name="T42" fmla="*/ 343 w 524"/>
                <a:gd name="T43" fmla="*/ 207 h 246"/>
                <a:gd name="T44" fmla="*/ 328 w 524"/>
                <a:gd name="T45" fmla="*/ 216 h 246"/>
                <a:gd name="T46" fmla="*/ 296 w 524"/>
                <a:gd name="T47" fmla="*/ 227 h 246"/>
                <a:gd name="T48" fmla="*/ 265 w 524"/>
                <a:gd name="T49" fmla="*/ 221 h 246"/>
                <a:gd name="T50" fmla="*/ 239 w 524"/>
                <a:gd name="T51" fmla="*/ 221 h 246"/>
                <a:gd name="T52" fmla="*/ 208 w 524"/>
                <a:gd name="T53" fmla="*/ 166 h 246"/>
                <a:gd name="T54" fmla="*/ 168 w 524"/>
                <a:gd name="T55" fmla="*/ 116 h 246"/>
                <a:gd name="T56" fmla="*/ 121 w 524"/>
                <a:gd name="T57" fmla="*/ 99 h 246"/>
                <a:gd name="T58" fmla="*/ 77 w 524"/>
                <a:gd name="T59" fmla="*/ 95 h 246"/>
                <a:gd name="T60" fmla="*/ 34 w 524"/>
                <a:gd name="T61" fmla="*/ 78 h 246"/>
                <a:gd name="T62" fmla="*/ 37 w 524"/>
                <a:gd name="T63" fmla="*/ 26 h 24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24"/>
                <a:gd name="T97" fmla="*/ 0 h 246"/>
                <a:gd name="T98" fmla="*/ 524 w 524"/>
                <a:gd name="T99" fmla="*/ 246 h 24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24" h="246">
                  <a:moveTo>
                    <a:pt x="0" y="0"/>
                  </a:moveTo>
                  <a:lnTo>
                    <a:pt x="45" y="2"/>
                  </a:lnTo>
                  <a:lnTo>
                    <a:pt x="84" y="5"/>
                  </a:lnTo>
                  <a:lnTo>
                    <a:pt x="102" y="39"/>
                  </a:lnTo>
                  <a:lnTo>
                    <a:pt x="103" y="51"/>
                  </a:lnTo>
                  <a:lnTo>
                    <a:pt x="108" y="56"/>
                  </a:lnTo>
                  <a:lnTo>
                    <a:pt x="121" y="49"/>
                  </a:lnTo>
                  <a:lnTo>
                    <a:pt x="144" y="49"/>
                  </a:lnTo>
                  <a:lnTo>
                    <a:pt x="153" y="56"/>
                  </a:lnTo>
                  <a:lnTo>
                    <a:pt x="161" y="55"/>
                  </a:lnTo>
                  <a:lnTo>
                    <a:pt x="178" y="39"/>
                  </a:lnTo>
                  <a:lnTo>
                    <a:pt x="179" y="39"/>
                  </a:lnTo>
                  <a:lnTo>
                    <a:pt x="195" y="31"/>
                  </a:lnTo>
                  <a:lnTo>
                    <a:pt x="210" y="31"/>
                  </a:lnTo>
                  <a:lnTo>
                    <a:pt x="257" y="49"/>
                  </a:lnTo>
                  <a:lnTo>
                    <a:pt x="278" y="49"/>
                  </a:lnTo>
                  <a:lnTo>
                    <a:pt x="299" y="64"/>
                  </a:lnTo>
                  <a:lnTo>
                    <a:pt x="320" y="70"/>
                  </a:lnTo>
                  <a:lnTo>
                    <a:pt x="336" y="82"/>
                  </a:lnTo>
                  <a:lnTo>
                    <a:pt x="352" y="83"/>
                  </a:lnTo>
                  <a:lnTo>
                    <a:pt x="390" y="95"/>
                  </a:lnTo>
                  <a:lnTo>
                    <a:pt x="406" y="116"/>
                  </a:lnTo>
                  <a:lnTo>
                    <a:pt x="417" y="128"/>
                  </a:lnTo>
                  <a:lnTo>
                    <a:pt x="412" y="133"/>
                  </a:lnTo>
                  <a:lnTo>
                    <a:pt x="427" y="145"/>
                  </a:lnTo>
                  <a:lnTo>
                    <a:pt x="440" y="149"/>
                  </a:lnTo>
                  <a:lnTo>
                    <a:pt x="446" y="150"/>
                  </a:lnTo>
                  <a:lnTo>
                    <a:pt x="459" y="154"/>
                  </a:lnTo>
                  <a:lnTo>
                    <a:pt x="484" y="171"/>
                  </a:lnTo>
                  <a:lnTo>
                    <a:pt x="484" y="183"/>
                  </a:lnTo>
                  <a:lnTo>
                    <a:pt x="498" y="195"/>
                  </a:lnTo>
                  <a:lnTo>
                    <a:pt x="501" y="200"/>
                  </a:lnTo>
                  <a:lnTo>
                    <a:pt x="523" y="224"/>
                  </a:lnTo>
                  <a:lnTo>
                    <a:pt x="505" y="245"/>
                  </a:lnTo>
                  <a:lnTo>
                    <a:pt x="498" y="245"/>
                  </a:lnTo>
                  <a:lnTo>
                    <a:pt x="482" y="245"/>
                  </a:lnTo>
                  <a:lnTo>
                    <a:pt x="474" y="235"/>
                  </a:lnTo>
                  <a:lnTo>
                    <a:pt x="466" y="235"/>
                  </a:lnTo>
                  <a:lnTo>
                    <a:pt x="458" y="239"/>
                  </a:lnTo>
                  <a:lnTo>
                    <a:pt x="412" y="192"/>
                  </a:lnTo>
                  <a:lnTo>
                    <a:pt x="388" y="195"/>
                  </a:lnTo>
                  <a:lnTo>
                    <a:pt x="359" y="192"/>
                  </a:lnTo>
                  <a:lnTo>
                    <a:pt x="352" y="199"/>
                  </a:lnTo>
                  <a:lnTo>
                    <a:pt x="343" y="207"/>
                  </a:lnTo>
                  <a:lnTo>
                    <a:pt x="341" y="200"/>
                  </a:lnTo>
                  <a:lnTo>
                    <a:pt x="328" y="216"/>
                  </a:lnTo>
                  <a:lnTo>
                    <a:pt x="310" y="235"/>
                  </a:lnTo>
                  <a:lnTo>
                    <a:pt x="296" y="227"/>
                  </a:lnTo>
                  <a:lnTo>
                    <a:pt x="278" y="221"/>
                  </a:lnTo>
                  <a:lnTo>
                    <a:pt x="265" y="221"/>
                  </a:lnTo>
                  <a:lnTo>
                    <a:pt x="247" y="216"/>
                  </a:lnTo>
                  <a:lnTo>
                    <a:pt x="239" y="221"/>
                  </a:lnTo>
                  <a:lnTo>
                    <a:pt x="228" y="192"/>
                  </a:lnTo>
                  <a:lnTo>
                    <a:pt x="208" y="166"/>
                  </a:lnTo>
                  <a:lnTo>
                    <a:pt x="186" y="133"/>
                  </a:lnTo>
                  <a:lnTo>
                    <a:pt x="168" y="116"/>
                  </a:lnTo>
                  <a:lnTo>
                    <a:pt x="153" y="99"/>
                  </a:lnTo>
                  <a:lnTo>
                    <a:pt x="121" y="99"/>
                  </a:lnTo>
                  <a:lnTo>
                    <a:pt x="92" y="107"/>
                  </a:lnTo>
                  <a:lnTo>
                    <a:pt x="77" y="95"/>
                  </a:lnTo>
                  <a:lnTo>
                    <a:pt x="50" y="87"/>
                  </a:lnTo>
                  <a:lnTo>
                    <a:pt x="34" y="78"/>
                  </a:lnTo>
                  <a:lnTo>
                    <a:pt x="34" y="43"/>
                  </a:lnTo>
                  <a:lnTo>
                    <a:pt x="37" y="26"/>
                  </a:lnTo>
                  <a:lnTo>
                    <a:pt x="0" y="0"/>
                  </a:lnTo>
                </a:path>
              </a:pathLst>
            </a:custGeom>
            <a:solidFill>
              <a:srgbClr val="FFFF99"/>
            </a:solidFill>
            <a:ln w="12700" cap="rnd">
              <a:solidFill>
                <a:schemeClr val="bg2"/>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24" name="Freeform 17">
              <a:extLst>
                <a:ext uri="{FF2B5EF4-FFF2-40B4-BE49-F238E27FC236}">
                  <a16:creationId xmlns:a16="http://schemas.microsoft.com/office/drawing/2014/main" id="{74031DAD-B122-6344-6A18-BEFE4B3B12B3}"/>
                </a:ext>
              </a:extLst>
            </p:cNvPr>
            <p:cNvSpPr>
              <a:spLocks/>
            </p:cNvSpPr>
            <p:nvPr/>
          </p:nvSpPr>
          <p:spPr bwMode="auto">
            <a:xfrm>
              <a:off x="3160" y="2669"/>
              <a:ext cx="315" cy="322"/>
            </a:xfrm>
            <a:custGeom>
              <a:avLst/>
              <a:gdLst>
                <a:gd name="T0" fmla="*/ 0 w 315"/>
                <a:gd name="T1" fmla="*/ 9 h 322"/>
                <a:gd name="T2" fmla="*/ 32 w 315"/>
                <a:gd name="T3" fmla="*/ 0 h 322"/>
                <a:gd name="T4" fmla="*/ 67 w 315"/>
                <a:gd name="T5" fmla="*/ 14 h 322"/>
                <a:gd name="T6" fmla="*/ 74 w 315"/>
                <a:gd name="T7" fmla="*/ 28 h 322"/>
                <a:gd name="T8" fmla="*/ 74 w 315"/>
                <a:gd name="T9" fmla="*/ 33 h 322"/>
                <a:gd name="T10" fmla="*/ 83 w 315"/>
                <a:gd name="T11" fmla="*/ 37 h 322"/>
                <a:gd name="T12" fmla="*/ 83 w 315"/>
                <a:gd name="T13" fmla="*/ 43 h 322"/>
                <a:gd name="T14" fmla="*/ 93 w 315"/>
                <a:gd name="T15" fmla="*/ 45 h 322"/>
                <a:gd name="T16" fmla="*/ 93 w 315"/>
                <a:gd name="T17" fmla="*/ 58 h 322"/>
                <a:gd name="T18" fmla="*/ 132 w 315"/>
                <a:gd name="T19" fmla="*/ 92 h 322"/>
                <a:gd name="T20" fmla="*/ 136 w 315"/>
                <a:gd name="T21" fmla="*/ 92 h 322"/>
                <a:gd name="T22" fmla="*/ 143 w 315"/>
                <a:gd name="T23" fmla="*/ 100 h 322"/>
                <a:gd name="T24" fmla="*/ 149 w 315"/>
                <a:gd name="T25" fmla="*/ 110 h 322"/>
                <a:gd name="T26" fmla="*/ 156 w 315"/>
                <a:gd name="T27" fmla="*/ 110 h 322"/>
                <a:gd name="T28" fmla="*/ 181 w 315"/>
                <a:gd name="T29" fmla="*/ 121 h 322"/>
                <a:gd name="T30" fmla="*/ 231 w 315"/>
                <a:gd name="T31" fmla="*/ 127 h 322"/>
                <a:gd name="T32" fmla="*/ 233 w 315"/>
                <a:gd name="T33" fmla="*/ 169 h 322"/>
                <a:gd name="T34" fmla="*/ 246 w 315"/>
                <a:gd name="T35" fmla="*/ 172 h 322"/>
                <a:gd name="T36" fmla="*/ 244 w 315"/>
                <a:gd name="T37" fmla="*/ 186 h 322"/>
                <a:gd name="T38" fmla="*/ 273 w 315"/>
                <a:gd name="T39" fmla="*/ 206 h 322"/>
                <a:gd name="T40" fmla="*/ 297 w 315"/>
                <a:gd name="T41" fmla="*/ 215 h 322"/>
                <a:gd name="T42" fmla="*/ 297 w 315"/>
                <a:gd name="T43" fmla="*/ 283 h 322"/>
                <a:gd name="T44" fmla="*/ 314 w 315"/>
                <a:gd name="T45" fmla="*/ 309 h 322"/>
                <a:gd name="T46" fmla="*/ 304 w 315"/>
                <a:gd name="T47" fmla="*/ 317 h 322"/>
                <a:gd name="T48" fmla="*/ 286 w 315"/>
                <a:gd name="T49" fmla="*/ 321 h 322"/>
                <a:gd name="T50" fmla="*/ 283 w 315"/>
                <a:gd name="T51" fmla="*/ 297 h 322"/>
                <a:gd name="T52" fmla="*/ 256 w 315"/>
                <a:gd name="T53" fmla="*/ 321 h 322"/>
                <a:gd name="T54" fmla="*/ 233 w 315"/>
                <a:gd name="T55" fmla="*/ 287 h 322"/>
                <a:gd name="T56" fmla="*/ 223 w 315"/>
                <a:gd name="T57" fmla="*/ 262 h 322"/>
                <a:gd name="T58" fmla="*/ 186 w 315"/>
                <a:gd name="T59" fmla="*/ 230 h 322"/>
                <a:gd name="T60" fmla="*/ 180 w 315"/>
                <a:gd name="T61" fmla="*/ 230 h 322"/>
                <a:gd name="T62" fmla="*/ 148 w 315"/>
                <a:gd name="T63" fmla="*/ 211 h 322"/>
                <a:gd name="T64" fmla="*/ 140 w 315"/>
                <a:gd name="T65" fmla="*/ 194 h 322"/>
                <a:gd name="T66" fmla="*/ 140 w 315"/>
                <a:gd name="T67" fmla="*/ 182 h 322"/>
                <a:gd name="T68" fmla="*/ 114 w 315"/>
                <a:gd name="T69" fmla="*/ 139 h 322"/>
                <a:gd name="T70" fmla="*/ 103 w 315"/>
                <a:gd name="T71" fmla="*/ 110 h 322"/>
                <a:gd name="T72" fmla="*/ 72 w 315"/>
                <a:gd name="T73" fmla="*/ 83 h 322"/>
                <a:gd name="T74" fmla="*/ 27 w 315"/>
                <a:gd name="T75" fmla="*/ 43 h 322"/>
                <a:gd name="T76" fmla="*/ 0 w 315"/>
                <a:gd name="T77" fmla="*/ 9 h 32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315"/>
                <a:gd name="T118" fmla="*/ 0 h 322"/>
                <a:gd name="T119" fmla="*/ 315 w 315"/>
                <a:gd name="T120" fmla="*/ 322 h 32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315" h="322">
                  <a:moveTo>
                    <a:pt x="0" y="9"/>
                  </a:moveTo>
                  <a:lnTo>
                    <a:pt x="32" y="0"/>
                  </a:lnTo>
                  <a:lnTo>
                    <a:pt x="67" y="14"/>
                  </a:lnTo>
                  <a:lnTo>
                    <a:pt x="74" y="28"/>
                  </a:lnTo>
                  <a:lnTo>
                    <a:pt x="74" y="33"/>
                  </a:lnTo>
                  <a:lnTo>
                    <a:pt x="83" y="37"/>
                  </a:lnTo>
                  <a:lnTo>
                    <a:pt x="83" y="43"/>
                  </a:lnTo>
                  <a:lnTo>
                    <a:pt x="93" y="45"/>
                  </a:lnTo>
                  <a:lnTo>
                    <a:pt x="93" y="58"/>
                  </a:lnTo>
                  <a:lnTo>
                    <a:pt x="132" y="92"/>
                  </a:lnTo>
                  <a:lnTo>
                    <a:pt x="136" y="92"/>
                  </a:lnTo>
                  <a:lnTo>
                    <a:pt x="143" y="100"/>
                  </a:lnTo>
                  <a:lnTo>
                    <a:pt x="149" y="110"/>
                  </a:lnTo>
                  <a:lnTo>
                    <a:pt x="156" y="110"/>
                  </a:lnTo>
                  <a:lnTo>
                    <a:pt x="181" y="121"/>
                  </a:lnTo>
                  <a:lnTo>
                    <a:pt x="231" y="127"/>
                  </a:lnTo>
                  <a:lnTo>
                    <a:pt x="233" y="169"/>
                  </a:lnTo>
                  <a:lnTo>
                    <a:pt x="246" y="172"/>
                  </a:lnTo>
                  <a:lnTo>
                    <a:pt x="244" y="186"/>
                  </a:lnTo>
                  <a:lnTo>
                    <a:pt x="273" y="206"/>
                  </a:lnTo>
                  <a:lnTo>
                    <a:pt x="297" y="215"/>
                  </a:lnTo>
                  <a:lnTo>
                    <a:pt x="297" y="283"/>
                  </a:lnTo>
                  <a:lnTo>
                    <a:pt x="314" y="309"/>
                  </a:lnTo>
                  <a:lnTo>
                    <a:pt x="304" y="317"/>
                  </a:lnTo>
                  <a:lnTo>
                    <a:pt x="286" y="321"/>
                  </a:lnTo>
                  <a:lnTo>
                    <a:pt x="283" y="297"/>
                  </a:lnTo>
                  <a:lnTo>
                    <a:pt x="256" y="321"/>
                  </a:lnTo>
                  <a:lnTo>
                    <a:pt x="233" y="287"/>
                  </a:lnTo>
                  <a:lnTo>
                    <a:pt x="223" y="262"/>
                  </a:lnTo>
                  <a:lnTo>
                    <a:pt x="186" y="230"/>
                  </a:lnTo>
                  <a:lnTo>
                    <a:pt x="180" y="230"/>
                  </a:lnTo>
                  <a:lnTo>
                    <a:pt x="148" y="211"/>
                  </a:lnTo>
                  <a:lnTo>
                    <a:pt x="140" y="194"/>
                  </a:lnTo>
                  <a:lnTo>
                    <a:pt x="140" y="182"/>
                  </a:lnTo>
                  <a:lnTo>
                    <a:pt x="114" y="139"/>
                  </a:lnTo>
                  <a:lnTo>
                    <a:pt x="103" y="110"/>
                  </a:lnTo>
                  <a:lnTo>
                    <a:pt x="72" y="83"/>
                  </a:lnTo>
                  <a:lnTo>
                    <a:pt x="27" y="43"/>
                  </a:lnTo>
                  <a:lnTo>
                    <a:pt x="0" y="9"/>
                  </a:lnTo>
                </a:path>
              </a:pathLst>
            </a:custGeom>
            <a:solidFill>
              <a:srgbClr val="FFFF99"/>
            </a:solidFill>
            <a:ln w="12700" cap="rnd">
              <a:solidFill>
                <a:schemeClr val="bg2"/>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25" name="Freeform 18">
              <a:extLst>
                <a:ext uri="{FF2B5EF4-FFF2-40B4-BE49-F238E27FC236}">
                  <a16:creationId xmlns:a16="http://schemas.microsoft.com/office/drawing/2014/main" id="{E404C3FB-768F-EECE-449E-D240313BD894}"/>
                </a:ext>
              </a:extLst>
            </p:cNvPr>
            <p:cNvSpPr>
              <a:spLocks/>
            </p:cNvSpPr>
            <p:nvPr/>
          </p:nvSpPr>
          <p:spPr bwMode="auto">
            <a:xfrm>
              <a:off x="3722" y="2318"/>
              <a:ext cx="305" cy="358"/>
            </a:xfrm>
            <a:custGeom>
              <a:avLst/>
              <a:gdLst>
                <a:gd name="T0" fmla="*/ 19 w 305"/>
                <a:gd name="T1" fmla="*/ 0 h 358"/>
                <a:gd name="T2" fmla="*/ 45 w 305"/>
                <a:gd name="T3" fmla="*/ 0 h 358"/>
                <a:gd name="T4" fmla="*/ 74 w 305"/>
                <a:gd name="T5" fmla="*/ 37 h 358"/>
                <a:gd name="T6" fmla="*/ 69 w 305"/>
                <a:gd name="T7" fmla="*/ 71 h 358"/>
                <a:gd name="T8" fmla="*/ 86 w 305"/>
                <a:gd name="T9" fmla="*/ 83 h 358"/>
                <a:gd name="T10" fmla="*/ 97 w 305"/>
                <a:gd name="T11" fmla="*/ 106 h 358"/>
                <a:gd name="T12" fmla="*/ 117 w 305"/>
                <a:gd name="T13" fmla="*/ 118 h 358"/>
                <a:gd name="T14" fmla="*/ 139 w 305"/>
                <a:gd name="T15" fmla="*/ 121 h 358"/>
                <a:gd name="T16" fmla="*/ 173 w 305"/>
                <a:gd name="T17" fmla="*/ 139 h 358"/>
                <a:gd name="T18" fmla="*/ 198 w 305"/>
                <a:gd name="T19" fmla="*/ 161 h 358"/>
                <a:gd name="T20" fmla="*/ 203 w 305"/>
                <a:gd name="T21" fmla="*/ 161 h 358"/>
                <a:gd name="T22" fmla="*/ 234 w 305"/>
                <a:gd name="T23" fmla="*/ 179 h 358"/>
                <a:gd name="T24" fmla="*/ 234 w 305"/>
                <a:gd name="T25" fmla="*/ 222 h 358"/>
                <a:gd name="T26" fmla="*/ 243 w 305"/>
                <a:gd name="T27" fmla="*/ 243 h 358"/>
                <a:gd name="T28" fmla="*/ 250 w 305"/>
                <a:gd name="T29" fmla="*/ 255 h 358"/>
                <a:gd name="T30" fmla="*/ 263 w 305"/>
                <a:gd name="T31" fmla="*/ 267 h 358"/>
                <a:gd name="T32" fmla="*/ 273 w 305"/>
                <a:gd name="T33" fmla="*/ 280 h 358"/>
                <a:gd name="T34" fmla="*/ 281 w 305"/>
                <a:gd name="T35" fmla="*/ 299 h 358"/>
                <a:gd name="T36" fmla="*/ 304 w 305"/>
                <a:gd name="T37" fmla="*/ 312 h 358"/>
                <a:gd name="T38" fmla="*/ 300 w 305"/>
                <a:gd name="T39" fmla="*/ 329 h 358"/>
                <a:gd name="T40" fmla="*/ 277 w 305"/>
                <a:gd name="T41" fmla="*/ 333 h 358"/>
                <a:gd name="T42" fmla="*/ 268 w 305"/>
                <a:gd name="T43" fmla="*/ 319 h 358"/>
                <a:gd name="T44" fmla="*/ 250 w 305"/>
                <a:gd name="T45" fmla="*/ 319 h 358"/>
                <a:gd name="T46" fmla="*/ 250 w 305"/>
                <a:gd name="T47" fmla="*/ 357 h 358"/>
                <a:gd name="T48" fmla="*/ 237 w 305"/>
                <a:gd name="T49" fmla="*/ 357 h 358"/>
                <a:gd name="T50" fmla="*/ 219 w 305"/>
                <a:gd name="T51" fmla="*/ 340 h 358"/>
                <a:gd name="T52" fmla="*/ 206 w 305"/>
                <a:gd name="T53" fmla="*/ 329 h 358"/>
                <a:gd name="T54" fmla="*/ 206 w 305"/>
                <a:gd name="T55" fmla="*/ 311 h 358"/>
                <a:gd name="T56" fmla="*/ 180 w 305"/>
                <a:gd name="T57" fmla="*/ 311 h 358"/>
                <a:gd name="T58" fmla="*/ 172 w 305"/>
                <a:gd name="T59" fmla="*/ 329 h 358"/>
                <a:gd name="T60" fmla="*/ 164 w 305"/>
                <a:gd name="T61" fmla="*/ 311 h 358"/>
                <a:gd name="T62" fmla="*/ 159 w 305"/>
                <a:gd name="T63" fmla="*/ 290 h 358"/>
                <a:gd name="T64" fmla="*/ 191 w 305"/>
                <a:gd name="T65" fmla="*/ 280 h 358"/>
                <a:gd name="T66" fmla="*/ 211 w 305"/>
                <a:gd name="T67" fmla="*/ 287 h 358"/>
                <a:gd name="T68" fmla="*/ 214 w 305"/>
                <a:gd name="T69" fmla="*/ 251 h 358"/>
                <a:gd name="T70" fmla="*/ 196 w 305"/>
                <a:gd name="T71" fmla="*/ 239 h 358"/>
                <a:gd name="T72" fmla="*/ 183 w 305"/>
                <a:gd name="T73" fmla="*/ 211 h 358"/>
                <a:gd name="T74" fmla="*/ 173 w 305"/>
                <a:gd name="T75" fmla="*/ 177 h 358"/>
                <a:gd name="T76" fmla="*/ 143 w 305"/>
                <a:gd name="T77" fmla="*/ 165 h 358"/>
                <a:gd name="T78" fmla="*/ 126 w 305"/>
                <a:gd name="T79" fmla="*/ 148 h 358"/>
                <a:gd name="T80" fmla="*/ 102 w 305"/>
                <a:gd name="T81" fmla="*/ 139 h 358"/>
                <a:gd name="T82" fmla="*/ 117 w 305"/>
                <a:gd name="T83" fmla="*/ 173 h 358"/>
                <a:gd name="T84" fmla="*/ 86 w 305"/>
                <a:gd name="T85" fmla="*/ 188 h 358"/>
                <a:gd name="T86" fmla="*/ 69 w 305"/>
                <a:gd name="T87" fmla="*/ 149 h 358"/>
                <a:gd name="T88" fmla="*/ 55 w 305"/>
                <a:gd name="T89" fmla="*/ 140 h 358"/>
                <a:gd name="T90" fmla="*/ 55 w 305"/>
                <a:gd name="T91" fmla="*/ 121 h 358"/>
                <a:gd name="T92" fmla="*/ 34 w 305"/>
                <a:gd name="T93" fmla="*/ 99 h 358"/>
                <a:gd name="T94" fmla="*/ 9 w 305"/>
                <a:gd name="T95" fmla="*/ 83 h 358"/>
                <a:gd name="T96" fmla="*/ 0 w 305"/>
                <a:gd name="T97" fmla="*/ 67 h 358"/>
                <a:gd name="T98" fmla="*/ 4 w 305"/>
                <a:gd name="T99" fmla="*/ 57 h 358"/>
                <a:gd name="T100" fmla="*/ 22 w 305"/>
                <a:gd name="T101" fmla="*/ 62 h 358"/>
                <a:gd name="T102" fmla="*/ 27 w 305"/>
                <a:gd name="T103" fmla="*/ 49 h 358"/>
                <a:gd name="T104" fmla="*/ 22 w 305"/>
                <a:gd name="T105" fmla="*/ 28 h 358"/>
                <a:gd name="T106" fmla="*/ 19 w 305"/>
                <a:gd name="T107" fmla="*/ 0 h 35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05"/>
                <a:gd name="T163" fmla="*/ 0 h 358"/>
                <a:gd name="T164" fmla="*/ 305 w 305"/>
                <a:gd name="T165" fmla="*/ 358 h 358"/>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05" h="358">
                  <a:moveTo>
                    <a:pt x="19" y="0"/>
                  </a:moveTo>
                  <a:lnTo>
                    <a:pt x="45" y="0"/>
                  </a:lnTo>
                  <a:lnTo>
                    <a:pt x="74" y="37"/>
                  </a:lnTo>
                  <a:lnTo>
                    <a:pt x="69" y="71"/>
                  </a:lnTo>
                  <a:lnTo>
                    <a:pt x="86" y="83"/>
                  </a:lnTo>
                  <a:lnTo>
                    <a:pt x="97" y="106"/>
                  </a:lnTo>
                  <a:lnTo>
                    <a:pt x="117" y="118"/>
                  </a:lnTo>
                  <a:lnTo>
                    <a:pt x="139" y="121"/>
                  </a:lnTo>
                  <a:lnTo>
                    <a:pt x="173" y="139"/>
                  </a:lnTo>
                  <a:lnTo>
                    <a:pt x="198" y="161"/>
                  </a:lnTo>
                  <a:lnTo>
                    <a:pt x="203" y="161"/>
                  </a:lnTo>
                  <a:lnTo>
                    <a:pt x="234" y="179"/>
                  </a:lnTo>
                  <a:lnTo>
                    <a:pt x="234" y="222"/>
                  </a:lnTo>
                  <a:lnTo>
                    <a:pt x="243" y="243"/>
                  </a:lnTo>
                  <a:lnTo>
                    <a:pt x="250" y="255"/>
                  </a:lnTo>
                  <a:lnTo>
                    <a:pt x="263" y="267"/>
                  </a:lnTo>
                  <a:lnTo>
                    <a:pt x="273" y="280"/>
                  </a:lnTo>
                  <a:lnTo>
                    <a:pt x="281" y="299"/>
                  </a:lnTo>
                  <a:lnTo>
                    <a:pt x="304" y="312"/>
                  </a:lnTo>
                  <a:lnTo>
                    <a:pt x="300" y="329"/>
                  </a:lnTo>
                  <a:lnTo>
                    <a:pt x="277" y="333"/>
                  </a:lnTo>
                  <a:lnTo>
                    <a:pt x="268" y="319"/>
                  </a:lnTo>
                  <a:lnTo>
                    <a:pt x="250" y="319"/>
                  </a:lnTo>
                  <a:lnTo>
                    <a:pt x="250" y="357"/>
                  </a:lnTo>
                  <a:lnTo>
                    <a:pt x="237" y="357"/>
                  </a:lnTo>
                  <a:lnTo>
                    <a:pt x="219" y="340"/>
                  </a:lnTo>
                  <a:lnTo>
                    <a:pt x="206" y="329"/>
                  </a:lnTo>
                  <a:lnTo>
                    <a:pt x="206" y="311"/>
                  </a:lnTo>
                  <a:lnTo>
                    <a:pt x="180" y="311"/>
                  </a:lnTo>
                  <a:lnTo>
                    <a:pt x="172" y="329"/>
                  </a:lnTo>
                  <a:lnTo>
                    <a:pt x="164" y="311"/>
                  </a:lnTo>
                  <a:lnTo>
                    <a:pt x="159" y="290"/>
                  </a:lnTo>
                  <a:lnTo>
                    <a:pt x="191" y="280"/>
                  </a:lnTo>
                  <a:lnTo>
                    <a:pt x="211" y="287"/>
                  </a:lnTo>
                  <a:lnTo>
                    <a:pt x="214" y="251"/>
                  </a:lnTo>
                  <a:lnTo>
                    <a:pt x="196" y="239"/>
                  </a:lnTo>
                  <a:lnTo>
                    <a:pt x="183" y="211"/>
                  </a:lnTo>
                  <a:lnTo>
                    <a:pt x="173" y="177"/>
                  </a:lnTo>
                  <a:lnTo>
                    <a:pt x="143" y="165"/>
                  </a:lnTo>
                  <a:lnTo>
                    <a:pt x="126" y="148"/>
                  </a:lnTo>
                  <a:lnTo>
                    <a:pt x="102" y="139"/>
                  </a:lnTo>
                  <a:lnTo>
                    <a:pt x="117" y="173"/>
                  </a:lnTo>
                  <a:lnTo>
                    <a:pt x="86" y="188"/>
                  </a:lnTo>
                  <a:lnTo>
                    <a:pt x="69" y="149"/>
                  </a:lnTo>
                  <a:lnTo>
                    <a:pt x="55" y="140"/>
                  </a:lnTo>
                  <a:lnTo>
                    <a:pt x="55" y="121"/>
                  </a:lnTo>
                  <a:lnTo>
                    <a:pt x="34" y="99"/>
                  </a:lnTo>
                  <a:lnTo>
                    <a:pt x="9" y="83"/>
                  </a:lnTo>
                  <a:lnTo>
                    <a:pt x="0" y="67"/>
                  </a:lnTo>
                  <a:lnTo>
                    <a:pt x="4" y="57"/>
                  </a:lnTo>
                  <a:lnTo>
                    <a:pt x="22" y="62"/>
                  </a:lnTo>
                  <a:lnTo>
                    <a:pt x="27" y="49"/>
                  </a:lnTo>
                  <a:lnTo>
                    <a:pt x="22" y="28"/>
                  </a:lnTo>
                  <a:lnTo>
                    <a:pt x="19" y="0"/>
                  </a:lnTo>
                </a:path>
              </a:pathLst>
            </a:custGeom>
            <a:solidFill>
              <a:srgbClr val="FFFF99"/>
            </a:solidFill>
            <a:ln w="12700" cap="rnd">
              <a:solidFill>
                <a:schemeClr val="bg2"/>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26" name="Freeform 19">
              <a:extLst>
                <a:ext uri="{FF2B5EF4-FFF2-40B4-BE49-F238E27FC236}">
                  <a16:creationId xmlns:a16="http://schemas.microsoft.com/office/drawing/2014/main" id="{A19AF0D9-722F-39A5-FD94-22E55A43D447}"/>
                </a:ext>
              </a:extLst>
            </p:cNvPr>
            <p:cNvSpPr>
              <a:spLocks/>
            </p:cNvSpPr>
            <p:nvPr/>
          </p:nvSpPr>
          <p:spPr bwMode="auto">
            <a:xfrm>
              <a:off x="3653" y="1705"/>
              <a:ext cx="225" cy="307"/>
            </a:xfrm>
            <a:custGeom>
              <a:avLst/>
              <a:gdLst>
                <a:gd name="T0" fmla="*/ 45 w 225"/>
                <a:gd name="T1" fmla="*/ 0 h 307"/>
                <a:gd name="T2" fmla="*/ 89 w 225"/>
                <a:gd name="T3" fmla="*/ 20 h 307"/>
                <a:gd name="T4" fmla="*/ 116 w 225"/>
                <a:gd name="T5" fmla="*/ 43 h 307"/>
                <a:gd name="T6" fmla="*/ 134 w 225"/>
                <a:gd name="T7" fmla="*/ 70 h 307"/>
                <a:gd name="T8" fmla="*/ 147 w 225"/>
                <a:gd name="T9" fmla="*/ 70 h 307"/>
                <a:gd name="T10" fmla="*/ 146 w 225"/>
                <a:gd name="T11" fmla="*/ 87 h 307"/>
                <a:gd name="T12" fmla="*/ 163 w 225"/>
                <a:gd name="T13" fmla="*/ 99 h 307"/>
                <a:gd name="T14" fmla="*/ 173 w 225"/>
                <a:gd name="T15" fmla="*/ 116 h 307"/>
                <a:gd name="T16" fmla="*/ 204 w 225"/>
                <a:gd name="T17" fmla="*/ 150 h 307"/>
                <a:gd name="T18" fmla="*/ 224 w 225"/>
                <a:gd name="T19" fmla="*/ 193 h 307"/>
                <a:gd name="T20" fmla="*/ 186 w 225"/>
                <a:gd name="T21" fmla="*/ 189 h 307"/>
                <a:gd name="T22" fmla="*/ 157 w 225"/>
                <a:gd name="T23" fmla="*/ 183 h 307"/>
                <a:gd name="T24" fmla="*/ 175 w 225"/>
                <a:gd name="T25" fmla="*/ 211 h 307"/>
                <a:gd name="T26" fmla="*/ 175 w 225"/>
                <a:gd name="T27" fmla="*/ 228 h 307"/>
                <a:gd name="T28" fmla="*/ 175 w 225"/>
                <a:gd name="T29" fmla="*/ 248 h 307"/>
                <a:gd name="T30" fmla="*/ 165 w 225"/>
                <a:gd name="T31" fmla="*/ 239 h 307"/>
                <a:gd name="T32" fmla="*/ 150 w 225"/>
                <a:gd name="T33" fmla="*/ 223 h 307"/>
                <a:gd name="T34" fmla="*/ 123 w 225"/>
                <a:gd name="T35" fmla="*/ 206 h 307"/>
                <a:gd name="T36" fmla="*/ 108 w 225"/>
                <a:gd name="T37" fmla="*/ 198 h 307"/>
                <a:gd name="T38" fmla="*/ 86 w 225"/>
                <a:gd name="T39" fmla="*/ 206 h 307"/>
                <a:gd name="T40" fmla="*/ 71 w 225"/>
                <a:gd name="T41" fmla="*/ 211 h 307"/>
                <a:gd name="T42" fmla="*/ 81 w 225"/>
                <a:gd name="T43" fmla="*/ 227 h 307"/>
                <a:gd name="T44" fmla="*/ 103 w 225"/>
                <a:gd name="T45" fmla="*/ 239 h 307"/>
                <a:gd name="T46" fmla="*/ 126 w 225"/>
                <a:gd name="T47" fmla="*/ 251 h 307"/>
                <a:gd name="T48" fmla="*/ 136 w 225"/>
                <a:gd name="T49" fmla="*/ 272 h 307"/>
                <a:gd name="T50" fmla="*/ 134 w 225"/>
                <a:gd name="T51" fmla="*/ 296 h 307"/>
                <a:gd name="T52" fmla="*/ 134 w 225"/>
                <a:gd name="T53" fmla="*/ 306 h 307"/>
                <a:gd name="T54" fmla="*/ 123 w 225"/>
                <a:gd name="T55" fmla="*/ 306 h 307"/>
                <a:gd name="T56" fmla="*/ 108 w 225"/>
                <a:gd name="T57" fmla="*/ 296 h 307"/>
                <a:gd name="T58" fmla="*/ 103 w 225"/>
                <a:gd name="T59" fmla="*/ 294 h 307"/>
                <a:gd name="T60" fmla="*/ 94 w 225"/>
                <a:gd name="T61" fmla="*/ 289 h 307"/>
                <a:gd name="T62" fmla="*/ 86 w 225"/>
                <a:gd name="T63" fmla="*/ 302 h 307"/>
                <a:gd name="T64" fmla="*/ 71 w 225"/>
                <a:gd name="T65" fmla="*/ 306 h 307"/>
                <a:gd name="T66" fmla="*/ 58 w 225"/>
                <a:gd name="T67" fmla="*/ 294 h 307"/>
                <a:gd name="T68" fmla="*/ 58 w 225"/>
                <a:gd name="T69" fmla="*/ 268 h 307"/>
                <a:gd name="T70" fmla="*/ 56 w 225"/>
                <a:gd name="T71" fmla="*/ 253 h 307"/>
                <a:gd name="T72" fmla="*/ 40 w 225"/>
                <a:gd name="T73" fmla="*/ 244 h 307"/>
                <a:gd name="T74" fmla="*/ 27 w 225"/>
                <a:gd name="T75" fmla="*/ 260 h 307"/>
                <a:gd name="T76" fmla="*/ 4 w 225"/>
                <a:gd name="T77" fmla="*/ 260 h 307"/>
                <a:gd name="T78" fmla="*/ 0 w 225"/>
                <a:gd name="T79" fmla="*/ 248 h 307"/>
                <a:gd name="T80" fmla="*/ 4 w 225"/>
                <a:gd name="T81" fmla="*/ 218 h 307"/>
                <a:gd name="T82" fmla="*/ 22 w 225"/>
                <a:gd name="T83" fmla="*/ 200 h 307"/>
                <a:gd name="T84" fmla="*/ 17 w 225"/>
                <a:gd name="T85" fmla="*/ 154 h 307"/>
                <a:gd name="T86" fmla="*/ 17 w 225"/>
                <a:gd name="T87" fmla="*/ 142 h 307"/>
                <a:gd name="T88" fmla="*/ 35 w 225"/>
                <a:gd name="T89" fmla="*/ 139 h 307"/>
                <a:gd name="T90" fmla="*/ 51 w 225"/>
                <a:gd name="T91" fmla="*/ 150 h 307"/>
                <a:gd name="T92" fmla="*/ 76 w 225"/>
                <a:gd name="T93" fmla="*/ 156 h 307"/>
                <a:gd name="T94" fmla="*/ 76 w 225"/>
                <a:gd name="T95" fmla="*/ 137 h 307"/>
                <a:gd name="T96" fmla="*/ 64 w 225"/>
                <a:gd name="T97" fmla="*/ 125 h 307"/>
                <a:gd name="T98" fmla="*/ 58 w 225"/>
                <a:gd name="T99" fmla="*/ 116 h 307"/>
                <a:gd name="T100" fmla="*/ 69 w 225"/>
                <a:gd name="T101" fmla="*/ 116 h 307"/>
                <a:gd name="T102" fmla="*/ 74 w 225"/>
                <a:gd name="T103" fmla="*/ 116 h 307"/>
                <a:gd name="T104" fmla="*/ 81 w 225"/>
                <a:gd name="T105" fmla="*/ 116 h 307"/>
                <a:gd name="T106" fmla="*/ 86 w 225"/>
                <a:gd name="T107" fmla="*/ 116 h 307"/>
                <a:gd name="T108" fmla="*/ 94 w 225"/>
                <a:gd name="T109" fmla="*/ 107 h 307"/>
                <a:gd name="T110" fmla="*/ 92 w 225"/>
                <a:gd name="T111" fmla="*/ 99 h 307"/>
                <a:gd name="T112" fmla="*/ 82 w 225"/>
                <a:gd name="T113" fmla="*/ 78 h 307"/>
                <a:gd name="T114" fmla="*/ 64 w 225"/>
                <a:gd name="T115" fmla="*/ 56 h 307"/>
                <a:gd name="T116" fmla="*/ 40 w 225"/>
                <a:gd name="T117" fmla="*/ 45 h 307"/>
                <a:gd name="T118" fmla="*/ 34 w 225"/>
                <a:gd name="T119" fmla="*/ 27 h 307"/>
                <a:gd name="T120" fmla="*/ 45 w 225"/>
                <a:gd name="T121" fmla="*/ 0 h 30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25"/>
                <a:gd name="T184" fmla="*/ 0 h 307"/>
                <a:gd name="T185" fmla="*/ 225 w 225"/>
                <a:gd name="T186" fmla="*/ 307 h 307"/>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25" h="307">
                  <a:moveTo>
                    <a:pt x="45" y="0"/>
                  </a:moveTo>
                  <a:lnTo>
                    <a:pt x="89" y="20"/>
                  </a:lnTo>
                  <a:lnTo>
                    <a:pt x="116" y="43"/>
                  </a:lnTo>
                  <a:lnTo>
                    <a:pt x="134" y="70"/>
                  </a:lnTo>
                  <a:lnTo>
                    <a:pt x="147" y="70"/>
                  </a:lnTo>
                  <a:lnTo>
                    <a:pt x="146" y="87"/>
                  </a:lnTo>
                  <a:lnTo>
                    <a:pt x="163" y="99"/>
                  </a:lnTo>
                  <a:lnTo>
                    <a:pt x="173" y="116"/>
                  </a:lnTo>
                  <a:lnTo>
                    <a:pt x="204" y="150"/>
                  </a:lnTo>
                  <a:lnTo>
                    <a:pt x="224" y="193"/>
                  </a:lnTo>
                  <a:lnTo>
                    <a:pt x="186" y="189"/>
                  </a:lnTo>
                  <a:lnTo>
                    <a:pt x="157" y="183"/>
                  </a:lnTo>
                  <a:lnTo>
                    <a:pt x="175" y="211"/>
                  </a:lnTo>
                  <a:lnTo>
                    <a:pt x="175" y="228"/>
                  </a:lnTo>
                  <a:lnTo>
                    <a:pt x="175" y="248"/>
                  </a:lnTo>
                  <a:lnTo>
                    <a:pt x="165" y="239"/>
                  </a:lnTo>
                  <a:lnTo>
                    <a:pt x="150" y="223"/>
                  </a:lnTo>
                  <a:lnTo>
                    <a:pt x="123" y="206"/>
                  </a:lnTo>
                  <a:lnTo>
                    <a:pt x="108" y="198"/>
                  </a:lnTo>
                  <a:lnTo>
                    <a:pt x="86" y="206"/>
                  </a:lnTo>
                  <a:lnTo>
                    <a:pt x="71" y="211"/>
                  </a:lnTo>
                  <a:lnTo>
                    <a:pt x="81" y="227"/>
                  </a:lnTo>
                  <a:lnTo>
                    <a:pt x="103" y="239"/>
                  </a:lnTo>
                  <a:lnTo>
                    <a:pt x="126" y="251"/>
                  </a:lnTo>
                  <a:lnTo>
                    <a:pt x="136" y="272"/>
                  </a:lnTo>
                  <a:lnTo>
                    <a:pt x="134" y="296"/>
                  </a:lnTo>
                  <a:lnTo>
                    <a:pt x="134" y="306"/>
                  </a:lnTo>
                  <a:lnTo>
                    <a:pt x="123" y="306"/>
                  </a:lnTo>
                  <a:lnTo>
                    <a:pt x="108" y="296"/>
                  </a:lnTo>
                  <a:lnTo>
                    <a:pt x="103" y="294"/>
                  </a:lnTo>
                  <a:lnTo>
                    <a:pt x="94" y="289"/>
                  </a:lnTo>
                  <a:lnTo>
                    <a:pt x="86" y="302"/>
                  </a:lnTo>
                  <a:lnTo>
                    <a:pt x="71" y="306"/>
                  </a:lnTo>
                  <a:lnTo>
                    <a:pt x="58" y="294"/>
                  </a:lnTo>
                  <a:lnTo>
                    <a:pt x="58" y="268"/>
                  </a:lnTo>
                  <a:lnTo>
                    <a:pt x="56" y="253"/>
                  </a:lnTo>
                  <a:lnTo>
                    <a:pt x="40" y="244"/>
                  </a:lnTo>
                  <a:lnTo>
                    <a:pt x="27" y="260"/>
                  </a:lnTo>
                  <a:lnTo>
                    <a:pt x="4" y="260"/>
                  </a:lnTo>
                  <a:lnTo>
                    <a:pt x="0" y="248"/>
                  </a:lnTo>
                  <a:lnTo>
                    <a:pt x="4" y="218"/>
                  </a:lnTo>
                  <a:lnTo>
                    <a:pt x="22" y="200"/>
                  </a:lnTo>
                  <a:lnTo>
                    <a:pt x="17" y="154"/>
                  </a:lnTo>
                  <a:lnTo>
                    <a:pt x="17" y="142"/>
                  </a:lnTo>
                  <a:lnTo>
                    <a:pt x="35" y="139"/>
                  </a:lnTo>
                  <a:lnTo>
                    <a:pt x="51" y="150"/>
                  </a:lnTo>
                  <a:lnTo>
                    <a:pt x="76" y="156"/>
                  </a:lnTo>
                  <a:lnTo>
                    <a:pt x="76" y="137"/>
                  </a:lnTo>
                  <a:lnTo>
                    <a:pt x="64" y="125"/>
                  </a:lnTo>
                  <a:lnTo>
                    <a:pt x="58" y="116"/>
                  </a:lnTo>
                  <a:lnTo>
                    <a:pt x="69" y="116"/>
                  </a:lnTo>
                  <a:lnTo>
                    <a:pt x="74" y="116"/>
                  </a:lnTo>
                  <a:lnTo>
                    <a:pt x="81" y="116"/>
                  </a:lnTo>
                  <a:lnTo>
                    <a:pt x="86" y="116"/>
                  </a:lnTo>
                  <a:lnTo>
                    <a:pt x="94" y="107"/>
                  </a:lnTo>
                  <a:lnTo>
                    <a:pt x="92" y="99"/>
                  </a:lnTo>
                  <a:lnTo>
                    <a:pt x="82" y="78"/>
                  </a:lnTo>
                  <a:lnTo>
                    <a:pt x="64" y="56"/>
                  </a:lnTo>
                  <a:lnTo>
                    <a:pt x="40" y="45"/>
                  </a:lnTo>
                  <a:lnTo>
                    <a:pt x="34" y="27"/>
                  </a:lnTo>
                  <a:lnTo>
                    <a:pt x="45" y="0"/>
                  </a:lnTo>
                </a:path>
              </a:pathLst>
            </a:custGeom>
            <a:solidFill>
              <a:srgbClr val="FFFF99"/>
            </a:solidFill>
            <a:ln w="12700" cap="rnd">
              <a:solidFill>
                <a:schemeClr val="bg2"/>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27" name="Freeform 20">
              <a:extLst>
                <a:ext uri="{FF2B5EF4-FFF2-40B4-BE49-F238E27FC236}">
                  <a16:creationId xmlns:a16="http://schemas.microsoft.com/office/drawing/2014/main" id="{F68076F4-D084-D3AE-8D82-581A3A260857}"/>
                </a:ext>
              </a:extLst>
            </p:cNvPr>
            <p:cNvSpPr>
              <a:spLocks/>
            </p:cNvSpPr>
            <p:nvPr/>
          </p:nvSpPr>
          <p:spPr bwMode="auto">
            <a:xfrm>
              <a:off x="3393" y="1340"/>
              <a:ext cx="246" cy="247"/>
            </a:xfrm>
            <a:custGeom>
              <a:avLst/>
              <a:gdLst>
                <a:gd name="T0" fmla="*/ 0 w 246"/>
                <a:gd name="T1" fmla="*/ 0 h 247"/>
                <a:gd name="T2" fmla="*/ 21 w 246"/>
                <a:gd name="T3" fmla="*/ 0 h 247"/>
                <a:gd name="T4" fmla="*/ 30 w 246"/>
                <a:gd name="T5" fmla="*/ 16 h 247"/>
                <a:gd name="T6" fmla="*/ 61 w 246"/>
                <a:gd name="T7" fmla="*/ 42 h 247"/>
                <a:gd name="T8" fmla="*/ 77 w 246"/>
                <a:gd name="T9" fmla="*/ 71 h 247"/>
                <a:gd name="T10" fmla="*/ 102 w 246"/>
                <a:gd name="T11" fmla="*/ 74 h 247"/>
                <a:gd name="T12" fmla="*/ 118 w 246"/>
                <a:gd name="T13" fmla="*/ 79 h 247"/>
                <a:gd name="T14" fmla="*/ 134 w 246"/>
                <a:gd name="T15" fmla="*/ 92 h 247"/>
                <a:gd name="T16" fmla="*/ 152 w 246"/>
                <a:gd name="T17" fmla="*/ 92 h 247"/>
                <a:gd name="T18" fmla="*/ 171 w 246"/>
                <a:gd name="T19" fmla="*/ 110 h 247"/>
                <a:gd name="T20" fmla="*/ 188 w 246"/>
                <a:gd name="T21" fmla="*/ 123 h 247"/>
                <a:gd name="T22" fmla="*/ 209 w 246"/>
                <a:gd name="T23" fmla="*/ 132 h 247"/>
                <a:gd name="T24" fmla="*/ 206 w 246"/>
                <a:gd name="T25" fmla="*/ 140 h 247"/>
                <a:gd name="T26" fmla="*/ 193 w 246"/>
                <a:gd name="T27" fmla="*/ 147 h 247"/>
                <a:gd name="T28" fmla="*/ 183 w 246"/>
                <a:gd name="T29" fmla="*/ 147 h 247"/>
                <a:gd name="T30" fmla="*/ 176 w 246"/>
                <a:gd name="T31" fmla="*/ 156 h 247"/>
                <a:gd name="T32" fmla="*/ 201 w 246"/>
                <a:gd name="T33" fmla="*/ 173 h 247"/>
                <a:gd name="T34" fmla="*/ 217 w 246"/>
                <a:gd name="T35" fmla="*/ 190 h 247"/>
                <a:gd name="T36" fmla="*/ 245 w 246"/>
                <a:gd name="T37" fmla="*/ 208 h 247"/>
                <a:gd name="T38" fmla="*/ 227 w 246"/>
                <a:gd name="T39" fmla="*/ 229 h 247"/>
                <a:gd name="T40" fmla="*/ 210 w 246"/>
                <a:gd name="T41" fmla="*/ 234 h 247"/>
                <a:gd name="T42" fmla="*/ 215 w 246"/>
                <a:gd name="T43" fmla="*/ 246 h 247"/>
                <a:gd name="T44" fmla="*/ 188 w 246"/>
                <a:gd name="T45" fmla="*/ 246 h 247"/>
                <a:gd name="T46" fmla="*/ 180 w 246"/>
                <a:gd name="T47" fmla="*/ 236 h 247"/>
                <a:gd name="T48" fmla="*/ 159 w 246"/>
                <a:gd name="T49" fmla="*/ 213 h 247"/>
                <a:gd name="T50" fmla="*/ 144 w 246"/>
                <a:gd name="T51" fmla="*/ 193 h 247"/>
                <a:gd name="T52" fmla="*/ 123 w 246"/>
                <a:gd name="T53" fmla="*/ 157 h 247"/>
                <a:gd name="T54" fmla="*/ 94 w 246"/>
                <a:gd name="T55" fmla="*/ 132 h 247"/>
                <a:gd name="T56" fmla="*/ 66 w 246"/>
                <a:gd name="T57" fmla="*/ 95 h 247"/>
                <a:gd name="T58" fmla="*/ 50 w 246"/>
                <a:gd name="T59" fmla="*/ 83 h 247"/>
                <a:gd name="T60" fmla="*/ 34 w 246"/>
                <a:gd name="T61" fmla="*/ 74 h 247"/>
                <a:gd name="T62" fmla="*/ 27 w 246"/>
                <a:gd name="T63" fmla="*/ 54 h 247"/>
                <a:gd name="T64" fmla="*/ 3 w 246"/>
                <a:gd name="T65" fmla="*/ 37 h 247"/>
                <a:gd name="T66" fmla="*/ 3 w 246"/>
                <a:gd name="T67" fmla="*/ 26 h 247"/>
                <a:gd name="T68" fmla="*/ 0 w 246"/>
                <a:gd name="T69" fmla="*/ 0 h 24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46"/>
                <a:gd name="T106" fmla="*/ 0 h 247"/>
                <a:gd name="T107" fmla="*/ 246 w 246"/>
                <a:gd name="T108" fmla="*/ 247 h 247"/>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46" h="247">
                  <a:moveTo>
                    <a:pt x="0" y="0"/>
                  </a:moveTo>
                  <a:lnTo>
                    <a:pt x="21" y="0"/>
                  </a:lnTo>
                  <a:lnTo>
                    <a:pt x="30" y="16"/>
                  </a:lnTo>
                  <a:lnTo>
                    <a:pt x="61" y="42"/>
                  </a:lnTo>
                  <a:lnTo>
                    <a:pt x="77" y="71"/>
                  </a:lnTo>
                  <a:lnTo>
                    <a:pt x="102" y="74"/>
                  </a:lnTo>
                  <a:lnTo>
                    <a:pt x="118" y="79"/>
                  </a:lnTo>
                  <a:lnTo>
                    <a:pt x="134" y="92"/>
                  </a:lnTo>
                  <a:lnTo>
                    <a:pt x="152" y="92"/>
                  </a:lnTo>
                  <a:lnTo>
                    <a:pt x="171" y="110"/>
                  </a:lnTo>
                  <a:lnTo>
                    <a:pt x="188" y="123"/>
                  </a:lnTo>
                  <a:lnTo>
                    <a:pt x="209" y="132"/>
                  </a:lnTo>
                  <a:lnTo>
                    <a:pt x="206" y="140"/>
                  </a:lnTo>
                  <a:lnTo>
                    <a:pt x="193" y="147"/>
                  </a:lnTo>
                  <a:lnTo>
                    <a:pt x="183" y="147"/>
                  </a:lnTo>
                  <a:lnTo>
                    <a:pt x="176" y="156"/>
                  </a:lnTo>
                  <a:lnTo>
                    <a:pt x="201" y="173"/>
                  </a:lnTo>
                  <a:lnTo>
                    <a:pt x="217" y="190"/>
                  </a:lnTo>
                  <a:lnTo>
                    <a:pt x="245" y="208"/>
                  </a:lnTo>
                  <a:lnTo>
                    <a:pt x="227" y="229"/>
                  </a:lnTo>
                  <a:lnTo>
                    <a:pt x="210" y="234"/>
                  </a:lnTo>
                  <a:lnTo>
                    <a:pt x="215" y="246"/>
                  </a:lnTo>
                  <a:lnTo>
                    <a:pt x="188" y="246"/>
                  </a:lnTo>
                  <a:lnTo>
                    <a:pt x="180" y="236"/>
                  </a:lnTo>
                  <a:lnTo>
                    <a:pt x="159" y="213"/>
                  </a:lnTo>
                  <a:lnTo>
                    <a:pt x="144" y="193"/>
                  </a:lnTo>
                  <a:lnTo>
                    <a:pt x="123" y="157"/>
                  </a:lnTo>
                  <a:lnTo>
                    <a:pt x="94" y="132"/>
                  </a:lnTo>
                  <a:lnTo>
                    <a:pt x="66" y="95"/>
                  </a:lnTo>
                  <a:lnTo>
                    <a:pt x="50" y="83"/>
                  </a:lnTo>
                  <a:lnTo>
                    <a:pt x="34" y="74"/>
                  </a:lnTo>
                  <a:lnTo>
                    <a:pt x="27" y="54"/>
                  </a:lnTo>
                  <a:lnTo>
                    <a:pt x="3" y="37"/>
                  </a:lnTo>
                  <a:lnTo>
                    <a:pt x="3" y="26"/>
                  </a:lnTo>
                  <a:lnTo>
                    <a:pt x="0" y="0"/>
                  </a:lnTo>
                </a:path>
              </a:pathLst>
            </a:custGeom>
            <a:solidFill>
              <a:srgbClr val="FFFF99"/>
            </a:solidFill>
            <a:ln w="12700" cap="rnd">
              <a:solidFill>
                <a:schemeClr val="bg2"/>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28" name="Freeform 21">
              <a:extLst>
                <a:ext uri="{FF2B5EF4-FFF2-40B4-BE49-F238E27FC236}">
                  <a16:creationId xmlns:a16="http://schemas.microsoft.com/office/drawing/2014/main" id="{6518D069-AB65-C193-BB8C-97107D33A607}"/>
                </a:ext>
              </a:extLst>
            </p:cNvPr>
            <p:cNvSpPr>
              <a:spLocks/>
            </p:cNvSpPr>
            <p:nvPr/>
          </p:nvSpPr>
          <p:spPr bwMode="auto">
            <a:xfrm>
              <a:off x="541" y="862"/>
              <a:ext cx="3232" cy="1896"/>
            </a:xfrm>
            <a:custGeom>
              <a:avLst/>
              <a:gdLst>
                <a:gd name="T0" fmla="*/ 183 w 3232"/>
                <a:gd name="T1" fmla="*/ 792 h 1896"/>
                <a:gd name="T2" fmla="*/ 209 w 3232"/>
                <a:gd name="T3" fmla="*/ 654 h 1896"/>
                <a:gd name="T4" fmla="*/ 319 w 3232"/>
                <a:gd name="T5" fmla="*/ 575 h 1896"/>
                <a:gd name="T6" fmla="*/ 442 w 3232"/>
                <a:gd name="T7" fmla="*/ 538 h 1896"/>
                <a:gd name="T8" fmla="*/ 479 w 3232"/>
                <a:gd name="T9" fmla="*/ 457 h 1896"/>
                <a:gd name="T10" fmla="*/ 640 w 3232"/>
                <a:gd name="T11" fmla="*/ 387 h 1896"/>
                <a:gd name="T12" fmla="*/ 740 w 3232"/>
                <a:gd name="T13" fmla="*/ 287 h 1896"/>
                <a:gd name="T14" fmla="*/ 693 w 3232"/>
                <a:gd name="T15" fmla="*/ 237 h 1896"/>
                <a:gd name="T16" fmla="*/ 703 w 3232"/>
                <a:gd name="T17" fmla="*/ 189 h 1896"/>
                <a:gd name="T18" fmla="*/ 599 w 3232"/>
                <a:gd name="T19" fmla="*/ 258 h 1896"/>
                <a:gd name="T20" fmla="*/ 567 w 3232"/>
                <a:gd name="T21" fmla="*/ 393 h 1896"/>
                <a:gd name="T22" fmla="*/ 497 w 3232"/>
                <a:gd name="T23" fmla="*/ 433 h 1896"/>
                <a:gd name="T24" fmla="*/ 460 w 3232"/>
                <a:gd name="T25" fmla="*/ 364 h 1896"/>
                <a:gd name="T26" fmla="*/ 364 w 3232"/>
                <a:gd name="T27" fmla="*/ 395 h 1896"/>
                <a:gd name="T28" fmla="*/ 337 w 3232"/>
                <a:gd name="T29" fmla="*/ 343 h 1896"/>
                <a:gd name="T30" fmla="*/ 342 w 3232"/>
                <a:gd name="T31" fmla="*/ 289 h 1896"/>
                <a:gd name="T32" fmla="*/ 442 w 3232"/>
                <a:gd name="T33" fmla="*/ 254 h 1896"/>
                <a:gd name="T34" fmla="*/ 512 w 3232"/>
                <a:gd name="T35" fmla="*/ 164 h 1896"/>
                <a:gd name="T36" fmla="*/ 622 w 3232"/>
                <a:gd name="T37" fmla="*/ 54 h 1896"/>
                <a:gd name="T38" fmla="*/ 770 w 3232"/>
                <a:gd name="T39" fmla="*/ 26 h 1896"/>
                <a:gd name="T40" fmla="*/ 972 w 3232"/>
                <a:gd name="T41" fmla="*/ 108 h 1896"/>
                <a:gd name="T42" fmla="*/ 902 w 3232"/>
                <a:gd name="T43" fmla="*/ 237 h 1896"/>
                <a:gd name="T44" fmla="*/ 972 w 3232"/>
                <a:gd name="T45" fmla="*/ 301 h 1896"/>
                <a:gd name="T46" fmla="*/ 1032 w 3232"/>
                <a:gd name="T47" fmla="*/ 228 h 1896"/>
                <a:gd name="T48" fmla="*/ 1303 w 3232"/>
                <a:gd name="T49" fmla="*/ 199 h 1896"/>
                <a:gd name="T50" fmla="*/ 1629 w 3232"/>
                <a:gd name="T51" fmla="*/ 33 h 1896"/>
                <a:gd name="T52" fmla="*/ 2131 w 3232"/>
                <a:gd name="T53" fmla="*/ 108 h 1896"/>
                <a:gd name="T54" fmla="*/ 3049 w 3232"/>
                <a:gd name="T55" fmla="*/ 240 h 1896"/>
                <a:gd name="T56" fmla="*/ 3127 w 3232"/>
                <a:gd name="T57" fmla="*/ 316 h 1896"/>
                <a:gd name="T58" fmla="*/ 3154 w 3232"/>
                <a:gd name="T59" fmla="*/ 572 h 1896"/>
                <a:gd name="T60" fmla="*/ 2890 w 3232"/>
                <a:gd name="T61" fmla="*/ 366 h 1896"/>
                <a:gd name="T62" fmla="*/ 2681 w 3232"/>
                <a:gd name="T63" fmla="*/ 461 h 1896"/>
                <a:gd name="T64" fmla="*/ 2973 w 3232"/>
                <a:gd name="T65" fmla="*/ 820 h 1896"/>
                <a:gd name="T66" fmla="*/ 2851 w 3232"/>
                <a:gd name="T67" fmla="*/ 978 h 1896"/>
                <a:gd name="T68" fmla="*/ 3044 w 3232"/>
                <a:gd name="T69" fmla="*/ 1328 h 1896"/>
                <a:gd name="T70" fmla="*/ 2850 w 3232"/>
                <a:gd name="T71" fmla="*/ 1511 h 1896"/>
                <a:gd name="T72" fmla="*/ 2798 w 3232"/>
                <a:gd name="T73" fmla="*/ 1654 h 1896"/>
                <a:gd name="T74" fmla="*/ 2788 w 3232"/>
                <a:gd name="T75" fmla="*/ 1791 h 1896"/>
                <a:gd name="T76" fmla="*/ 2720 w 3232"/>
                <a:gd name="T77" fmla="*/ 1785 h 1896"/>
                <a:gd name="T78" fmla="*/ 2517 w 3232"/>
                <a:gd name="T79" fmla="*/ 1495 h 1896"/>
                <a:gd name="T80" fmla="*/ 2232 w 3232"/>
                <a:gd name="T81" fmla="*/ 1487 h 1896"/>
                <a:gd name="T82" fmla="*/ 2062 w 3232"/>
                <a:gd name="T83" fmla="*/ 1656 h 1896"/>
                <a:gd name="T84" fmla="*/ 1710 w 3232"/>
                <a:gd name="T85" fmla="*/ 1287 h 1896"/>
                <a:gd name="T86" fmla="*/ 1246 w 3232"/>
                <a:gd name="T87" fmla="*/ 1157 h 1896"/>
                <a:gd name="T88" fmla="*/ 1598 w 3232"/>
                <a:gd name="T89" fmla="*/ 1386 h 1896"/>
                <a:gd name="T90" fmla="*/ 1188 w 3232"/>
                <a:gd name="T91" fmla="*/ 1593 h 1896"/>
                <a:gd name="T92" fmla="*/ 1079 w 3232"/>
                <a:gd name="T93" fmla="*/ 1398 h 1896"/>
                <a:gd name="T94" fmla="*/ 909 w 3232"/>
                <a:gd name="T95" fmla="*/ 1172 h 1896"/>
                <a:gd name="T96" fmla="*/ 810 w 3232"/>
                <a:gd name="T97" fmla="*/ 1004 h 1896"/>
                <a:gd name="T98" fmla="*/ 763 w 3232"/>
                <a:gd name="T99" fmla="*/ 928 h 1896"/>
                <a:gd name="T100" fmla="*/ 700 w 3232"/>
                <a:gd name="T101" fmla="*/ 877 h 1896"/>
                <a:gd name="T102" fmla="*/ 676 w 3232"/>
                <a:gd name="T103" fmla="*/ 966 h 1896"/>
                <a:gd name="T104" fmla="*/ 593 w 3232"/>
                <a:gd name="T105" fmla="*/ 831 h 1896"/>
                <a:gd name="T106" fmla="*/ 496 w 3232"/>
                <a:gd name="T107" fmla="*/ 783 h 1896"/>
                <a:gd name="T108" fmla="*/ 598 w 3232"/>
                <a:gd name="T109" fmla="*/ 901 h 1896"/>
                <a:gd name="T110" fmla="*/ 552 w 3232"/>
                <a:gd name="T111" fmla="*/ 928 h 1896"/>
                <a:gd name="T112" fmla="*/ 471 w 3232"/>
                <a:gd name="T113" fmla="*/ 848 h 1896"/>
                <a:gd name="T114" fmla="*/ 377 w 3232"/>
                <a:gd name="T115" fmla="*/ 795 h 1896"/>
                <a:gd name="T116" fmla="*/ 251 w 3232"/>
                <a:gd name="T117" fmla="*/ 861 h 1896"/>
                <a:gd name="T118" fmla="*/ 225 w 3232"/>
                <a:gd name="T119" fmla="*/ 945 h 1896"/>
                <a:gd name="T120" fmla="*/ 139 w 3232"/>
                <a:gd name="T121" fmla="*/ 1000 h 1896"/>
                <a:gd name="T122" fmla="*/ 16 w 3232"/>
                <a:gd name="T123" fmla="*/ 966 h 189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232"/>
                <a:gd name="T187" fmla="*/ 0 h 1896"/>
                <a:gd name="T188" fmla="*/ 3232 w 3232"/>
                <a:gd name="T189" fmla="*/ 1896 h 189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232" h="1896">
                  <a:moveTo>
                    <a:pt x="0" y="848"/>
                  </a:moveTo>
                  <a:lnTo>
                    <a:pt x="25" y="822"/>
                  </a:lnTo>
                  <a:lnTo>
                    <a:pt x="42" y="800"/>
                  </a:lnTo>
                  <a:lnTo>
                    <a:pt x="81" y="800"/>
                  </a:lnTo>
                  <a:lnTo>
                    <a:pt x="121" y="807"/>
                  </a:lnTo>
                  <a:lnTo>
                    <a:pt x="150" y="795"/>
                  </a:lnTo>
                  <a:lnTo>
                    <a:pt x="183" y="792"/>
                  </a:lnTo>
                  <a:lnTo>
                    <a:pt x="186" y="757"/>
                  </a:lnTo>
                  <a:lnTo>
                    <a:pt x="204" y="733"/>
                  </a:lnTo>
                  <a:lnTo>
                    <a:pt x="160" y="706"/>
                  </a:lnTo>
                  <a:lnTo>
                    <a:pt x="155" y="688"/>
                  </a:lnTo>
                  <a:lnTo>
                    <a:pt x="157" y="656"/>
                  </a:lnTo>
                  <a:lnTo>
                    <a:pt x="191" y="656"/>
                  </a:lnTo>
                  <a:lnTo>
                    <a:pt x="209" y="654"/>
                  </a:lnTo>
                  <a:lnTo>
                    <a:pt x="213" y="656"/>
                  </a:lnTo>
                  <a:lnTo>
                    <a:pt x="238" y="639"/>
                  </a:lnTo>
                  <a:lnTo>
                    <a:pt x="261" y="632"/>
                  </a:lnTo>
                  <a:lnTo>
                    <a:pt x="269" y="632"/>
                  </a:lnTo>
                  <a:lnTo>
                    <a:pt x="285" y="612"/>
                  </a:lnTo>
                  <a:lnTo>
                    <a:pt x="301" y="607"/>
                  </a:lnTo>
                  <a:lnTo>
                    <a:pt x="319" y="575"/>
                  </a:lnTo>
                  <a:lnTo>
                    <a:pt x="332" y="583"/>
                  </a:lnTo>
                  <a:lnTo>
                    <a:pt x="356" y="564"/>
                  </a:lnTo>
                  <a:lnTo>
                    <a:pt x="359" y="564"/>
                  </a:lnTo>
                  <a:lnTo>
                    <a:pt x="389" y="539"/>
                  </a:lnTo>
                  <a:lnTo>
                    <a:pt x="406" y="538"/>
                  </a:lnTo>
                  <a:lnTo>
                    <a:pt x="429" y="538"/>
                  </a:lnTo>
                  <a:lnTo>
                    <a:pt x="442" y="538"/>
                  </a:lnTo>
                  <a:lnTo>
                    <a:pt x="431" y="506"/>
                  </a:lnTo>
                  <a:lnTo>
                    <a:pt x="426" y="483"/>
                  </a:lnTo>
                  <a:lnTo>
                    <a:pt x="419" y="433"/>
                  </a:lnTo>
                  <a:lnTo>
                    <a:pt x="455" y="432"/>
                  </a:lnTo>
                  <a:lnTo>
                    <a:pt x="473" y="421"/>
                  </a:lnTo>
                  <a:lnTo>
                    <a:pt x="465" y="444"/>
                  </a:lnTo>
                  <a:lnTo>
                    <a:pt x="479" y="457"/>
                  </a:lnTo>
                  <a:lnTo>
                    <a:pt x="496" y="476"/>
                  </a:lnTo>
                  <a:lnTo>
                    <a:pt x="502" y="487"/>
                  </a:lnTo>
                  <a:lnTo>
                    <a:pt x="544" y="483"/>
                  </a:lnTo>
                  <a:lnTo>
                    <a:pt x="578" y="440"/>
                  </a:lnTo>
                  <a:lnTo>
                    <a:pt x="606" y="420"/>
                  </a:lnTo>
                  <a:lnTo>
                    <a:pt x="622" y="404"/>
                  </a:lnTo>
                  <a:lnTo>
                    <a:pt x="640" y="387"/>
                  </a:lnTo>
                  <a:lnTo>
                    <a:pt x="656" y="364"/>
                  </a:lnTo>
                  <a:lnTo>
                    <a:pt x="671" y="372"/>
                  </a:lnTo>
                  <a:lnTo>
                    <a:pt x="671" y="356"/>
                  </a:lnTo>
                  <a:lnTo>
                    <a:pt x="679" y="348"/>
                  </a:lnTo>
                  <a:lnTo>
                    <a:pt x="706" y="355"/>
                  </a:lnTo>
                  <a:lnTo>
                    <a:pt x="750" y="393"/>
                  </a:lnTo>
                  <a:lnTo>
                    <a:pt x="740" y="287"/>
                  </a:lnTo>
                  <a:lnTo>
                    <a:pt x="703" y="334"/>
                  </a:lnTo>
                  <a:lnTo>
                    <a:pt x="674" y="331"/>
                  </a:lnTo>
                  <a:lnTo>
                    <a:pt x="666" y="301"/>
                  </a:lnTo>
                  <a:lnTo>
                    <a:pt x="666" y="287"/>
                  </a:lnTo>
                  <a:lnTo>
                    <a:pt x="656" y="278"/>
                  </a:lnTo>
                  <a:lnTo>
                    <a:pt x="679" y="254"/>
                  </a:lnTo>
                  <a:lnTo>
                    <a:pt x="693" y="237"/>
                  </a:lnTo>
                  <a:lnTo>
                    <a:pt x="710" y="232"/>
                  </a:lnTo>
                  <a:lnTo>
                    <a:pt x="721" y="228"/>
                  </a:lnTo>
                  <a:lnTo>
                    <a:pt x="731" y="214"/>
                  </a:lnTo>
                  <a:lnTo>
                    <a:pt x="740" y="210"/>
                  </a:lnTo>
                  <a:lnTo>
                    <a:pt x="758" y="210"/>
                  </a:lnTo>
                  <a:lnTo>
                    <a:pt x="731" y="184"/>
                  </a:lnTo>
                  <a:lnTo>
                    <a:pt x="703" y="189"/>
                  </a:lnTo>
                  <a:lnTo>
                    <a:pt x="687" y="189"/>
                  </a:lnTo>
                  <a:lnTo>
                    <a:pt x="671" y="181"/>
                  </a:lnTo>
                  <a:lnTo>
                    <a:pt x="671" y="199"/>
                  </a:lnTo>
                  <a:lnTo>
                    <a:pt x="656" y="216"/>
                  </a:lnTo>
                  <a:lnTo>
                    <a:pt x="637" y="245"/>
                  </a:lnTo>
                  <a:lnTo>
                    <a:pt x="616" y="258"/>
                  </a:lnTo>
                  <a:lnTo>
                    <a:pt x="599" y="258"/>
                  </a:lnTo>
                  <a:lnTo>
                    <a:pt x="594" y="278"/>
                  </a:lnTo>
                  <a:lnTo>
                    <a:pt x="594" y="287"/>
                  </a:lnTo>
                  <a:lnTo>
                    <a:pt x="582" y="295"/>
                  </a:lnTo>
                  <a:lnTo>
                    <a:pt x="598" y="331"/>
                  </a:lnTo>
                  <a:lnTo>
                    <a:pt x="606" y="348"/>
                  </a:lnTo>
                  <a:lnTo>
                    <a:pt x="590" y="376"/>
                  </a:lnTo>
                  <a:lnTo>
                    <a:pt x="567" y="393"/>
                  </a:lnTo>
                  <a:lnTo>
                    <a:pt x="560" y="420"/>
                  </a:lnTo>
                  <a:lnTo>
                    <a:pt x="549" y="440"/>
                  </a:lnTo>
                  <a:lnTo>
                    <a:pt x="536" y="440"/>
                  </a:lnTo>
                  <a:lnTo>
                    <a:pt x="520" y="444"/>
                  </a:lnTo>
                  <a:lnTo>
                    <a:pt x="502" y="450"/>
                  </a:lnTo>
                  <a:lnTo>
                    <a:pt x="497" y="449"/>
                  </a:lnTo>
                  <a:lnTo>
                    <a:pt x="497" y="433"/>
                  </a:lnTo>
                  <a:lnTo>
                    <a:pt x="496" y="411"/>
                  </a:lnTo>
                  <a:lnTo>
                    <a:pt x="479" y="411"/>
                  </a:lnTo>
                  <a:lnTo>
                    <a:pt x="471" y="395"/>
                  </a:lnTo>
                  <a:lnTo>
                    <a:pt x="473" y="376"/>
                  </a:lnTo>
                  <a:lnTo>
                    <a:pt x="476" y="364"/>
                  </a:lnTo>
                  <a:lnTo>
                    <a:pt x="473" y="356"/>
                  </a:lnTo>
                  <a:lnTo>
                    <a:pt x="460" y="364"/>
                  </a:lnTo>
                  <a:lnTo>
                    <a:pt x="455" y="364"/>
                  </a:lnTo>
                  <a:lnTo>
                    <a:pt x="449" y="360"/>
                  </a:lnTo>
                  <a:lnTo>
                    <a:pt x="440" y="356"/>
                  </a:lnTo>
                  <a:lnTo>
                    <a:pt x="426" y="370"/>
                  </a:lnTo>
                  <a:lnTo>
                    <a:pt x="411" y="383"/>
                  </a:lnTo>
                  <a:lnTo>
                    <a:pt x="395" y="399"/>
                  </a:lnTo>
                  <a:lnTo>
                    <a:pt x="364" y="395"/>
                  </a:lnTo>
                  <a:lnTo>
                    <a:pt x="343" y="393"/>
                  </a:lnTo>
                  <a:lnTo>
                    <a:pt x="330" y="378"/>
                  </a:lnTo>
                  <a:lnTo>
                    <a:pt x="330" y="370"/>
                  </a:lnTo>
                  <a:lnTo>
                    <a:pt x="337" y="356"/>
                  </a:lnTo>
                  <a:lnTo>
                    <a:pt x="348" y="348"/>
                  </a:lnTo>
                  <a:lnTo>
                    <a:pt x="359" y="338"/>
                  </a:lnTo>
                  <a:lnTo>
                    <a:pt x="337" y="343"/>
                  </a:lnTo>
                  <a:lnTo>
                    <a:pt x="330" y="327"/>
                  </a:lnTo>
                  <a:lnTo>
                    <a:pt x="330" y="319"/>
                  </a:lnTo>
                  <a:lnTo>
                    <a:pt x="359" y="316"/>
                  </a:lnTo>
                  <a:lnTo>
                    <a:pt x="384" y="314"/>
                  </a:lnTo>
                  <a:lnTo>
                    <a:pt x="366" y="305"/>
                  </a:lnTo>
                  <a:lnTo>
                    <a:pt x="342" y="309"/>
                  </a:lnTo>
                  <a:lnTo>
                    <a:pt x="342" y="289"/>
                  </a:lnTo>
                  <a:lnTo>
                    <a:pt x="353" y="278"/>
                  </a:lnTo>
                  <a:lnTo>
                    <a:pt x="379" y="266"/>
                  </a:lnTo>
                  <a:lnTo>
                    <a:pt x="389" y="254"/>
                  </a:lnTo>
                  <a:lnTo>
                    <a:pt x="395" y="249"/>
                  </a:lnTo>
                  <a:lnTo>
                    <a:pt x="418" y="245"/>
                  </a:lnTo>
                  <a:lnTo>
                    <a:pt x="436" y="249"/>
                  </a:lnTo>
                  <a:lnTo>
                    <a:pt x="442" y="254"/>
                  </a:lnTo>
                  <a:lnTo>
                    <a:pt x="458" y="245"/>
                  </a:lnTo>
                  <a:lnTo>
                    <a:pt x="442" y="242"/>
                  </a:lnTo>
                  <a:lnTo>
                    <a:pt x="442" y="220"/>
                  </a:lnTo>
                  <a:lnTo>
                    <a:pt x="483" y="193"/>
                  </a:lnTo>
                  <a:lnTo>
                    <a:pt x="502" y="176"/>
                  </a:lnTo>
                  <a:lnTo>
                    <a:pt x="513" y="172"/>
                  </a:lnTo>
                  <a:lnTo>
                    <a:pt x="512" y="164"/>
                  </a:lnTo>
                  <a:lnTo>
                    <a:pt x="530" y="143"/>
                  </a:lnTo>
                  <a:lnTo>
                    <a:pt x="549" y="116"/>
                  </a:lnTo>
                  <a:lnTo>
                    <a:pt x="573" y="104"/>
                  </a:lnTo>
                  <a:lnTo>
                    <a:pt x="554" y="94"/>
                  </a:lnTo>
                  <a:lnTo>
                    <a:pt x="604" y="66"/>
                  </a:lnTo>
                  <a:lnTo>
                    <a:pt x="624" y="70"/>
                  </a:lnTo>
                  <a:lnTo>
                    <a:pt x="622" y="54"/>
                  </a:lnTo>
                  <a:lnTo>
                    <a:pt x="663" y="53"/>
                  </a:lnTo>
                  <a:lnTo>
                    <a:pt x="739" y="5"/>
                  </a:lnTo>
                  <a:lnTo>
                    <a:pt x="750" y="0"/>
                  </a:lnTo>
                  <a:lnTo>
                    <a:pt x="736" y="33"/>
                  </a:lnTo>
                  <a:lnTo>
                    <a:pt x="753" y="16"/>
                  </a:lnTo>
                  <a:lnTo>
                    <a:pt x="774" y="10"/>
                  </a:lnTo>
                  <a:lnTo>
                    <a:pt x="770" y="26"/>
                  </a:lnTo>
                  <a:lnTo>
                    <a:pt x="830" y="9"/>
                  </a:lnTo>
                  <a:lnTo>
                    <a:pt x="859" y="22"/>
                  </a:lnTo>
                  <a:lnTo>
                    <a:pt x="817" y="37"/>
                  </a:lnTo>
                  <a:lnTo>
                    <a:pt x="833" y="54"/>
                  </a:lnTo>
                  <a:lnTo>
                    <a:pt x="891" y="53"/>
                  </a:lnTo>
                  <a:lnTo>
                    <a:pt x="979" y="78"/>
                  </a:lnTo>
                  <a:lnTo>
                    <a:pt x="972" y="108"/>
                  </a:lnTo>
                  <a:lnTo>
                    <a:pt x="937" y="134"/>
                  </a:lnTo>
                  <a:lnTo>
                    <a:pt x="885" y="148"/>
                  </a:lnTo>
                  <a:lnTo>
                    <a:pt x="875" y="181"/>
                  </a:lnTo>
                  <a:lnTo>
                    <a:pt x="877" y="210"/>
                  </a:lnTo>
                  <a:lnTo>
                    <a:pt x="891" y="216"/>
                  </a:lnTo>
                  <a:lnTo>
                    <a:pt x="898" y="232"/>
                  </a:lnTo>
                  <a:lnTo>
                    <a:pt x="902" y="237"/>
                  </a:lnTo>
                  <a:lnTo>
                    <a:pt x="914" y="242"/>
                  </a:lnTo>
                  <a:lnTo>
                    <a:pt x="915" y="261"/>
                  </a:lnTo>
                  <a:lnTo>
                    <a:pt x="933" y="282"/>
                  </a:lnTo>
                  <a:lnTo>
                    <a:pt x="933" y="289"/>
                  </a:lnTo>
                  <a:lnTo>
                    <a:pt x="951" y="289"/>
                  </a:lnTo>
                  <a:lnTo>
                    <a:pt x="956" y="295"/>
                  </a:lnTo>
                  <a:lnTo>
                    <a:pt x="972" y="301"/>
                  </a:lnTo>
                  <a:lnTo>
                    <a:pt x="980" y="293"/>
                  </a:lnTo>
                  <a:lnTo>
                    <a:pt x="992" y="278"/>
                  </a:lnTo>
                  <a:lnTo>
                    <a:pt x="997" y="270"/>
                  </a:lnTo>
                  <a:lnTo>
                    <a:pt x="1009" y="275"/>
                  </a:lnTo>
                  <a:lnTo>
                    <a:pt x="1027" y="254"/>
                  </a:lnTo>
                  <a:lnTo>
                    <a:pt x="1027" y="240"/>
                  </a:lnTo>
                  <a:lnTo>
                    <a:pt x="1032" y="228"/>
                  </a:lnTo>
                  <a:lnTo>
                    <a:pt x="1039" y="220"/>
                  </a:lnTo>
                  <a:lnTo>
                    <a:pt x="1073" y="210"/>
                  </a:lnTo>
                  <a:lnTo>
                    <a:pt x="1102" y="201"/>
                  </a:lnTo>
                  <a:lnTo>
                    <a:pt x="1139" y="189"/>
                  </a:lnTo>
                  <a:lnTo>
                    <a:pt x="1185" y="199"/>
                  </a:lnTo>
                  <a:lnTo>
                    <a:pt x="1230" y="199"/>
                  </a:lnTo>
                  <a:lnTo>
                    <a:pt x="1303" y="199"/>
                  </a:lnTo>
                  <a:lnTo>
                    <a:pt x="1313" y="126"/>
                  </a:lnTo>
                  <a:lnTo>
                    <a:pt x="1355" y="127"/>
                  </a:lnTo>
                  <a:lnTo>
                    <a:pt x="1384" y="184"/>
                  </a:lnTo>
                  <a:lnTo>
                    <a:pt x="1390" y="137"/>
                  </a:lnTo>
                  <a:lnTo>
                    <a:pt x="1527" y="9"/>
                  </a:lnTo>
                  <a:lnTo>
                    <a:pt x="1582" y="9"/>
                  </a:lnTo>
                  <a:lnTo>
                    <a:pt x="1629" y="33"/>
                  </a:lnTo>
                  <a:lnTo>
                    <a:pt x="1689" y="32"/>
                  </a:lnTo>
                  <a:lnTo>
                    <a:pt x="1773" y="78"/>
                  </a:lnTo>
                  <a:lnTo>
                    <a:pt x="1867" y="104"/>
                  </a:lnTo>
                  <a:lnTo>
                    <a:pt x="1935" y="99"/>
                  </a:lnTo>
                  <a:lnTo>
                    <a:pt x="2021" y="127"/>
                  </a:lnTo>
                  <a:lnTo>
                    <a:pt x="2096" y="127"/>
                  </a:lnTo>
                  <a:lnTo>
                    <a:pt x="2131" y="108"/>
                  </a:lnTo>
                  <a:lnTo>
                    <a:pt x="2214" y="108"/>
                  </a:lnTo>
                  <a:lnTo>
                    <a:pt x="2259" y="131"/>
                  </a:lnTo>
                  <a:lnTo>
                    <a:pt x="2371" y="131"/>
                  </a:lnTo>
                  <a:lnTo>
                    <a:pt x="2465" y="172"/>
                  </a:lnTo>
                  <a:lnTo>
                    <a:pt x="2639" y="167"/>
                  </a:lnTo>
                  <a:lnTo>
                    <a:pt x="2914" y="184"/>
                  </a:lnTo>
                  <a:lnTo>
                    <a:pt x="3049" y="240"/>
                  </a:lnTo>
                  <a:lnTo>
                    <a:pt x="3161" y="275"/>
                  </a:lnTo>
                  <a:lnTo>
                    <a:pt x="3231" y="305"/>
                  </a:lnTo>
                  <a:lnTo>
                    <a:pt x="3209" y="314"/>
                  </a:lnTo>
                  <a:lnTo>
                    <a:pt x="3161" y="289"/>
                  </a:lnTo>
                  <a:lnTo>
                    <a:pt x="3044" y="282"/>
                  </a:lnTo>
                  <a:lnTo>
                    <a:pt x="3076" y="305"/>
                  </a:lnTo>
                  <a:lnTo>
                    <a:pt x="3127" y="316"/>
                  </a:lnTo>
                  <a:lnTo>
                    <a:pt x="3114" y="355"/>
                  </a:lnTo>
                  <a:lnTo>
                    <a:pt x="3059" y="378"/>
                  </a:lnTo>
                  <a:lnTo>
                    <a:pt x="3042" y="416"/>
                  </a:lnTo>
                  <a:lnTo>
                    <a:pt x="3114" y="450"/>
                  </a:lnTo>
                  <a:lnTo>
                    <a:pt x="3162" y="498"/>
                  </a:lnTo>
                  <a:lnTo>
                    <a:pt x="3190" y="566"/>
                  </a:lnTo>
                  <a:lnTo>
                    <a:pt x="3154" y="572"/>
                  </a:lnTo>
                  <a:lnTo>
                    <a:pt x="3085" y="551"/>
                  </a:lnTo>
                  <a:lnTo>
                    <a:pt x="3012" y="501"/>
                  </a:lnTo>
                  <a:lnTo>
                    <a:pt x="2982" y="476"/>
                  </a:lnTo>
                  <a:lnTo>
                    <a:pt x="2965" y="440"/>
                  </a:lnTo>
                  <a:lnTo>
                    <a:pt x="2948" y="387"/>
                  </a:lnTo>
                  <a:lnTo>
                    <a:pt x="2916" y="370"/>
                  </a:lnTo>
                  <a:lnTo>
                    <a:pt x="2890" y="366"/>
                  </a:lnTo>
                  <a:lnTo>
                    <a:pt x="2867" y="372"/>
                  </a:lnTo>
                  <a:lnTo>
                    <a:pt x="2892" y="414"/>
                  </a:lnTo>
                  <a:lnTo>
                    <a:pt x="2822" y="420"/>
                  </a:lnTo>
                  <a:lnTo>
                    <a:pt x="2791" y="399"/>
                  </a:lnTo>
                  <a:lnTo>
                    <a:pt x="2728" y="411"/>
                  </a:lnTo>
                  <a:lnTo>
                    <a:pt x="2681" y="444"/>
                  </a:lnTo>
                  <a:lnTo>
                    <a:pt x="2681" y="461"/>
                  </a:lnTo>
                  <a:lnTo>
                    <a:pt x="2699" y="489"/>
                  </a:lnTo>
                  <a:lnTo>
                    <a:pt x="2773" y="498"/>
                  </a:lnTo>
                  <a:lnTo>
                    <a:pt x="2833" y="534"/>
                  </a:lnTo>
                  <a:lnTo>
                    <a:pt x="2932" y="632"/>
                  </a:lnTo>
                  <a:lnTo>
                    <a:pt x="2974" y="694"/>
                  </a:lnTo>
                  <a:lnTo>
                    <a:pt x="2979" y="762"/>
                  </a:lnTo>
                  <a:lnTo>
                    <a:pt x="2973" y="820"/>
                  </a:lnTo>
                  <a:lnTo>
                    <a:pt x="2948" y="820"/>
                  </a:lnTo>
                  <a:lnTo>
                    <a:pt x="2919" y="799"/>
                  </a:lnTo>
                  <a:lnTo>
                    <a:pt x="2882" y="826"/>
                  </a:lnTo>
                  <a:lnTo>
                    <a:pt x="2843" y="848"/>
                  </a:lnTo>
                  <a:lnTo>
                    <a:pt x="2838" y="893"/>
                  </a:lnTo>
                  <a:lnTo>
                    <a:pt x="2880" y="939"/>
                  </a:lnTo>
                  <a:lnTo>
                    <a:pt x="2851" y="978"/>
                  </a:lnTo>
                  <a:lnTo>
                    <a:pt x="2843" y="1043"/>
                  </a:lnTo>
                  <a:lnTo>
                    <a:pt x="2892" y="1083"/>
                  </a:lnTo>
                  <a:lnTo>
                    <a:pt x="2950" y="1095"/>
                  </a:lnTo>
                  <a:lnTo>
                    <a:pt x="3008" y="1138"/>
                  </a:lnTo>
                  <a:lnTo>
                    <a:pt x="3059" y="1198"/>
                  </a:lnTo>
                  <a:lnTo>
                    <a:pt x="3060" y="1287"/>
                  </a:lnTo>
                  <a:lnTo>
                    <a:pt x="3044" y="1328"/>
                  </a:lnTo>
                  <a:lnTo>
                    <a:pt x="2991" y="1362"/>
                  </a:lnTo>
                  <a:lnTo>
                    <a:pt x="2927" y="1379"/>
                  </a:lnTo>
                  <a:lnTo>
                    <a:pt x="2885" y="1406"/>
                  </a:lnTo>
                  <a:lnTo>
                    <a:pt x="2862" y="1393"/>
                  </a:lnTo>
                  <a:lnTo>
                    <a:pt x="2840" y="1406"/>
                  </a:lnTo>
                  <a:lnTo>
                    <a:pt x="2835" y="1471"/>
                  </a:lnTo>
                  <a:lnTo>
                    <a:pt x="2850" y="1511"/>
                  </a:lnTo>
                  <a:lnTo>
                    <a:pt x="2914" y="1554"/>
                  </a:lnTo>
                  <a:lnTo>
                    <a:pt x="2942" y="1598"/>
                  </a:lnTo>
                  <a:lnTo>
                    <a:pt x="2961" y="1623"/>
                  </a:lnTo>
                  <a:lnTo>
                    <a:pt x="2957" y="1671"/>
                  </a:lnTo>
                  <a:lnTo>
                    <a:pt x="2914" y="1710"/>
                  </a:lnTo>
                  <a:lnTo>
                    <a:pt x="2869" y="1710"/>
                  </a:lnTo>
                  <a:lnTo>
                    <a:pt x="2798" y="1654"/>
                  </a:lnTo>
                  <a:lnTo>
                    <a:pt x="2749" y="1633"/>
                  </a:lnTo>
                  <a:lnTo>
                    <a:pt x="2728" y="1622"/>
                  </a:lnTo>
                  <a:lnTo>
                    <a:pt x="2708" y="1650"/>
                  </a:lnTo>
                  <a:lnTo>
                    <a:pt x="2715" y="1692"/>
                  </a:lnTo>
                  <a:lnTo>
                    <a:pt x="2731" y="1723"/>
                  </a:lnTo>
                  <a:lnTo>
                    <a:pt x="2744" y="1773"/>
                  </a:lnTo>
                  <a:lnTo>
                    <a:pt x="2788" y="1791"/>
                  </a:lnTo>
                  <a:lnTo>
                    <a:pt x="2773" y="1817"/>
                  </a:lnTo>
                  <a:lnTo>
                    <a:pt x="2775" y="1857"/>
                  </a:lnTo>
                  <a:lnTo>
                    <a:pt x="2791" y="1895"/>
                  </a:lnTo>
                  <a:lnTo>
                    <a:pt x="2762" y="1891"/>
                  </a:lnTo>
                  <a:lnTo>
                    <a:pt x="2728" y="1849"/>
                  </a:lnTo>
                  <a:lnTo>
                    <a:pt x="2731" y="1800"/>
                  </a:lnTo>
                  <a:lnTo>
                    <a:pt x="2720" y="1785"/>
                  </a:lnTo>
                  <a:lnTo>
                    <a:pt x="2708" y="1733"/>
                  </a:lnTo>
                  <a:lnTo>
                    <a:pt x="2694" y="1718"/>
                  </a:lnTo>
                  <a:lnTo>
                    <a:pt x="2686" y="1645"/>
                  </a:lnTo>
                  <a:lnTo>
                    <a:pt x="2668" y="1598"/>
                  </a:lnTo>
                  <a:lnTo>
                    <a:pt x="2631" y="1556"/>
                  </a:lnTo>
                  <a:lnTo>
                    <a:pt x="2564" y="1533"/>
                  </a:lnTo>
                  <a:lnTo>
                    <a:pt x="2517" y="1495"/>
                  </a:lnTo>
                  <a:lnTo>
                    <a:pt x="2498" y="1466"/>
                  </a:lnTo>
                  <a:lnTo>
                    <a:pt x="2465" y="1433"/>
                  </a:lnTo>
                  <a:lnTo>
                    <a:pt x="2417" y="1360"/>
                  </a:lnTo>
                  <a:lnTo>
                    <a:pt x="2371" y="1366"/>
                  </a:lnTo>
                  <a:lnTo>
                    <a:pt x="2313" y="1401"/>
                  </a:lnTo>
                  <a:lnTo>
                    <a:pt x="2284" y="1430"/>
                  </a:lnTo>
                  <a:lnTo>
                    <a:pt x="2232" y="1487"/>
                  </a:lnTo>
                  <a:lnTo>
                    <a:pt x="2195" y="1544"/>
                  </a:lnTo>
                  <a:lnTo>
                    <a:pt x="2178" y="1565"/>
                  </a:lnTo>
                  <a:lnTo>
                    <a:pt x="2195" y="1635"/>
                  </a:lnTo>
                  <a:lnTo>
                    <a:pt x="2190" y="1704"/>
                  </a:lnTo>
                  <a:lnTo>
                    <a:pt x="2143" y="1751"/>
                  </a:lnTo>
                  <a:lnTo>
                    <a:pt x="2117" y="1755"/>
                  </a:lnTo>
                  <a:lnTo>
                    <a:pt x="2062" y="1656"/>
                  </a:lnTo>
                  <a:lnTo>
                    <a:pt x="2016" y="1585"/>
                  </a:lnTo>
                  <a:lnTo>
                    <a:pt x="1927" y="1456"/>
                  </a:lnTo>
                  <a:lnTo>
                    <a:pt x="1925" y="1406"/>
                  </a:lnTo>
                  <a:lnTo>
                    <a:pt x="1904" y="1383"/>
                  </a:lnTo>
                  <a:lnTo>
                    <a:pt x="1891" y="1415"/>
                  </a:lnTo>
                  <a:lnTo>
                    <a:pt x="1814" y="1343"/>
                  </a:lnTo>
                  <a:lnTo>
                    <a:pt x="1710" y="1287"/>
                  </a:lnTo>
                  <a:lnTo>
                    <a:pt x="1645" y="1299"/>
                  </a:lnTo>
                  <a:lnTo>
                    <a:pt x="1551" y="1292"/>
                  </a:lnTo>
                  <a:lnTo>
                    <a:pt x="1506" y="1251"/>
                  </a:lnTo>
                  <a:lnTo>
                    <a:pt x="1455" y="1256"/>
                  </a:lnTo>
                  <a:lnTo>
                    <a:pt x="1384" y="1239"/>
                  </a:lnTo>
                  <a:lnTo>
                    <a:pt x="1238" y="1100"/>
                  </a:lnTo>
                  <a:lnTo>
                    <a:pt x="1246" y="1157"/>
                  </a:lnTo>
                  <a:lnTo>
                    <a:pt x="1290" y="1238"/>
                  </a:lnTo>
                  <a:lnTo>
                    <a:pt x="1340" y="1292"/>
                  </a:lnTo>
                  <a:lnTo>
                    <a:pt x="1395" y="1321"/>
                  </a:lnTo>
                  <a:lnTo>
                    <a:pt x="1452" y="1299"/>
                  </a:lnTo>
                  <a:lnTo>
                    <a:pt x="1501" y="1299"/>
                  </a:lnTo>
                  <a:lnTo>
                    <a:pt x="1564" y="1349"/>
                  </a:lnTo>
                  <a:lnTo>
                    <a:pt x="1598" y="1386"/>
                  </a:lnTo>
                  <a:lnTo>
                    <a:pt x="1591" y="1410"/>
                  </a:lnTo>
                  <a:lnTo>
                    <a:pt x="1488" y="1517"/>
                  </a:lnTo>
                  <a:lnTo>
                    <a:pt x="1415" y="1560"/>
                  </a:lnTo>
                  <a:lnTo>
                    <a:pt x="1266" y="1616"/>
                  </a:lnTo>
                  <a:lnTo>
                    <a:pt x="1223" y="1633"/>
                  </a:lnTo>
                  <a:lnTo>
                    <a:pt x="1196" y="1616"/>
                  </a:lnTo>
                  <a:lnTo>
                    <a:pt x="1188" y="1593"/>
                  </a:lnTo>
                  <a:lnTo>
                    <a:pt x="1185" y="1560"/>
                  </a:lnTo>
                  <a:lnTo>
                    <a:pt x="1172" y="1528"/>
                  </a:lnTo>
                  <a:lnTo>
                    <a:pt x="1151" y="1500"/>
                  </a:lnTo>
                  <a:lnTo>
                    <a:pt x="1134" y="1478"/>
                  </a:lnTo>
                  <a:lnTo>
                    <a:pt x="1108" y="1445"/>
                  </a:lnTo>
                  <a:lnTo>
                    <a:pt x="1092" y="1423"/>
                  </a:lnTo>
                  <a:lnTo>
                    <a:pt x="1079" y="1398"/>
                  </a:lnTo>
                  <a:lnTo>
                    <a:pt x="1061" y="1373"/>
                  </a:lnTo>
                  <a:lnTo>
                    <a:pt x="1027" y="1316"/>
                  </a:lnTo>
                  <a:lnTo>
                    <a:pt x="1009" y="1292"/>
                  </a:lnTo>
                  <a:lnTo>
                    <a:pt x="985" y="1260"/>
                  </a:lnTo>
                  <a:lnTo>
                    <a:pt x="950" y="1215"/>
                  </a:lnTo>
                  <a:lnTo>
                    <a:pt x="928" y="1189"/>
                  </a:lnTo>
                  <a:lnTo>
                    <a:pt x="909" y="1172"/>
                  </a:lnTo>
                  <a:lnTo>
                    <a:pt x="890" y="1133"/>
                  </a:lnTo>
                  <a:lnTo>
                    <a:pt x="951" y="1099"/>
                  </a:lnTo>
                  <a:lnTo>
                    <a:pt x="979" y="1022"/>
                  </a:lnTo>
                  <a:lnTo>
                    <a:pt x="920" y="1000"/>
                  </a:lnTo>
                  <a:lnTo>
                    <a:pt x="836" y="1012"/>
                  </a:lnTo>
                  <a:lnTo>
                    <a:pt x="817" y="1004"/>
                  </a:lnTo>
                  <a:lnTo>
                    <a:pt x="810" y="1004"/>
                  </a:lnTo>
                  <a:lnTo>
                    <a:pt x="797" y="1004"/>
                  </a:lnTo>
                  <a:lnTo>
                    <a:pt x="789" y="1004"/>
                  </a:lnTo>
                  <a:lnTo>
                    <a:pt x="786" y="989"/>
                  </a:lnTo>
                  <a:lnTo>
                    <a:pt x="781" y="978"/>
                  </a:lnTo>
                  <a:lnTo>
                    <a:pt x="781" y="954"/>
                  </a:lnTo>
                  <a:lnTo>
                    <a:pt x="765" y="942"/>
                  </a:lnTo>
                  <a:lnTo>
                    <a:pt x="763" y="928"/>
                  </a:lnTo>
                  <a:lnTo>
                    <a:pt x="753" y="925"/>
                  </a:lnTo>
                  <a:lnTo>
                    <a:pt x="745" y="912"/>
                  </a:lnTo>
                  <a:lnTo>
                    <a:pt x="740" y="901"/>
                  </a:lnTo>
                  <a:lnTo>
                    <a:pt x="736" y="889"/>
                  </a:lnTo>
                  <a:lnTo>
                    <a:pt x="731" y="877"/>
                  </a:lnTo>
                  <a:lnTo>
                    <a:pt x="713" y="877"/>
                  </a:lnTo>
                  <a:lnTo>
                    <a:pt x="700" y="877"/>
                  </a:lnTo>
                  <a:lnTo>
                    <a:pt x="693" y="877"/>
                  </a:lnTo>
                  <a:lnTo>
                    <a:pt x="692" y="898"/>
                  </a:lnTo>
                  <a:lnTo>
                    <a:pt x="692" y="912"/>
                  </a:lnTo>
                  <a:lnTo>
                    <a:pt x="692" y="931"/>
                  </a:lnTo>
                  <a:lnTo>
                    <a:pt x="692" y="949"/>
                  </a:lnTo>
                  <a:lnTo>
                    <a:pt x="692" y="961"/>
                  </a:lnTo>
                  <a:lnTo>
                    <a:pt x="676" y="966"/>
                  </a:lnTo>
                  <a:lnTo>
                    <a:pt x="666" y="978"/>
                  </a:lnTo>
                  <a:lnTo>
                    <a:pt x="646" y="961"/>
                  </a:lnTo>
                  <a:lnTo>
                    <a:pt x="637" y="937"/>
                  </a:lnTo>
                  <a:lnTo>
                    <a:pt x="640" y="910"/>
                  </a:lnTo>
                  <a:lnTo>
                    <a:pt x="622" y="868"/>
                  </a:lnTo>
                  <a:lnTo>
                    <a:pt x="612" y="844"/>
                  </a:lnTo>
                  <a:lnTo>
                    <a:pt x="593" y="831"/>
                  </a:lnTo>
                  <a:lnTo>
                    <a:pt x="567" y="816"/>
                  </a:lnTo>
                  <a:lnTo>
                    <a:pt x="554" y="795"/>
                  </a:lnTo>
                  <a:lnTo>
                    <a:pt x="547" y="782"/>
                  </a:lnTo>
                  <a:lnTo>
                    <a:pt x="526" y="778"/>
                  </a:lnTo>
                  <a:lnTo>
                    <a:pt x="520" y="770"/>
                  </a:lnTo>
                  <a:lnTo>
                    <a:pt x="505" y="770"/>
                  </a:lnTo>
                  <a:lnTo>
                    <a:pt x="496" y="783"/>
                  </a:lnTo>
                  <a:lnTo>
                    <a:pt x="483" y="795"/>
                  </a:lnTo>
                  <a:lnTo>
                    <a:pt x="507" y="811"/>
                  </a:lnTo>
                  <a:lnTo>
                    <a:pt x="523" y="831"/>
                  </a:lnTo>
                  <a:lnTo>
                    <a:pt x="549" y="856"/>
                  </a:lnTo>
                  <a:lnTo>
                    <a:pt x="560" y="868"/>
                  </a:lnTo>
                  <a:lnTo>
                    <a:pt x="582" y="877"/>
                  </a:lnTo>
                  <a:lnTo>
                    <a:pt x="598" y="901"/>
                  </a:lnTo>
                  <a:lnTo>
                    <a:pt x="578" y="922"/>
                  </a:lnTo>
                  <a:lnTo>
                    <a:pt x="577" y="912"/>
                  </a:lnTo>
                  <a:lnTo>
                    <a:pt x="577" y="901"/>
                  </a:lnTo>
                  <a:lnTo>
                    <a:pt x="567" y="928"/>
                  </a:lnTo>
                  <a:lnTo>
                    <a:pt x="565" y="950"/>
                  </a:lnTo>
                  <a:lnTo>
                    <a:pt x="547" y="957"/>
                  </a:lnTo>
                  <a:lnTo>
                    <a:pt x="552" y="928"/>
                  </a:lnTo>
                  <a:lnTo>
                    <a:pt x="549" y="912"/>
                  </a:lnTo>
                  <a:lnTo>
                    <a:pt x="530" y="905"/>
                  </a:lnTo>
                  <a:lnTo>
                    <a:pt x="520" y="898"/>
                  </a:lnTo>
                  <a:lnTo>
                    <a:pt x="512" y="888"/>
                  </a:lnTo>
                  <a:lnTo>
                    <a:pt x="496" y="876"/>
                  </a:lnTo>
                  <a:lnTo>
                    <a:pt x="483" y="865"/>
                  </a:lnTo>
                  <a:lnTo>
                    <a:pt x="471" y="848"/>
                  </a:lnTo>
                  <a:lnTo>
                    <a:pt x="455" y="839"/>
                  </a:lnTo>
                  <a:lnTo>
                    <a:pt x="449" y="822"/>
                  </a:lnTo>
                  <a:lnTo>
                    <a:pt x="442" y="807"/>
                  </a:lnTo>
                  <a:lnTo>
                    <a:pt x="431" y="800"/>
                  </a:lnTo>
                  <a:lnTo>
                    <a:pt x="419" y="792"/>
                  </a:lnTo>
                  <a:lnTo>
                    <a:pt x="395" y="792"/>
                  </a:lnTo>
                  <a:lnTo>
                    <a:pt x="377" y="795"/>
                  </a:lnTo>
                  <a:lnTo>
                    <a:pt x="353" y="792"/>
                  </a:lnTo>
                  <a:lnTo>
                    <a:pt x="312" y="795"/>
                  </a:lnTo>
                  <a:lnTo>
                    <a:pt x="280" y="799"/>
                  </a:lnTo>
                  <a:lnTo>
                    <a:pt x="272" y="804"/>
                  </a:lnTo>
                  <a:lnTo>
                    <a:pt x="269" y="822"/>
                  </a:lnTo>
                  <a:lnTo>
                    <a:pt x="269" y="843"/>
                  </a:lnTo>
                  <a:lnTo>
                    <a:pt x="251" y="861"/>
                  </a:lnTo>
                  <a:lnTo>
                    <a:pt x="239" y="872"/>
                  </a:lnTo>
                  <a:lnTo>
                    <a:pt x="233" y="877"/>
                  </a:lnTo>
                  <a:lnTo>
                    <a:pt x="225" y="898"/>
                  </a:lnTo>
                  <a:lnTo>
                    <a:pt x="220" y="910"/>
                  </a:lnTo>
                  <a:lnTo>
                    <a:pt x="226" y="918"/>
                  </a:lnTo>
                  <a:lnTo>
                    <a:pt x="226" y="937"/>
                  </a:lnTo>
                  <a:lnTo>
                    <a:pt x="225" y="945"/>
                  </a:lnTo>
                  <a:lnTo>
                    <a:pt x="220" y="957"/>
                  </a:lnTo>
                  <a:lnTo>
                    <a:pt x="204" y="978"/>
                  </a:lnTo>
                  <a:lnTo>
                    <a:pt x="196" y="967"/>
                  </a:lnTo>
                  <a:lnTo>
                    <a:pt x="186" y="975"/>
                  </a:lnTo>
                  <a:lnTo>
                    <a:pt x="175" y="983"/>
                  </a:lnTo>
                  <a:lnTo>
                    <a:pt x="157" y="987"/>
                  </a:lnTo>
                  <a:lnTo>
                    <a:pt x="139" y="1000"/>
                  </a:lnTo>
                  <a:lnTo>
                    <a:pt x="121" y="1004"/>
                  </a:lnTo>
                  <a:lnTo>
                    <a:pt x="103" y="1004"/>
                  </a:lnTo>
                  <a:lnTo>
                    <a:pt x="85" y="1004"/>
                  </a:lnTo>
                  <a:lnTo>
                    <a:pt x="50" y="1012"/>
                  </a:lnTo>
                  <a:lnTo>
                    <a:pt x="32" y="1012"/>
                  </a:lnTo>
                  <a:lnTo>
                    <a:pt x="21" y="993"/>
                  </a:lnTo>
                  <a:lnTo>
                    <a:pt x="16" y="966"/>
                  </a:lnTo>
                  <a:lnTo>
                    <a:pt x="9" y="942"/>
                  </a:lnTo>
                  <a:lnTo>
                    <a:pt x="8" y="918"/>
                  </a:lnTo>
                  <a:lnTo>
                    <a:pt x="8" y="889"/>
                  </a:lnTo>
                  <a:lnTo>
                    <a:pt x="0" y="848"/>
                  </a:lnTo>
                </a:path>
              </a:pathLst>
            </a:custGeom>
            <a:solidFill>
              <a:srgbClr val="FFFF99"/>
            </a:solidFill>
            <a:ln w="12700" cap="rnd">
              <a:solidFill>
                <a:schemeClr val="bg2"/>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grpSp>
      <p:sp>
        <p:nvSpPr>
          <p:cNvPr id="29" name="Oval 22">
            <a:extLst>
              <a:ext uri="{FF2B5EF4-FFF2-40B4-BE49-F238E27FC236}">
                <a16:creationId xmlns:a16="http://schemas.microsoft.com/office/drawing/2014/main" id="{9814417F-EA19-7F3C-D412-188865BA4B23}"/>
              </a:ext>
            </a:extLst>
          </p:cNvPr>
          <p:cNvSpPr>
            <a:spLocks noChangeArrowheads="1"/>
          </p:cNvSpPr>
          <p:nvPr/>
        </p:nvSpPr>
        <p:spPr bwMode="auto">
          <a:xfrm>
            <a:off x="7135283" y="5678487"/>
            <a:ext cx="215900" cy="215900"/>
          </a:xfrm>
          <a:prstGeom prst="ellipse">
            <a:avLst/>
          </a:prstGeom>
          <a:solidFill>
            <a:srgbClr val="FF3300"/>
          </a:solidFill>
          <a:ln w="12700">
            <a:solidFill>
              <a:schemeClr val="tx1"/>
            </a:solidFill>
            <a:round/>
            <a:headEnd/>
            <a:tailEnd/>
          </a:ln>
        </p:spPr>
        <p:txBody>
          <a:bodyPr wrap="none" anchor="ctr"/>
          <a:lstStyle>
            <a:lvl1pPr>
              <a:defRPr kumimoji="1" b="1">
                <a:solidFill>
                  <a:schemeClr val="tx1"/>
                </a:solidFill>
                <a:latin typeface="Arial" panose="020B0604020202020204" pitchFamily="34" charset="0"/>
                <a:ea typeface="PMingLiU" panose="02020500000000000000" pitchFamily="18" charset="-120"/>
              </a:defRPr>
            </a:lvl1pPr>
            <a:lvl2pPr marL="742950" indent="-285750">
              <a:defRPr kumimoji="1" b="1">
                <a:solidFill>
                  <a:schemeClr val="tx1"/>
                </a:solidFill>
                <a:latin typeface="Arial" panose="020B0604020202020204" pitchFamily="34" charset="0"/>
                <a:ea typeface="PMingLiU" panose="02020500000000000000" pitchFamily="18" charset="-120"/>
              </a:defRPr>
            </a:lvl2pPr>
            <a:lvl3pPr marL="1143000" indent="-228600">
              <a:defRPr kumimoji="1" b="1">
                <a:solidFill>
                  <a:schemeClr val="tx1"/>
                </a:solidFill>
                <a:latin typeface="Arial" panose="020B0604020202020204" pitchFamily="34" charset="0"/>
                <a:ea typeface="PMingLiU" panose="02020500000000000000" pitchFamily="18" charset="-120"/>
              </a:defRPr>
            </a:lvl3pPr>
            <a:lvl4pPr marL="1600200" indent="-228600">
              <a:defRPr kumimoji="1" b="1">
                <a:solidFill>
                  <a:schemeClr val="tx1"/>
                </a:solidFill>
                <a:latin typeface="Arial" panose="020B0604020202020204" pitchFamily="34" charset="0"/>
                <a:ea typeface="PMingLiU" panose="02020500000000000000" pitchFamily="18" charset="-120"/>
              </a:defRPr>
            </a:lvl4pPr>
            <a:lvl5pPr marL="2057400" indent="-228600">
              <a:defRPr kumimoji="1" b="1">
                <a:solidFill>
                  <a:schemeClr val="tx1"/>
                </a:solidFill>
                <a:latin typeface="Arial" panose="020B0604020202020204" pitchFamily="34" charset="0"/>
                <a:ea typeface="PMingLiU" panose="02020500000000000000" pitchFamily="18" charset="-120"/>
              </a:defRPr>
            </a:lvl5pPr>
            <a:lvl6pPr marL="25146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6pPr>
            <a:lvl7pPr marL="29718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7pPr>
            <a:lvl8pPr marL="34290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8pPr>
            <a:lvl9pPr marL="38862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AU" altLang="pt-BR" sz="1800" b="1" i="0" u="none" strike="noStrike" kern="1200" cap="none" spc="0" normalizeH="0" baseline="0" noProof="0">
              <a:ln>
                <a:noFill/>
              </a:ln>
              <a:solidFill>
                <a:prstClr val="black"/>
              </a:solidFill>
              <a:effectLst/>
              <a:uLnTx/>
              <a:uFillTx/>
              <a:latin typeface="Arial" panose="020B0604020202020204" pitchFamily="34" charset="0"/>
              <a:ea typeface="PMingLiU" panose="02020500000000000000" pitchFamily="18" charset="-120"/>
              <a:cs typeface="+mn-cs"/>
            </a:endParaRPr>
          </a:p>
        </p:txBody>
      </p:sp>
      <p:sp>
        <p:nvSpPr>
          <p:cNvPr id="30" name="Oval 23">
            <a:extLst>
              <a:ext uri="{FF2B5EF4-FFF2-40B4-BE49-F238E27FC236}">
                <a16:creationId xmlns:a16="http://schemas.microsoft.com/office/drawing/2014/main" id="{C86C55D7-D7C6-908A-861D-20313742F2D6}"/>
              </a:ext>
            </a:extLst>
          </p:cNvPr>
          <p:cNvSpPr>
            <a:spLocks noChangeArrowheads="1"/>
          </p:cNvSpPr>
          <p:nvPr/>
        </p:nvSpPr>
        <p:spPr bwMode="auto">
          <a:xfrm>
            <a:off x="5839883" y="3087687"/>
            <a:ext cx="139700" cy="139700"/>
          </a:xfrm>
          <a:prstGeom prst="ellipse">
            <a:avLst/>
          </a:prstGeom>
          <a:solidFill>
            <a:srgbClr val="FF3300"/>
          </a:solidFill>
          <a:ln w="12700">
            <a:solidFill>
              <a:schemeClr val="tx1"/>
            </a:solidFill>
            <a:round/>
            <a:headEnd/>
            <a:tailEnd/>
          </a:ln>
        </p:spPr>
        <p:txBody>
          <a:bodyPr wrap="none" anchor="ctr"/>
          <a:lstStyle>
            <a:lvl1pPr>
              <a:defRPr kumimoji="1" b="1">
                <a:solidFill>
                  <a:schemeClr val="tx1"/>
                </a:solidFill>
                <a:latin typeface="Arial" panose="020B0604020202020204" pitchFamily="34" charset="0"/>
                <a:ea typeface="PMingLiU" panose="02020500000000000000" pitchFamily="18" charset="-120"/>
              </a:defRPr>
            </a:lvl1pPr>
            <a:lvl2pPr marL="742950" indent="-285750">
              <a:defRPr kumimoji="1" b="1">
                <a:solidFill>
                  <a:schemeClr val="tx1"/>
                </a:solidFill>
                <a:latin typeface="Arial" panose="020B0604020202020204" pitchFamily="34" charset="0"/>
                <a:ea typeface="PMingLiU" panose="02020500000000000000" pitchFamily="18" charset="-120"/>
              </a:defRPr>
            </a:lvl2pPr>
            <a:lvl3pPr marL="1143000" indent="-228600">
              <a:defRPr kumimoji="1" b="1">
                <a:solidFill>
                  <a:schemeClr val="tx1"/>
                </a:solidFill>
                <a:latin typeface="Arial" panose="020B0604020202020204" pitchFamily="34" charset="0"/>
                <a:ea typeface="PMingLiU" panose="02020500000000000000" pitchFamily="18" charset="-120"/>
              </a:defRPr>
            </a:lvl3pPr>
            <a:lvl4pPr marL="1600200" indent="-228600">
              <a:defRPr kumimoji="1" b="1">
                <a:solidFill>
                  <a:schemeClr val="tx1"/>
                </a:solidFill>
                <a:latin typeface="Arial" panose="020B0604020202020204" pitchFamily="34" charset="0"/>
                <a:ea typeface="PMingLiU" panose="02020500000000000000" pitchFamily="18" charset="-120"/>
              </a:defRPr>
            </a:lvl4pPr>
            <a:lvl5pPr marL="2057400" indent="-228600">
              <a:defRPr kumimoji="1" b="1">
                <a:solidFill>
                  <a:schemeClr val="tx1"/>
                </a:solidFill>
                <a:latin typeface="Arial" panose="020B0604020202020204" pitchFamily="34" charset="0"/>
                <a:ea typeface="PMingLiU" panose="02020500000000000000" pitchFamily="18" charset="-120"/>
              </a:defRPr>
            </a:lvl5pPr>
            <a:lvl6pPr marL="25146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6pPr>
            <a:lvl7pPr marL="29718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7pPr>
            <a:lvl8pPr marL="34290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8pPr>
            <a:lvl9pPr marL="38862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AU" altLang="pt-BR" sz="1800" b="1" i="0" u="none" strike="noStrike" kern="1200" cap="none" spc="0" normalizeH="0" baseline="0" noProof="0">
              <a:ln>
                <a:noFill/>
              </a:ln>
              <a:solidFill>
                <a:prstClr val="black"/>
              </a:solidFill>
              <a:effectLst/>
              <a:uLnTx/>
              <a:uFillTx/>
              <a:latin typeface="Arial" panose="020B0604020202020204" pitchFamily="34" charset="0"/>
              <a:ea typeface="PMingLiU" panose="02020500000000000000" pitchFamily="18" charset="-120"/>
              <a:cs typeface="+mn-cs"/>
            </a:endParaRPr>
          </a:p>
        </p:txBody>
      </p:sp>
      <p:sp>
        <p:nvSpPr>
          <p:cNvPr id="31" name="Oval 24">
            <a:extLst>
              <a:ext uri="{FF2B5EF4-FFF2-40B4-BE49-F238E27FC236}">
                <a16:creationId xmlns:a16="http://schemas.microsoft.com/office/drawing/2014/main" id="{2092E440-A3B6-7C29-0EAA-0F93979F5BB7}"/>
              </a:ext>
            </a:extLst>
          </p:cNvPr>
          <p:cNvSpPr>
            <a:spLocks noChangeArrowheads="1"/>
          </p:cNvSpPr>
          <p:nvPr/>
        </p:nvSpPr>
        <p:spPr bwMode="auto">
          <a:xfrm>
            <a:off x="5327121" y="3924300"/>
            <a:ext cx="139700" cy="139700"/>
          </a:xfrm>
          <a:prstGeom prst="ellipse">
            <a:avLst/>
          </a:prstGeom>
          <a:solidFill>
            <a:srgbClr val="FF3300"/>
          </a:solidFill>
          <a:ln w="12700">
            <a:solidFill>
              <a:schemeClr val="tx1"/>
            </a:solidFill>
            <a:round/>
            <a:headEnd/>
            <a:tailEnd/>
          </a:ln>
        </p:spPr>
        <p:txBody>
          <a:bodyPr wrap="none" anchor="ctr"/>
          <a:lstStyle>
            <a:lvl1pPr>
              <a:defRPr kumimoji="1" b="1">
                <a:solidFill>
                  <a:schemeClr val="tx1"/>
                </a:solidFill>
                <a:latin typeface="Arial" panose="020B0604020202020204" pitchFamily="34" charset="0"/>
                <a:ea typeface="PMingLiU" panose="02020500000000000000" pitchFamily="18" charset="-120"/>
              </a:defRPr>
            </a:lvl1pPr>
            <a:lvl2pPr marL="742950" indent="-285750">
              <a:defRPr kumimoji="1" b="1">
                <a:solidFill>
                  <a:schemeClr val="tx1"/>
                </a:solidFill>
                <a:latin typeface="Arial" panose="020B0604020202020204" pitchFamily="34" charset="0"/>
                <a:ea typeface="PMingLiU" panose="02020500000000000000" pitchFamily="18" charset="-120"/>
              </a:defRPr>
            </a:lvl2pPr>
            <a:lvl3pPr marL="1143000" indent="-228600">
              <a:defRPr kumimoji="1" b="1">
                <a:solidFill>
                  <a:schemeClr val="tx1"/>
                </a:solidFill>
                <a:latin typeface="Arial" panose="020B0604020202020204" pitchFamily="34" charset="0"/>
                <a:ea typeface="PMingLiU" panose="02020500000000000000" pitchFamily="18" charset="-120"/>
              </a:defRPr>
            </a:lvl3pPr>
            <a:lvl4pPr marL="1600200" indent="-228600">
              <a:defRPr kumimoji="1" b="1">
                <a:solidFill>
                  <a:schemeClr val="tx1"/>
                </a:solidFill>
                <a:latin typeface="Arial" panose="020B0604020202020204" pitchFamily="34" charset="0"/>
                <a:ea typeface="PMingLiU" panose="02020500000000000000" pitchFamily="18" charset="-120"/>
              </a:defRPr>
            </a:lvl4pPr>
            <a:lvl5pPr marL="2057400" indent="-228600">
              <a:defRPr kumimoji="1" b="1">
                <a:solidFill>
                  <a:schemeClr val="tx1"/>
                </a:solidFill>
                <a:latin typeface="Arial" panose="020B0604020202020204" pitchFamily="34" charset="0"/>
                <a:ea typeface="PMingLiU" panose="02020500000000000000" pitchFamily="18" charset="-120"/>
              </a:defRPr>
            </a:lvl5pPr>
            <a:lvl6pPr marL="25146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6pPr>
            <a:lvl7pPr marL="29718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7pPr>
            <a:lvl8pPr marL="34290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8pPr>
            <a:lvl9pPr marL="38862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AU" altLang="pt-BR" sz="1800" b="1" i="0" u="none" strike="noStrike" kern="1200" cap="none" spc="0" normalizeH="0" baseline="0" noProof="0">
              <a:ln>
                <a:noFill/>
              </a:ln>
              <a:solidFill>
                <a:prstClr val="black"/>
              </a:solidFill>
              <a:effectLst/>
              <a:uLnTx/>
              <a:uFillTx/>
              <a:latin typeface="Arial" panose="020B0604020202020204" pitchFamily="34" charset="0"/>
              <a:ea typeface="PMingLiU" panose="02020500000000000000" pitchFamily="18" charset="-120"/>
              <a:cs typeface="+mn-cs"/>
            </a:endParaRPr>
          </a:p>
        </p:txBody>
      </p:sp>
      <p:sp>
        <p:nvSpPr>
          <p:cNvPr id="32" name="Oval 25">
            <a:extLst>
              <a:ext uri="{FF2B5EF4-FFF2-40B4-BE49-F238E27FC236}">
                <a16:creationId xmlns:a16="http://schemas.microsoft.com/office/drawing/2014/main" id="{577BC2E4-9C5F-868C-FE75-B59EF01B3CF5}"/>
              </a:ext>
            </a:extLst>
          </p:cNvPr>
          <p:cNvSpPr>
            <a:spLocks noChangeArrowheads="1"/>
          </p:cNvSpPr>
          <p:nvPr/>
        </p:nvSpPr>
        <p:spPr bwMode="auto">
          <a:xfrm>
            <a:off x="5687483" y="4383087"/>
            <a:ext cx="139700" cy="139700"/>
          </a:xfrm>
          <a:prstGeom prst="ellipse">
            <a:avLst/>
          </a:prstGeom>
          <a:solidFill>
            <a:srgbClr val="FF3300"/>
          </a:solidFill>
          <a:ln w="12700">
            <a:solidFill>
              <a:schemeClr val="tx1"/>
            </a:solidFill>
            <a:round/>
            <a:headEnd/>
            <a:tailEnd/>
          </a:ln>
        </p:spPr>
        <p:txBody>
          <a:bodyPr wrap="none" anchor="ctr"/>
          <a:lstStyle>
            <a:lvl1pPr>
              <a:defRPr kumimoji="1" b="1">
                <a:solidFill>
                  <a:schemeClr val="tx1"/>
                </a:solidFill>
                <a:latin typeface="Arial" panose="020B0604020202020204" pitchFamily="34" charset="0"/>
                <a:ea typeface="PMingLiU" panose="02020500000000000000" pitchFamily="18" charset="-120"/>
              </a:defRPr>
            </a:lvl1pPr>
            <a:lvl2pPr marL="742950" indent="-285750">
              <a:defRPr kumimoji="1" b="1">
                <a:solidFill>
                  <a:schemeClr val="tx1"/>
                </a:solidFill>
                <a:latin typeface="Arial" panose="020B0604020202020204" pitchFamily="34" charset="0"/>
                <a:ea typeface="PMingLiU" panose="02020500000000000000" pitchFamily="18" charset="-120"/>
              </a:defRPr>
            </a:lvl2pPr>
            <a:lvl3pPr marL="1143000" indent="-228600">
              <a:defRPr kumimoji="1" b="1">
                <a:solidFill>
                  <a:schemeClr val="tx1"/>
                </a:solidFill>
                <a:latin typeface="Arial" panose="020B0604020202020204" pitchFamily="34" charset="0"/>
                <a:ea typeface="PMingLiU" panose="02020500000000000000" pitchFamily="18" charset="-120"/>
              </a:defRPr>
            </a:lvl3pPr>
            <a:lvl4pPr marL="1600200" indent="-228600">
              <a:defRPr kumimoji="1" b="1">
                <a:solidFill>
                  <a:schemeClr val="tx1"/>
                </a:solidFill>
                <a:latin typeface="Arial" panose="020B0604020202020204" pitchFamily="34" charset="0"/>
                <a:ea typeface="PMingLiU" panose="02020500000000000000" pitchFamily="18" charset="-120"/>
              </a:defRPr>
            </a:lvl4pPr>
            <a:lvl5pPr marL="2057400" indent="-228600">
              <a:defRPr kumimoji="1" b="1">
                <a:solidFill>
                  <a:schemeClr val="tx1"/>
                </a:solidFill>
                <a:latin typeface="Arial" panose="020B0604020202020204" pitchFamily="34" charset="0"/>
                <a:ea typeface="PMingLiU" panose="02020500000000000000" pitchFamily="18" charset="-120"/>
              </a:defRPr>
            </a:lvl5pPr>
            <a:lvl6pPr marL="25146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6pPr>
            <a:lvl7pPr marL="29718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7pPr>
            <a:lvl8pPr marL="34290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8pPr>
            <a:lvl9pPr marL="38862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AU" altLang="pt-BR" sz="1800" b="1" i="0" u="none" strike="noStrike" kern="1200" cap="none" spc="0" normalizeH="0" baseline="0" noProof="0">
              <a:ln>
                <a:noFill/>
              </a:ln>
              <a:solidFill>
                <a:prstClr val="black"/>
              </a:solidFill>
              <a:effectLst/>
              <a:uLnTx/>
              <a:uFillTx/>
              <a:latin typeface="Arial" panose="020B0604020202020204" pitchFamily="34" charset="0"/>
              <a:ea typeface="PMingLiU" panose="02020500000000000000" pitchFamily="18" charset="-120"/>
              <a:cs typeface="+mn-cs"/>
            </a:endParaRPr>
          </a:p>
        </p:txBody>
      </p:sp>
      <p:sp>
        <p:nvSpPr>
          <p:cNvPr id="33" name="Oval 26">
            <a:extLst>
              <a:ext uri="{FF2B5EF4-FFF2-40B4-BE49-F238E27FC236}">
                <a16:creationId xmlns:a16="http://schemas.microsoft.com/office/drawing/2014/main" id="{6A230954-46F0-75BF-95F7-F64A4FF39F17}"/>
              </a:ext>
            </a:extLst>
          </p:cNvPr>
          <p:cNvSpPr>
            <a:spLocks noChangeArrowheads="1"/>
          </p:cNvSpPr>
          <p:nvPr/>
        </p:nvSpPr>
        <p:spPr bwMode="auto">
          <a:xfrm>
            <a:off x="5223933" y="3471862"/>
            <a:ext cx="139700" cy="139700"/>
          </a:xfrm>
          <a:prstGeom prst="ellipse">
            <a:avLst/>
          </a:prstGeom>
          <a:solidFill>
            <a:srgbClr val="FF3300"/>
          </a:solidFill>
          <a:ln w="12700">
            <a:solidFill>
              <a:schemeClr val="tx1"/>
            </a:solidFill>
            <a:round/>
            <a:headEnd/>
            <a:tailEnd/>
          </a:ln>
        </p:spPr>
        <p:txBody>
          <a:bodyPr wrap="none" anchor="ctr"/>
          <a:lstStyle>
            <a:lvl1pPr>
              <a:defRPr kumimoji="1" b="1">
                <a:solidFill>
                  <a:schemeClr val="tx1"/>
                </a:solidFill>
                <a:latin typeface="Arial" panose="020B0604020202020204" pitchFamily="34" charset="0"/>
                <a:ea typeface="PMingLiU" panose="02020500000000000000" pitchFamily="18" charset="-120"/>
              </a:defRPr>
            </a:lvl1pPr>
            <a:lvl2pPr marL="742950" indent="-285750">
              <a:defRPr kumimoji="1" b="1">
                <a:solidFill>
                  <a:schemeClr val="tx1"/>
                </a:solidFill>
                <a:latin typeface="Arial" panose="020B0604020202020204" pitchFamily="34" charset="0"/>
                <a:ea typeface="PMingLiU" panose="02020500000000000000" pitchFamily="18" charset="-120"/>
              </a:defRPr>
            </a:lvl2pPr>
            <a:lvl3pPr marL="1143000" indent="-228600">
              <a:defRPr kumimoji="1" b="1">
                <a:solidFill>
                  <a:schemeClr val="tx1"/>
                </a:solidFill>
                <a:latin typeface="Arial" panose="020B0604020202020204" pitchFamily="34" charset="0"/>
                <a:ea typeface="PMingLiU" panose="02020500000000000000" pitchFamily="18" charset="-120"/>
              </a:defRPr>
            </a:lvl3pPr>
            <a:lvl4pPr marL="1600200" indent="-228600">
              <a:defRPr kumimoji="1" b="1">
                <a:solidFill>
                  <a:schemeClr val="tx1"/>
                </a:solidFill>
                <a:latin typeface="Arial" panose="020B0604020202020204" pitchFamily="34" charset="0"/>
                <a:ea typeface="PMingLiU" panose="02020500000000000000" pitchFamily="18" charset="-120"/>
              </a:defRPr>
            </a:lvl4pPr>
            <a:lvl5pPr marL="2057400" indent="-228600">
              <a:defRPr kumimoji="1" b="1">
                <a:solidFill>
                  <a:schemeClr val="tx1"/>
                </a:solidFill>
                <a:latin typeface="Arial" panose="020B0604020202020204" pitchFamily="34" charset="0"/>
                <a:ea typeface="PMingLiU" panose="02020500000000000000" pitchFamily="18" charset="-120"/>
              </a:defRPr>
            </a:lvl5pPr>
            <a:lvl6pPr marL="25146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6pPr>
            <a:lvl7pPr marL="29718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7pPr>
            <a:lvl8pPr marL="34290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8pPr>
            <a:lvl9pPr marL="38862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AU" altLang="pt-BR" sz="1800" b="1" i="0" u="none" strike="noStrike" kern="1200" cap="none" spc="0" normalizeH="0" baseline="0" noProof="0">
              <a:ln>
                <a:noFill/>
              </a:ln>
              <a:solidFill>
                <a:prstClr val="black"/>
              </a:solidFill>
              <a:effectLst/>
              <a:uLnTx/>
              <a:uFillTx/>
              <a:latin typeface="Arial" panose="020B0604020202020204" pitchFamily="34" charset="0"/>
              <a:ea typeface="PMingLiU" panose="02020500000000000000" pitchFamily="18" charset="-120"/>
              <a:cs typeface="+mn-cs"/>
            </a:endParaRPr>
          </a:p>
        </p:txBody>
      </p:sp>
      <p:sp>
        <p:nvSpPr>
          <p:cNvPr id="34" name="Line 27">
            <a:extLst>
              <a:ext uri="{FF2B5EF4-FFF2-40B4-BE49-F238E27FC236}">
                <a16:creationId xmlns:a16="http://schemas.microsoft.com/office/drawing/2014/main" id="{D7CAD6A3-0EC8-D264-0815-900E775C2E94}"/>
              </a:ext>
            </a:extLst>
          </p:cNvPr>
          <p:cNvSpPr>
            <a:spLocks noChangeShapeType="1"/>
          </p:cNvSpPr>
          <p:nvPr/>
        </p:nvSpPr>
        <p:spPr bwMode="auto">
          <a:xfrm flipH="1" flipV="1">
            <a:off x="6062133" y="4681537"/>
            <a:ext cx="1066800" cy="914400"/>
          </a:xfrm>
          <a:prstGeom prst="line">
            <a:avLst/>
          </a:prstGeom>
          <a:noFill/>
          <a:ln w="76200">
            <a:solidFill>
              <a:srgbClr val="FF3300"/>
            </a:solidFill>
            <a:round/>
            <a:headEnd type="none" w="sm" len="sm"/>
            <a:tailEnd type="stealth" w="med" len="lg"/>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35" name="Line 28">
            <a:extLst>
              <a:ext uri="{FF2B5EF4-FFF2-40B4-BE49-F238E27FC236}">
                <a16:creationId xmlns:a16="http://schemas.microsoft.com/office/drawing/2014/main" id="{9F3E1FAC-66A1-1AD7-B83B-0D397D2B466F}"/>
              </a:ext>
            </a:extLst>
          </p:cNvPr>
          <p:cNvSpPr>
            <a:spLocks noChangeShapeType="1"/>
          </p:cNvSpPr>
          <p:nvPr/>
        </p:nvSpPr>
        <p:spPr bwMode="auto">
          <a:xfrm flipH="1" flipV="1">
            <a:off x="6214533" y="3767137"/>
            <a:ext cx="1066800" cy="1752600"/>
          </a:xfrm>
          <a:prstGeom prst="line">
            <a:avLst/>
          </a:prstGeom>
          <a:noFill/>
          <a:ln w="76200">
            <a:solidFill>
              <a:srgbClr val="FF3300"/>
            </a:solidFill>
            <a:round/>
            <a:headEnd type="none" w="sm" len="sm"/>
            <a:tailEnd type="stealth" w="med" len="lg"/>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36" name="Rectangle 29">
            <a:extLst>
              <a:ext uri="{FF2B5EF4-FFF2-40B4-BE49-F238E27FC236}">
                <a16:creationId xmlns:a16="http://schemas.microsoft.com/office/drawing/2014/main" id="{7683C5D0-FB42-15AE-4442-FC2D12646A41}"/>
              </a:ext>
            </a:extLst>
          </p:cNvPr>
          <p:cNvSpPr>
            <a:spLocks noChangeArrowheads="1"/>
          </p:cNvSpPr>
          <p:nvPr/>
        </p:nvSpPr>
        <p:spPr bwMode="auto">
          <a:xfrm>
            <a:off x="5922433" y="2863850"/>
            <a:ext cx="806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a:defRPr kumimoji="1" b="1">
                <a:solidFill>
                  <a:schemeClr val="tx1"/>
                </a:solidFill>
                <a:latin typeface="Arial" panose="020B0604020202020204" pitchFamily="34" charset="0"/>
                <a:ea typeface="PMingLiU" panose="02020500000000000000" pitchFamily="18" charset="-120"/>
              </a:defRPr>
            </a:lvl1pPr>
            <a:lvl2pPr marL="742950" indent="-285750" defTabSz="762000">
              <a:defRPr kumimoji="1" b="1">
                <a:solidFill>
                  <a:schemeClr val="tx1"/>
                </a:solidFill>
                <a:latin typeface="Arial" panose="020B0604020202020204" pitchFamily="34" charset="0"/>
                <a:ea typeface="PMingLiU" panose="02020500000000000000" pitchFamily="18" charset="-120"/>
              </a:defRPr>
            </a:lvl2pPr>
            <a:lvl3pPr marL="1143000" indent="-228600" defTabSz="762000">
              <a:defRPr kumimoji="1" b="1">
                <a:solidFill>
                  <a:schemeClr val="tx1"/>
                </a:solidFill>
                <a:latin typeface="Arial" panose="020B0604020202020204" pitchFamily="34" charset="0"/>
                <a:ea typeface="PMingLiU" panose="02020500000000000000" pitchFamily="18" charset="-120"/>
              </a:defRPr>
            </a:lvl3pPr>
            <a:lvl4pPr marL="1600200" indent="-228600" defTabSz="762000">
              <a:defRPr kumimoji="1" b="1">
                <a:solidFill>
                  <a:schemeClr val="tx1"/>
                </a:solidFill>
                <a:latin typeface="Arial" panose="020B0604020202020204" pitchFamily="34" charset="0"/>
                <a:ea typeface="PMingLiU" panose="02020500000000000000" pitchFamily="18" charset="-120"/>
              </a:defRPr>
            </a:lvl4pPr>
            <a:lvl5pPr marL="2057400" indent="-228600" defTabSz="762000">
              <a:defRPr kumimoji="1" b="1">
                <a:solidFill>
                  <a:schemeClr val="tx1"/>
                </a:solidFill>
                <a:latin typeface="Arial" panose="020B0604020202020204" pitchFamily="34" charset="0"/>
                <a:ea typeface="PMingLiU" panose="02020500000000000000" pitchFamily="18" charset="-120"/>
              </a:defRPr>
            </a:lvl5pPr>
            <a:lvl6pPr marL="25146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6pPr>
            <a:lvl7pPr marL="29718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7pPr>
            <a:lvl8pPr marL="34290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8pPr>
            <a:lvl9pPr marL="38862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9pPr>
          </a:lstStyle>
          <a:p>
            <a:pPr marL="0" marR="0" lvl="0" indent="0" algn="l" defTabSz="762000" rtl="0" eaLnBrk="1" fontAlgn="auto" latinLnBrk="0" hangingPunct="1">
              <a:lnSpc>
                <a:spcPct val="100000"/>
              </a:lnSpc>
              <a:spcBef>
                <a:spcPts val="0"/>
              </a:spcBef>
              <a:spcAft>
                <a:spcPts val="0"/>
              </a:spcAft>
              <a:buClrTx/>
              <a:buSzTx/>
              <a:buFontTx/>
              <a:buNone/>
              <a:tabLst/>
              <a:defRPr/>
            </a:pPr>
            <a:r>
              <a:rPr kumimoji="1" lang="en-US" altLang="pt-BR" sz="1800" b="1" i="0" u="sng" strike="noStrike" kern="1200" cap="none" spc="0" normalizeH="0" baseline="0" noProof="0">
                <a:ln>
                  <a:noFill/>
                </a:ln>
                <a:solidFill>
                  <a:srgbClr val="E97132"/>
                </a:solidFill>
                <a:effectLst/>
                <a:uLnTx/>
                <a:uFillTx/>
                <a:latin typeface="Times New Roman" panose="02020603050405020304" pitchFamily="18" charset="0"/>
                <a:ea typeface="PMingLiU" panose="02020500000000000000" pitchFamily="18" charset="-120"/>
                <a:cs typeface="Times New Roman" panose="02020603050405020304" pitchFamily="18" charset="0"/>
              </a:rPr>
              <a:t>Taipé</a:t>
            </a:r>
          </a:p>
        </p:txBody>
      </p:sp>
      <p:sp>
        <p:nvSpPr>
          <p:cNvPr id="37" name="Rectangle 30">
            <a:extLst>
              <a:ext uri="{FF2B5EF4-FFF2-40B4-BE49-F238E27FC236}">
                <a16:creationId xmlns:a16="http://schemas.microsoft.com/office/drawing/2014/main" id="{E7B06A32-C75B-FB1B-6CF3-13C8EF5F949C}"/>
              </a:ext>
            </a:extLst>
          </p:cNvPr>
          <p:cNvSpPr>
            <a:spLocks noChangeArrowheads="1"/>
          </p:cNvSpPr>
          <p:nvPr/>
        </p:nvSpPr>
        <p:spPr bwMode="auto">
          <a:xfrm>
            <a:off x="4233333" y="3244850"/>
            <a:ext cx="1060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a:defRPr kumimoji="1" b="1">
                <a:solidFill>
                  <a:schemeClr val="tx1"/>
                </a:solidFill>
                <a:latin typeface="Arial" panose="020B0604020202020204" pitchFamily="34" charset="0"/>
                <a:ea typeface="PMingLiU" panose="02020500000000000000" pitchFamily="18" charset="-120"/>
              </a:defRPr>
            </a:lvl1pPr>
            <a:lvl2pPr marL="742950" indent="-285750" defTabSz="762000">
              <a:defRPr kumimoji="1" b="1">
                <a:solidFill>
                  <a:schemeClr val="tx1"/>
                </a:solidFill>
                <a:latin typeface="Arial" panose="020B0604020202020204" pitchFamily="34" charset="0"/>
                <a:ea typeface="PMingLiU" panose="02020500000000000000" pitchFamily="18" charset="-120"/>
              </a:defRPr>
            </a:lvl2pPr>
            <a:lvl3pPr marL="1143000" indent="-228600" defTabSz="762000">
              <a:defRPr kumimoji="1" b="1">
                <a:solidFill>
                  <a:schemeClr val="tx1"/>
                </a:solidFill>
                <a:latin typeface="Arial" panose="020B0604020202020204" pitchFamily="34" charset="0"/>
                <a:ea typeface="PMingLiU" panose="02020500000000000000" pitchFamily="18" charset="-120"/>
              </a:defRPr>
            </a:lvl3pPr>
            <a:lvl4pPr marL="1600200" indent="-228600" defTabSz="762000">
              <a:defRPr kumimoji="1" b="1">
                <a:solidFill>
                  <a:schemeClr val="tx1"/>
                </a:solidFill>
                <a:latin typeface="Arial" panose="020B0604020202020204" pitchFamily="34" charset="0"/>
                <a:ea typeface="PMingLiU" panose="02020500000000000000" pitchFamily="18" charset="-120"/>
              </a:defRPr>
            </a:lvl4pPr>
            <a:lvl5pPr marL="2057400" indent="-228600" defTabSz="762000">
              <a:defRPr kumimoji="1" b="1">
                <a:solidFill>
                  <a:schemeClr val="tx1"/>
                </a:solidFill>
                <a:latin typeface="Arial" panose="020B0604020202020204" pitchFamily="34" charset="0"/>
                <a:ea typeface="PMingLiU" panose="02020500000000000000" pitchFamily="18" charset="-120"/>
              </a:defRPr>
            </a:lvl5pPr>
            <a:lvl6pPr marL="25146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6pPr>
            <a:lvl7pPr marL="29718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7pPr>
            <a:lvl8pPr marL="34290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8pPr>
            <a:lvl9pPr marL="38862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9pPr>
          </a:lstStyle>
          <a:p>
            <a:pPr marL="0" marR="0" lvl="0" indent="0" algn="l" defTabSz="762000" rtl="0" eaLnBrk="1" fontAlgn="auto" latinLnBrk="0" hangingPunct="1">
              <a:lnSpc>
                <a:spcPct val="100000"/>
              </a:lnSpc>
              <a:spcBef>
                <a:spcPts val="0"/>
              </a:spcBef>
              <a:spcAft>
                <a:spcPts val="0"/>
              </a:spcAft>
              <a:buClrTx/>
              <a:buSzTx/>
              <a:buFontTx/>
              <a:buNone/>
              <a:tabLst/>
              <a:defRPr/>
            </a:pPr>
            <a:r>
              <a:rPr kumimoji="1" lang="en-US" altLang="pt-BR" sz="1800" b="1" i="0" u="sng" strike="noStrike" kern="1200" cap="none" spc="0" normalizeH="0" baseline="0" noProof="0">
                <a:ln>
                  <a:noFill/>
                </a:ln>
                <a:solidFill>
                  <a:srgbClr val="E97132"/>
                </a:solidFill>
                <a:effectLst/>
                <a:uLnTx/>
                <a:uFillTx/>
                <a:latin typeface="Times New Roman" panose="02020603050405020304" pitchFamily="18" charset="0"/>
                <a:ea typeface="PMingLiU" panose="02020500000000000000" pitchFamily="18" charset="-120"/>
                <a:cs typeface="Times New Roman" panose="02020603050405020304" pitchFamily="18" charset="0"/>
              </a:rPr>
              <a:t>Bancoc</a:t>
            </a:r>
          </a:p>
        </p:txBody>
      </p:sp>
      <p:sp>
        <p:nvSpPr>
          <p:cNvPr id="38" name="Rectangle 31">
            <a:extLst>
              <a:ext uri="{FF2B5EF4-FFF2-40B4-BE49-F238E27FC236}">
                <a16:creationId xmlns:a16="http://schemas.microsoft.com/office/drawing/2014/main" id="{C38856A8-2DC5-71FA-B8F5-CB716C19AA5A}"/>
              </a:ext>
            </a:extLst>
          </p:cNvPr>
          <p:cNvSpPr>
            <a:spLocks noChangeArrowheads="1"/>
          </p:cNvSpPr>
          <p:nvPr/>
        </p:nvSpPr>
        <p:spPr bwMode="auto">
          <a:xfrm>
            <a:off x="3666596" y="3781425"/>
            <a:ext cx="16637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a:defRPr kumimoji="1" b="1">
                <a:solidFill>
                  <a:schemeClr val="tx1"/>
                </a:solidFill>
                <a:latin typeface="Arial" panose="020B0604020202020204" pitchFamily="34" charset="0"/>
                <a:ea typeface="PMingLiU" panose="02020500000000000000" pitchFamily="18" charset="-120"/>
              </a:defRPr>
            </a:lvl1pPr>
            <a:lvl2pPr marL="742950" indent="-285750" defTabSz="762000">
              <a:defRPr kumimoji="1" b="1">
                <a:solidFill>
                  <a:schemeClr val="tx1"/>
                </a:solidFill>
                <a:latin typeface="Arial" panose="020B0604020202020204" pitchFamily="34" charset="0"/>
                <a:ea typeface="PMingLiU" panose="02020500000000000000" pitchFamily="18" charset="-120"/>
              </a:defRPr>
            </a:lvl2pPr>
            <a:lvl3pPr marL="1143000" indent="-228600" defTabSz="762000">
              <a:defRPr kumimoji="1" b="1">
                <a:solidFill>
                  <a:schemeClr val="tx1"/>
                </a:solidFill>
                <a:latin typeface="Arial" panose="020B0604020202020204" pitchFamily="34" charset="0"/>
                <a:ea typeface="PMingLiU" panose="02020500000000000000" pitchFamily="18" charset="-120"/>
              </a:defRPr>
            </a:lvl3pPr>
            <a:lvl4pPr marL="1600200" indent="-228600" defTabSz="762000">
              <a:defRPr kumimoji="1" b="1">
                <a:solidFill>
                  <a:schemeClr val="tx1"/>
                </a:solidFill>
                <a:latin typeface="Arial" panose="020B0604020202020204" pitchFamily="34" charset="0"/>
                <a:ea typeface="PMingLiU" panose="02020500000000000000" pitchFamily="18" charset="-120"/>
              </a:defRPr>
            </a:lvl4pPr>
            <a:lvl5pPr marL="2057400" indent="-228600" defTabSz="762000">
              <a:defRPr kumimoji="1" b="1">
                <a:solidFill>
                  <a:schemeClr val="tx1"/>
                </a:solidFill>
                <a:latin typeface="Arial" panose="020B0604020202020204" pitchFamily="34" charset="0"/>
                <a:ea typeface="PMingLiU" panose="02020500000000000000" pitchFamily="18" charset="-120"/>
              </a:defRPr>
            </a:lvl5pPr>
            <a:lvl6pPr marL="25146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6pPr>
            <a:lvl7pPr marL="29718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7pPr>
            <a:lvl8pPr marL="34290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8pPr>
            <a:lvl9pPr marL="38862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9pPr>
          </a:lstStyle>
          <a:p>
            <a:pPr marL="0" marR="0" lvl="0" indent="0" algn="l" defTabSz="762000" rtl="0" eaLnBrk="1" fontAlgn="auto" latinLnBrk="0" hangingPunct="1">
              <a:lnSpc>
                <a:spcPct val="100000"/>
              </a:lnSpc>
              <a:spcBef>
                <a:spcPts val="0"/>
              </a:spcBef>
              <a:spcAft>
                <a:spcPts val="0"/>
              </a:spcAft>
              <a:buClrTx/>
              <a:buSzTx/>
              <a:buFontTx/>
              <a:buNone/>
              <a:tabLst/>
              <a:defRPr/>
            </a:pPr>
            <a:r>
              <a:rPr kumimoji="1" lang="en-US" altLang="pt-BR" sz="1800" b="1" i="0" u="sng" strike="noStrike" kern="1200" cap="none" spc="0" normalizeH="0" baseline="0" noProof="0">
                <a:ln>
                  <a:noFill/>
                </a:ln>
                <a:solidFill>
                  <a:srgbClr val="E97132"/>
                </a:solidFill>
                <a:effectLst/>
                <a:uLnTx/>
                <a:uFillTx/>
                <a:latin typeface="Times New Roman" panose="02020603050405020304" pitchFamily="18" charset="0"/>
                <a:ea typeface="PMingLiU" panose="02020500000000000000" pitchFamily="18" charset="-120"/>
                <a:cs typeface="Times New Roman" panose="02020603050405020304" pitchFamily="18" charset="0"/>
              </a:rPr>
              <a:t>Kuala Lumpur</a:t>
            </a:r>
          </a:p>
        </p:txBody>
      </p:sp>
      <p:sp>
        <p:nvSpPr>
          <p:cNvPr id="39" name="Rectangle 32">
            <a:extLst>
              <a:ext uri="{FF2B5EF4-FFF2-40B4-BE49-F238E27FC236}">
                <a16:creationId xmlns:a16="http://schemas.microsoft.com/office/drawing/2014/main" id="{3A2D4060-36E2-E3EA-246B-C9AF5AC988BC}"/>
              </a:ext>
            </a:extLst>
          </p:cNvPr>
          <p:cNvSpPr>
            <a:spLocks noChangeArrowheads="1"/>
          </p:cNvSpPr>
          <p:nvPr/>
        </p:nvSpPr>
        <p:spPr bwMode="auto">
          <a:xfrm>
            <a:off x="4760383" y="4392612"/>
            <a:ext cx="946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a:defRPr kumimoji="1" b="1">
                <a:solidFill>
                  <a:schemeClr val="tx1"/>
                </a:solidFill>
                <a:latin typeface="Arial" panose="020B0604020202020204" pitchFamily="34" charset="0"/>
                <a:ea typeface="PMingLiU" panose="02020500000000000000" pitchFamily="18" charset="-120"/>
              </a:defRPr>
            </a:lvl1pPr>
            <a:lvl2pPr marL="742950" indent="-285750" defTabSz="762000">
              <a:defRPr kumimoji="1" b="1">
                <a:solidFill>
                  <a:schemeClr val="tx1"/>
                </a:solidFill>
                <a:latin typeface="Arial" panose="020B0604020202020204" pitchFamily="34" charset="0"/>
                <a:ea typeface="PMingLiU" panose="02020500000000000000" pitchFamily="18" charset="-120"/>
              </a:defRPr>
            </a:lvl2pPr>
            <a:lvl3pPr marL="1143000" indent="-228600" defTabSz="762000">
              <a:defRPr kumimoji="1" b="1">
                <a:solidFill>
                  <a:schemeClr val="tx1"/>
                </a:solidFill>
                <a:latin typeface="Arial" panose="020B0604020202020204" pitchFamily="34" charset="0"/>
                <a:ea typeface="PMingLiU" panose="02020500000000000000" pitchFamily="18" charset="-120"/>
              </a:defRPr>
            </a:lvl3pPr>
            <a:lvl4pPr marL="1600200" indent="-228600" defTabSz="762000">
              <a:defRPr kumimoji="1" b="1">
                <a:solidFill>
                  <a:schemeClr val="tx1"/>
                </a:solidFill>
                <a:latin typeface="Arial" panose="020B0604020202020204" pitchFamily="34" charset="0"/>
                <a:ea typeface="PMingLiU" panose="02020500000000000000" pitchFamily="18" charset="-120"/>
              </a:defRPr>
            </a:lvl4pPr>
            <a:lvl5pPr marL="2057400" indent="-228600" defTabSz="762000">
              <a:defRPr kumimoji="1" b="1">
                <a:solidFill>
                  <a:schemeClr val="tx1"/>
                </a:solidFill>
                <a:latin typeface="Arial" panose="020B0604020202020204" pitchFamily="34" charset="0"/>
                <a:ea typeface="PMingLiU" panose="02020500000000000000" pitchFamily="18" charset="-120"/>
              </a:defRPr>
            </a:lvl5pPr>
            <a:lvl6pPr marL="25146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6pPr>
            <a:lvl7pPr marL="29718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7pPr>
            <a:lvl8pPr marL="34290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8pPr>
            <a:lvl9pPr marL="38862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9pPr>
          </a:lstStyle>
          <a:p>
            <a:pPr marL="0" marR="0" lvl="0" indent="0" algn="l" defTabSz="762000" rtl="0" eaLnBrk="1" fontAlgn="auto" latinLnBrk="0" hangingPunct="1">
              <a:lnSpc>
                <a:spcPct val="100000"/>
              </a:lnSpc>
              <a:spcBef>
                <a:spcPts val="0"/>
              </a:spcBef>
              <a:spcAft>
                <a:spcPts val="0"/>
              </a:spcAft>
              <a:buClrTx/>
              <a:buSzTx/>
              <a:buFontTx/>
              <a:buNone/>
              <a:tabLst/>
              <a:defRPr/>
            </a:pPr>
            <a:r>
              <a:rPr kumimoji="1" lang="en-US" altLang="pt-BR" sz="1800" b="1" i="0" u="none" strike="noStrike" kern="1200" cap="none" spc="0" normalizeH="0" baseline="0" noProof="0">
                <a:ln>
                  <a:noFill/>
                </a:ln>
                <a:solidFill>
                  <a:srgbClr val="E97132"/>
                </a:solidFill>
                <a:effectLst/>
                <a:uLnTx/>
                <a:uFillTx/>
                <a:latin typeface="Times New Roman" panose="02020603050405020304" pitchFamily="18" charset="0"/>
                <a:ea typeface="PMingLiU" panose="02020500000000000000" pitchFamily="18" charset="-120"/>
                <a:cs typeface="Times New Roman" panose="02020603050405020304" pitchFamily="18" charset="0"/>
              </a:rPr>
              <a:t>Jacarta</a:t>
            </a:r>
          </a:p>
        </p:txBody>
      </p:sp>
      <p:sp>
        <p:nvSpPr>
          <p:cNvPr id="40" name="Oval 34">
            <a:extLst>
              <a:ext uri="{FF2B5EF4-FFF2-40B4-BE49-F238E27FC236}">
                <a16:creationId xmlns:a16="http://schemas.microsoft.com/office/drawing/2014/main" id="{339E3B47-F4DF-D841-AA3B-580FE34F27E9}"/>
              </a:ext>
            </a:extLst>
          </p:cNvPr>
          <p:cNvSpPr>
            <a:spLocks noChangeArrowheads="1"/>
          </p:cNvSpPr>
          <p:nvPr/>
        </p:nvSpPr>
        <p:spPr bwMode="auto">
          <a:xfrm>
            <a:off x="5452533" y="3090862"/>
            <a:ext cx="139700" cy="139700"/>
          </a:xfrm>
          <a:prstGeom prst="ellipse">
            <a:avLst/>
          </a:prstGeom>
          <a:solidFill>
            <a:srgbClr val="FF3300"/>
          </a:solidFill>
          <a:ln w="12700">
            <a:solidFill>
              <a:schemeClr val="tx1"/>
            </a:solidFill>
            <a:round/>
            <a:headEnd/>
            <a:tailEnd/>
          </a:ln>
        </p:spPr>
        <p:txBody>
          <a:bodyPr wrap="none" anchor="ctr"/>
          <a:lstStyle>
            <a:lvl1pPr>
              <a:defRPr kumimoji="1" b="1">
                <a:solidFill>
                  <a:schemeClr val="tx1"/>
                </a:solidFill>
                <a:latin typeface="Arial" panose="020B0604020202020204" pitchFamily="34" charset="0"/>
                <a:ea typeface="PMingLiU" panose="02020500000000000000" pitchFamily="18" charset="-120"/>
              </a:defRPr>
            </a:lvl1pPr>
            <a:lvl2pPr marL="742950" indent="-285750">
              <a:defRPr kumimoji="1" b="1">
                <a:solidFill>
                  <a:schemeClr val="tx1"/>
                </a:solidFill>
                <a:latin typeface="Arial" panose="020B0604020202020204" pitchFamily="34" charset="0"/>
                <a:ea typeface="PMingLiU" panose="02020500000000000000" pitchFamily="18" charset="-120"/>
              </a:defRPr>
            </a:lvl2pPr>
            <a:lvl3pPr marL="1143000" indent="-228600">
              <a:defRPr kumimoji="1" b="1">
                <a:solidFill>
                  <a:schemeClr val="tx1"/>
                </a:solidFill>
                <a:latin typeface="Arial" panose="020B0604020202020204" pitchFamily="34" charset="0"/>
                <a:ea typeface="PMingLiU" panose="02020500000000000000" pitchFamily="18" charset="-120"/>
              </a:defRPr>
            </a:lvl3pPr>
            <a:lvl4pPr marL="1600200" indent="-228600">
              <a:defRPr kumimoji="1" b="1">
                <a:solidFill>
                  <a:schemeClr val="tx1"/>
                </a:solidFill>
                <a:latin typeface="Arial" panose="020B0604020202020204" pitchFamily="34" charset="0"/>
                <a:ea typeface="PMingLiU" panose="02020500000000000000" pitchFamily="18" charset="-120"/>
              </a:defRPr>
            </a:lvl4pPr>
            <a:lvl5pPr marL="2057400" indent="-228600">
              <a:defRPr kumimoji="1" b="1">
                <a:solidFill>
                  <a:schemeClr val="tx1"/>
                </a:solidFill>
                <a:latin typeface="Arial" panose="020B0604020202020204" pitchFamily="34" charset="0"/>
                <a:ea typeface="PMingLiU" panose="02020500000000000000" pitchFamily="18" charset="-120"/>
              </a:defRPr>
            </a:lvl5pPr>
            <a:lvl6pPr marL="25146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6pPr>
            <a:lvl7pPr marL="29718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7pPr>
            <a:lvl8pPr marL="34290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8pPr>
            <a:lvl9pPr marL="38862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AU" altLang="pt-BR" sz="1800" b="1" i="0" u="none" strike="noStrike" kern="1200" cap="none" spc="0" normalizeH="0" baseline="0" noProof="0">
              <a:ln>
                <a:noFill/>
              </a:ln>
              <a:solidFill>
                <a:prstClr val="black"/>
              </a:solidFill>
              <a:effectLst/>
              <a:uLnTx/>
              <a:uFillTx/>
              <a:latin typeface="Arial" panose="020B0604020202020204" pitchFamily="34" charset="0"/>
              <a:ea typeface="PMingLiU" panose="02020500000000000000" pitchFamily="18" charset="-120"/>
              <a:cs typeface="+mn-cs"/>
            </a:endParaRPr>
          </a:p>
        </p:txBody>
      </p:sp>
      <p:sp>
        <p:nvSpPr>
          <p:cNvPr id="41" name="Rectangle 35">
            <a:extLst>
              <a:ext uri="{FF2B5EF4-FFF2-40B4-BE49-F238E27FC236}">
                <a16:creationId xmlns:a16="http://schemas.microsoft.com/office/drawing/2014/main" id="{80F51BD7-E329-2629-E217-03993FE6327F}"/>
              </a:ext>
            </a:extLst>
          </p:cNvPr>
          <p:cNvSpPr>
            <a:spLocks noChangeArrowheads="1"/>
          </p:cNvSpPr>
          <p:nvPr/>
        </p:nvSpPr>
        <p:spPr bwMode="auto">
          <a:xfrm>
            <a:off x="4461933" y="2787650"/>
            <a:ext cx="13081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a:defRPr kumimoji="1" b="1">
                <a:solidFill>
                  <a:schemeClr val="tx1"/>
                </a:solidFill>
                <a:latin typeface="Arial" panose="020B0604020202020204" pitchFamily="34" charset="0"/>
                <a:ea typeface="PMingLiU" panose="02020500000000000000" pitchFamily="18" charset="-120"/>
              </a:defRPr>
            </a:lvl1pPr>
            <a:lvl2pPr marL="742950" indent="-285750" defTabSz="762000">
              <a:defRPr kumimoji="1" b="1">
                <a:solidFill>
                  <a:schemeClr val="tx1"/>
                </a:solidFill>
                <a:latin typeface="Arial" panose="020B0604020202020204" pitchFamily="34" charset="0"/>
                <a:ea typeface="PMingLiU" panose="02020500000000000000" pitchFamily="18" charset="-120"/>
              </a:defRPr>
            </a:lvl2pPr>
            <a:lvl3pPr marL="1143000" indent="-228600" defTabSz="762000">
              <a:defRPr kumimoji="1" b="1">
                <a:solidFill>
                  <a:schemeClr val="tx1"/>
                </a:solidFill>
                <a:latin typeface="Arial" panose="020B0604020202020204" pitchFamily="34" charset="0"/>
                <a:ea typeface="PMingLiU" panose="02020500000000000000" pitchFamily="18" charset="-120"/>
              </a:defRPr>
            </a:lvl3pPr>
            <a:lvl4pPr marL="1600200" indent="-228600" defTabSz="762000">
              <a:defRPr kumimoji="1" b="1">
                <a:solidFill>
                  <a:schemeClr val="tx1"/>
                </a:solidFill>
                <a:latin typeface="Arial" panose="020B0604020202020204" pitchFamily="34" charset="0"/>
                <a:ea typeface="PMingLiU" panose="02020500000000000000" pitchFamily="18" charset="-120"/>
              </a:defRPr>
            </a:lvl4pPr>
            <a:lvl5pPr marL="2057400" indent="-228600" defTabSz="762000">
              <a:defRPr kumimoji="1" b="1">
                <a:solidFill>
                  <a:schemeClr val="tx1"/>
                </a:solidFill>
                <a:latin typeface="Arial" panose="020B0604020202020204" pitchFamily="34" charset="0"/>
                <a:ea typeface="PMingLiU" panose="02020500000000000000" pitchFamily="18" charset="-120"/>
              </a:defRPr>
            </a:lvl5pPr>
            <a:lvl6pPr marL="25146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6pPr>
            <a:lvl7pPr marL="29718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7pPr>
            <a:lvl8pPr marL="34290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8pPr>
            <a:lvl9pPr marL="38862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9pPr>
          </a:lstStyle>
          <a:p>
            <a:pPr marL="0" marR="0" lvl="0" indent="0" algn="l" defTabSz="762000" rtl="0" eaLnBrk="1" fontAlgn="auto" latinLnBrk="0" hangingPunct="1">
              <a:lnSpc>
                <a:spcPct val="100000"/>
              </a:lnSpc>
              <a:spcBef>
                <a:spcPts val="0"/>
              </a:spcBef>
              <a:spcAft>
                <a:spcPts val="0"/>
              </a:spcAft>
              <a:buClrTx/>
              <a:buSzTx/>
              <a:buFontTx/>
              <a:buNone/>
              <a:tabLst/>
              <a:defRPr/>
            </a:pPr>
            <a:r>
              <a:rPr kumimoji="1" lang="en-US" altLang="pt-BR" sz="1800" b="1" i="0" u="sng" strike="noStrike" kern="1200" cap="none" spc="0" normalizeH="0" baseline="0" noProof="0">
                <a:ln>
                  <a:noFill/>
                </a:ln>
                <a:solidFill>
                  <a:srgbClr val="E97132"/>
                </a:solidFill>
                <a:effectLst/>
                <a:uLnTx/>
                <a:uFillTx/>
                <a:latin typeface="Times New Roman" panose="02020603050405020304" pitchFamily="18" charset="0"/>
                <a:ea typeface="PMingLiU" panose="02020500000000000000" pitchFamily="18" charset="-120"/>
                <a:cs typeface="Times New Roman" panose="02020603050405020304" pitchFamily="18" charset="0"/>
              </a:rPr>
              <a:t>Hong Kong</a:t>
            </a:r>
          </a:p>
        </p:txBody>
      </p:sp>
      <p:sp>
        <p:nvSpPr>
          <p:cNvPr id="42" name="Oval 37">
            <a:extLst>
              <a:ext uri="{FF2B5EF4-FFF2-40B4-BE49-F238E27FC236}">
                <a16:creationId xmlns:a16="http://schemas.microsoft.com/office/drawing/2014/main" id="{FEE2C1A9-6FB3-8436-A55F-92752B014CBD}"/>
              </a:ext>
            </a:extLst>
          </p:cNvPr>
          <p:cNvSpPr>
            <a:spLocks noChangeArrowheads="1"/>
          </p:cNvSpPr>
          <p:nvPr/>
        </p:nvSpPr>
        <p:spPr bwMode="auto">
          <a:xfrm>
            <a:off x="5998633" y="4373562"/>
            <a:ext cx="139700" cy="139700"/>
          </a:xfrm>
          <a:prstGeom prst="ellipse">
            <a:avLst/>
          </a:prstGeom>
          <a:solidFill>
            <a:srgbClr val="FF3300"/>
          </a:solidFill>
          <a:ln w="12700">
            <a:solidFill>
              <a:schemeClr val="tx1"/>
            </a:solidFill>
            <a:round/>
            <a:headEnd/>
            <a:tailEnd/>
          </a:ln>
        </p:spPr>
        <p:txBody>
          <a:bodyPr wrap="none" anchor="ctr"/>
          <a:lstStyle>
            <a:lvl1pPr>
              <a:defRPr kumimoji="1" b="1">
                <a:solidFill>
                  <a:schemeClr val="tx1"/>
                </a:solidFill>
                <a:latin typeface="Arial" panose="020B0604020202020204" pitchFamily="34" charset="0"/>
                <a:ea typeface="PMingLiU" panose="02020500000000000000" pitchFamily="18" charset="-120"/>
              </a:defRPr>
            </a:lvl1pPr>
            <a:lvl2pPr marL="742950" indent="-285750">
              <a:defRPr kumimoji="1" b="1">
                <a:solidFill>
                  <a:schemeClr val="tx1"/>
                </a:solidFill>
                <a:latin typeface="Arial" panose="020B0604020202020204" pitchFamily="34" charset="0"/>
                <a:ea typeface="PMingLiU" panose="02020500000000000000" pitchFamily="18" charset="-120"/>
              </a:defRPr>
            </a:lvl2pPr>
            <a:lvl3pPr marL="1143000" indent="-228600">
              <a:defRPr kumimoji="1" b="1">
                <a:solidFill>
                  <a:schemeClr val="tx1"/>
                </a:solidFill>
                <a:latin typeface="Arial" panose="020B0604020202020204" pitchFamily="34" charset="0"/>
                <a:ea typeface="PMingLiU" panose="02020500000000000000" pitchFamily="18" charset="-120"/>
              </a:defRPr>
            </a:lvl3pPr>
            <a:lvl4pPr marL="1600200" indent="-228600">
              <a:defRPr kumimoji="1" b="1">
                <a:solidFill>
                  <a:schemeClr val="tx1"/>
                </a:solidFill>
                <a:latin typeface="Arial" panose="020B0604020202020204" pitchFamily="34" charset="0"/>
                <a:ea typeface="PMingLiU" panose="02020500000000000000" pitchFamily="18" charset="-120"/>
              </a:defRPr>
            </a:lvl4pPr>
            <a:lvl5pPr marL="2057400" indent="-228600">
              <a:defRPr kumimoji="1" b="1">
                <a:solidFill>
                  <a:schemeClr val="tx1"/>
                </a:solidFill>
                <a:latin typeface="Arial" panose="020B0604020202020204" pitchFamily="34" charset="0"/>
                <a:ea typeface="PMingLiU" panose="02020500000000000000" pitchFamily="18" charset="-120"/>
              </a:defRPr>
            </a:lvl5pPr>
            <a:lvl6pPr marL="25146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6pPr>
            <a:lvl7pPr marL="29718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7pPr>
            <a:lvl8pPr marL="34290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8pPr>
            <a:lvl9pPr marL="38862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AU" altLang="pt-BR" sz="1800" b="1" i="0" u="none" strike="noStrike" kern="1200" cap="none" spc="0" normalizeH="0" baseline="0" noProof="0">
              <a:ln>
                <a:noFill/>
              </a:ln>
              <a:solidFill>
                <a:prstClr val="black"/>
              </a:solidFill>
              <a:effectLst/>
              <a:uLnTx/>
              <a:uFillTx/>
              <a:latin typeface="Arial" panose="020B0604020202020204" pitchFamily="34" charset="0"/>
              <a:ea typeface="PMingLiU" panose="02020500000000000000" pitchFamily="18" charset="-120"/>
              <a:cs typeface="+mn-cs"/>
            </a:endParaRPr>
          </a:p>
        </p:txBody>
      </p:sp>
      <p:sp>
        <p:nvSpPr>
          <p:cNvPr id="43" name="Rectangle 38">
            <a:extLst>
              <a:ext uri="{FF2B5EF4-FFF2-40B4-BE49-F238E27FC236}">
                <a16:creationId xmlns:a16="http://schemas.microsoft.com/office/drawing/2014/main" id="{B8B4845C-012F-1385-037C-BC2BAAF84D38}"/>
              </a:ext>
            </a:extLst>
          </p:cNvPr>
          <p:cNvSpPr>
            <a:spLocks noChangeArrowheads="1"/>
          </p:cNvSpPr>
          <p:nvPr/>
        </p:nvSpPr>
        <p:spPr bwMode="auto">
          <a:xfrm>
            <a:off x="5635096" y="4398962"/>
            <a:ext cx="1123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a:defRPr kumimoji="1" b="1">
                <a:solidFill>
                  <a:schemeClr val="tx1"/>
                </a:solidFill>
                <a:latin typeface="Arial" panose="020B0604020202020204" pitchFamily="34" charset="0"/>
                <a:ea typeface="PMingLiU" panose="02020500000000000000" pitchFamily="18" charset="-120"/>
              </a:defRPr>
            </a:lvl1pPr>
            <a:lvl2pPr marL="742950" indent="-285750" defTabSz="762000">
              <a:defRPr kumimoji="1" b="1">
                <a:solidFill>
                  <a:schemeClr val="tx1"/>
                </a:solidFill>
                <a:latin typeface="Arial" panose="020B0604020202020204" pitchFamily="34" charset="0"/>
                <a:ea typeface="PMingLiU" panose="02020500000000000000" pitchFamily="18" charset="-120"/>
              </a:defRPr>
            </a:lvl2pPr>
            <a:lvl3pPr marL="1143000" indent="-228600" defTabSz="762000">
              <a:defRPr kumimoji="1" b="1">
                <a:solidFill>
                  <a:schemeClr val="tx1"/>
                </a:solidFill>
                <a:latin typeface="Arial" panose="020B0604020202020204" pitchFamily="34" charset="0"/>
                <a:ea typeface="PMingLiU" panose="02020500000000000000" pitchFamily="18" charset="-120"/>
              </a:defRPr>
            </a:lvl3pPr>
            <a:lvl4pPr marL="1600200" indent="-228600" defTabSz="762000">
              <a:defRPr kumimoji="1" b="1">
                <a:solidFill>
                  <a:schemeClr val="tx1"/>
                </a:solidFill>
                <a:latin typeface="Arial" panose="020B0604020202020204" pitchFamily="34" charset="0"/>
                <a:ea typeface="PMingLiU" panose="02020500000000000000" pitchFamily="18" charset="-120"/>
              </a:defRPr>
            </a:lvl4pPr>
            <a:lvl5pPr marL="2057400" indent="-228600" defTabSz="762000">
              <a:defRPr kumimoji="1" b="1">
                <a:solidFill>
                  <a:schemeClr val="tx1"/>
                </a:solidFill>
                <a:latin typeface="Arial" panose="020B0604020202020204" pitchFamily="34" charset="0"/>
                <a:ea typeface="PMingLiU" panose="02020500000000000000" pitchFamily="18" charset="-120"/>
              </a:defRPr>
            </a:lvl5pPr>
            <a:lvl6pPr marL="25146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6pPr>
            <a:lvl7pPr marL="29718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7pPr>
            <a:lvl8pPr marL="34290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8pPr>
            <a:lvl9pPr marL="38862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9pPr>
          </a:lstStyle>
          <a:p>
            <a:pPr marL="0" marR="0" lvl="0" indent="0" algn="l" defTabSz="762000" rtl="0" eaLnBrk="1" fontAlgn="auto" latinLnBrk="0" hangingPunct="1">
              <a:lnSpc>
                <a:spcPct val="100000"/>
              </a:lnSpc>
              <a:spcBef>
                <a:spcPts val="0"/>
              </a:spcBef>
              <a:spcAft>
                <a:spcPts val="0"/>
              </a:spcAft>
              <a:buClrTx/>
              <a:buSzTx/>
              <a:buFontTx/>
              <a:buNone/>
              <a:tabLst/>
              <a:defRPr/>
            </a:pPr>
            <a:r>
              <a:rPr kumimoji="1" lang="en-US" altLang="pt-BR" sz="1800" b="1" i="0" u="none" strike="noStrike" kern="1200" cap="none" spc="0" normalizeH="0" baseline="0" noProof="0">
                <a:ln>
                  <a:noFill/>
                </a:ln>
                <a:solidFill>
                  <a:srgbClr val="E97132"/>
                </a:solidFill>
                <a:effectLst/>
                <a:uLnTx/>
                <a:uFillTx/>
                <a:latin typeface="Times New Roman" panose="02020603050405020304" pitchFamily="18" charset="0"/>
                <a:ea typeface="PMingLiU" panose="02020500000000000000" pitchFamily="18" charset="-120"/>
                <a:cs typeface="Times New Roman" panose="02020603050405020304" pitchFamily="18" charset="0"/>
              </a:rPr>
              <a:t>Surabaia</a:t>
            </a:r>
          </a:p>
        </p:txBody>
      </p:sp>
      <p:sp>
        <p:nvSpPr>
          <p:cNvPr id="44" name="Oval 44">
            <a:extLst>
              <a:ext uri="{FF2B5EF4-FFF2-40B4-BE49-F238E27FC236}">
                <a16:creationId xmlns:a16="http://schemas.microsoft.com/office/drawing/2014/main" id="{FA878801-592C-7AD5-0D2F-1DC2235AC5CE}"/>
              </a:ext>
            </a:extLst>
          </p:cNvPr>
          <p:cNvSpPr>
            <a:spLocks noChangeArrowheads="1"/>
          </p:cNvSpPr>
          <p:nvPr/>
        </p:nvSpPr>
        <p:spPr bwMode="auto">
          <a:xfrm>
            <a:off x="7446433" y="5453062"/>
            <a:ext cx="139700" cy="139700"/>
          </a:xfrm>
          <a:prstGeom prst="ellipse">
            <a:avLst/>
          </a:prstGeom>
          <a:solidFill>
            <a:srgbClr val="FF3300"/>
          </a:solidFill>
          <a:ln w="12700">
            <a:solidFill>
              <a:schemeClr val="tx1"/>
            </a:solidFill>
            <a:round/>
            <a:headEnd/>
            <a:tailEnd/>
          </a:ln>
        </p:spPr>
        <p:txBody>
          <a:bodyPr wrap="none" anchor="ctr"/>
          <a:lstStyle>
            <a:lvl1pPr>
              <a:defRPr kumimoji="1" b="1">
                <a:solidFill>
                  <a:schemeClr val="tx1"/>
                </a:solidFill>
                <a:latin typeface="Arial" panose="020B0604020202020204" pitchFamily="34" charset="0"/>
                <a:ea typeface="PMingLiU" panose="02020500000000000000" pitchFamily="18" charset="-120"/>
              </a:defRPr>
            </a:lvl1pPr>
            <a:lvl2pPr marL="742950" indent="-285750">
              <a:defRPr kumimoji="1" b="1">
                <a:solidFill>
                  <a:schemeClr val="tx1"/>
                </a:solidFill>
                <a:latin typeface="Arial" panose="020B0604020202020204" pitchFamily="34" charset="0"/>
                <a:ea typeface="PMingLiU" panose="02020500000000000000" pitchFamily="18" charset="-120"/>
              </a:defRPr>
            </a:lvl2pPr>
            <a:lvl3pPr marL="1143000" indent="-228600">
              <a:defRPr kumimoji="1" b="1">
                <a:solidFill>
                  <a:schemeClr val="tx1"/>
                </a:solidFill>
                <a:latin typeface="Arial" panose="020B0604020202020204" pitchFamily="34" charset="0"/>
                <a:ea typeface="PMingLiU" panose="02020500000000000000" pitchFamily="18" charset="-120"/>
              </a:defRPr>
            </a:lvl3pPr>
            <a:lvl4pPr marL="1600200" indent="-228600">
              <a:defRPr kumimoji="1" b="1">
                <a:solidFill>
                  <a:schemeClr val="tx1"/>
                </a:solidFill>
                <a:latin typeface="Arial" panose="020B0604020202020204" pitchFamily="34" charset="0"/>
                <a:ea typeface="PMingLiU" panose="02020500000000000000" pitchFamily="18" charset="-120"/>
              </a:defRPr>
            </a:lvl4pPr>
            <a:lvl5pPr marL="2057400" indent="-228600">
              <a:defRPr kumimoji="1" b="1">
                <a:solidFill>
                  <a:schemeClr val="tx1"/>
                </a:solidFill>
                <a:latin typeface="Arial" panose="020B0604020202020204" pitchFamily="34" charset="0"/>
                <a:ea typeface="PMingLiU" panose="02020500000000000000" pitchFamily="18" charset="-120"/>
              </a:defRPr>
            </a:lvl5pPr>
            <a:lvl6pPr marL="25146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6pPr>
            <a:lvl7pPr marL="29718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7pPr>
            <a:lvl8pPr marL="34290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8pPr>
            <a:lvl9pPr marL="38862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AU" altLang="pt-BR" sz="1800" b="1" i="0" u="none" strike="noStrike" kern="1200" cap="none" spc="0" normalizeH="0" baseline="0" noProof="0">
              <a:ln>
                <a:noFill/>
              </a:ln>
              <a:solidFill>
                <a:prstClr val="black"/>
              </a:solidFill>
              <a:effectLst/>
              <a:uLnTx/>
              <a:uFillTx/>
              <a:latin typeface="Arial" panose="020B0604020202020204" pitchFamily="34" charset="0"/>
              <a:ea typeface="PMingLiU" panose="02020500000000000000" pitchFamily="18" charset="-120"/>
              <a:cs typeface="+mn-cs"/>
            </a:endParaRPr>
          </a:p>
        </p:txBody>
      </p:sp>
      <p:sp>
        <p:nvSpPr>
          <p:cNvPr id="45" name="Oval 45">
            <a:extLst>
              <a:ext uri="{FF2B5EF4-FFF2-40B4-BE49-F238E27FC236}">
                <a16:creationId xmlns:a16="http://schemas.microsoft.com/office/drawing/2014/main" id="{D1B27BD5-D050-762B-FDE0-618FC02CA784}"/>
              </a:ext>
            </a:extLst>
          </p:cNvPr>
          <p:cNvSpPr>
            <a:spLocks noChangeArrowheads="1"/>
          </p:cNvSpPr>
          <p:nvPr/>
        </p:nvSpPr>
        <p:spPr bwMode="auto">
          <a:xfrm>
            <a:off x="6824927" y="5513387"/>
            <a:ext cx="139700" cy="139700"/>
          </a:xfrm>
          <a:prstGeom prst="ellipse">
            <a:avLst/>
          </a:prstGeom>
          <a:solidFill>
            <a:srgbClr val="FF3300"/>
          </a:solidFill>
          <a:ln w="12700">
            <a:solidFill>
              <a:schemeClr val="tx1"/>
            </a:solidFill>
            <a:round/>
            <a:headEnd/>
            <a:tailEnd/>
          </a:ln>
        </p:spPr>
        <p:txBody>
          <a:bodyPr wrap="none" anchor="ctr"/>
          <a:lstStyle>
            <a:lvl1pPr>
              <a:defRPr kumimoji="1" b="1">
                <a:solidFill>
                  <a:schemeClr val="tx1"/>
                </a:solidFill>
                <a:latin typeface="Arial" panose="020B0604020202020204" pitchFamily="34" charset="0"/>
                <a:ea typeface="PMingLiU" panose="02020500000000000000" pitchFamily="18" charset="-120"/>
              </a:defRPr>
            </a:lvl1pPr>
            <a:lvl2pPr marL="742950" indent="-285750">
              <a:defRPr kumimoji="1" b="1">
                <a:solidFill>
                  <a:schemeClr val="tx1"/>
                </a:solidFill>
                <a:latin typeface="Arial" panose="020B0604020202020204" pitchFamily="34" charset="0"/>
                <a:ea typeface="PMingLiU" panose="02020500000000000000" pitchFamily="18" charset="-120"/>
              </a:defRPr>
            </a:lvl2pPr>
            <a:lvl3pPr marL="1143000" indent="-228600">
              <a:defRPr kumimoji="1" b="1">
                <a:solidFill>
                  <a:schemeClr val="tx1"/>
                </a:solidFill>
                <a:latin typeface="Arial" panose="020B0604020202020204" pitchFamily="34" charset="0"/>
                <a:ea typeface="PMingLiU" panose="02020500000000000000" pitchFamily="18" charset="-120"/>
              </a:defRPr>
            </a:lvl3pPr>
            <a:lvl4pPr marL="1600200" indent="-228600">
              <a:defRPr kumimoji="1" b="1">
                <a:solidFill>
                  <a:schemeClr val="tx1"/>
                </a:solidFill>
                <a:latin typeface="Arial" panose="020B0604020202020204" pitchFamily="34" charset="0"/>
                <a:ea typeface="PMingLiU" panose="02020500000000000000" pitchFamily="18" charset="-120"/>
              </a:defRPr>
            </a:lvl4pPr>
            <a:lvl5pPr marL="2057400" indent="-228600">
              <a:defRPr kumimoji="1" b="1">
                <a:solidFill>
                  <a:schemeClr val="tx1"/>
                </a:solidFill>
                <a:latin typeface="Arial" panose="020B0604020202020204" pitchFamily="34" charset="0"/>
                <a:ea typeface="PMingLiU" panose="02020500000000000000" pitchFamily="18" charset="-120"/>
              </a:defRPr>
            </a:lvl5pPr>
            <a:lvl6pPr marL="25146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6pPr>
            <a:lvl7pPr marL="29718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7pPr>
            <a:lvl8pPr marL="34290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8pPr>
            <a:lvl9pPr marL="38862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AU" altLang="pt-BR" sz="1800" b="1" i="0" u="none" strike="noStrike" kern="1200" cap="none" spc="0" normalizeH="0" baseline="0" noProof="0">
              <a:ln>
                <a:noFill/>
              </a:ln>
              <a:solidFill>
                <a:prstClr val="black"/>
              </a:solidFill>
              <a:effectLst/>
              <a:uLnTx/>
              <a:uFillTx/>
              <a:latin typeface="Arial" panose="020B0604020202020204" pitchFamily="34" charset="0"/>
              <a:ea typeface="PMingLiU" panose="02020500000000000000" pitchFamily="18" charset="-120"/>
              <a:cs typeface="+mn-cs"/>
            </a:endParaRPr>
          </a:p>
        </p:txBody>
      </p:sp>
      <p:sp>
        <p:nvSpPr>
          <p:cNvPr id="46" name="Rectangle 46">
            <a:extLst>
              <a:ext uri="{FF2B5EF4-FFF2-40B4-BE49-F238E27FC236}">
                <a16:creationId xmlns:a16="http://schemas.microsoft.com/office/drawing/2014/main" id="{663C7513-AE86-5805-D710-2050B3937756}"/>
              </a:ext>
            </a:extLst>
          </p:cNvPr>
          <p:cNvSpPr>
            <a:spLocks noChangeArrowheads="1"/>
          </p:cNvSpPr>
          <p:nvPr/>
        </p:nvSpPr>
        <p:spPr bwMode="auto">
          <a:xfrm>
            <a:off x="643009" y="2001221"/>
            <a:ext cx="532197" cy="369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a:defRPr kumimoji="1" b="1">
                <a:solidFill>
                  <a:schemeClr val="tx1"/>
                </a:solidFill>
                <a:latin typeface="Arial" panose="020B0604020202020204" pitchFamily="34" charset="0"/>
                <a:ea typeface="PMingLiU" panose="02020500000000000000" pitchFamily="18" charset="-120"/>
              </a:defRPr>
            </a:lvl1pPr>
            <a:lvl2pPr marL="742950" indent="-285750" defTabSz="762000">
              <a:defRPr kumimoji="1" b="1">
                <a:solidFill>
                  <a:schemeClr val="tx1"/>
                </a:solidFill>
                <a:latin typeface="Arial" panose="020B0604020202020204" pitchFamily="34" charset="0"/>
                <a:ea typeface="PMingLiU" panose="02020500000000000000" pitchFamily="18" charset="-120"/>
              </a:defRPr>
            </a:lvl2pPr>
            <a:lvl3pPr marL="1143000" indent="-228600" defTabSz="762000">
              <a:defRPr kumimoji="1" b="1">
                <a:solidFill>
                  <a:schemeClr val="tx1"/>
                </a:solidFill>
                <a:latin typeface="Arial" panose="020B0604020202020204" pitchFamily="34" charset="0"/>
                <a:ea typeface="PMingLiU" panose="02020500000000000000" pitchFamily="18" charset="-120"/>
              </a:defRPr>
            </a:lvl3pPr>
            <a:lvl4pPr marL="1600200" indent="-228600" defTabSz="762000">
              <a:defRPr kumimoji="1" b="1">
                <a:solidFill>
                  <a:schemeClr val="tx1"/>
                </a:solidFill>
                <a:latin typeface="Arial" panose="020B0604020202020204" pitchFamily="34" charset="0"/>
                <a:ea typeface="PMingLiU" panose="02020500000000000000" pitchFamily="18" charset="-120"/>
              </a:defRPr>
            </a:lvl4pPr>
            <a:lvl5pPr marL="2057400" indent="-228600" defTabSz="762000">
              <a:defRPr kumimoji="1" b="1">
                <a:solidFill>
                  <a:schemeClr val="tx1"/>
                </a:solidFill>
                <a:latin typeface="Arial" panose="020B0604020202020204" pitchFamily="34" charset="0"/>
                <a:ea typeface="PMingLiU" panose="02020500000000000000" pitchFamily="18" charset="-120"/>
              </a:defRPr>
            </a:lvl5pPr>
            <a:lvl6pPr marL="25146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6pPr>
            <a:lvl7pPr marL="29718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7pPr>
            <a:lvl8pPr marL="34290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8pPr>
            <a:lvl9pPr marL="38862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9pPr>
          </a:lstStyle>
          <a:p>
            <a:pPr marL="0" marR="0" lvl="0" indent="0" algn="l" defTabSz="762000" rtl="0" eaLnBrk="1" fontAlgn="auto" latinLnBrk="0" hangingPunct="1">
              <a:lnSpc>
                <a:spcPct val="100000"/>
              </a:lnSpc>
              <a:spcBef>
                <a:spcPts val="0"/>
              </a:spcBef>
              <a:spcAft>
                <a:spcPts val="0"/>
              </a:spcAft>
              <a:buClrTx/>
              <a:buSzTx/>
              <a:buFontTx/>
              <a:buNone/>
              <a:tabLst/>
              <a:defRPr/>
            </a:pPr>
            <a:r>
              <a:rPr kumimoji="1" lang="en-US" altLang="pt-BR" sz="1800" b="1" i="0" u="none" strike="noStrike" kern="1200" cap="none" spc="0" normalizeH="0" baseline="0" noProof="0" dirty="0">
                <a:ln>
                  <a:noFill/>
                </a:ln>
                <a:solidFill>
                  <a:srgbClr val="E97132"/>
                </a:solidFill>
                <a:effectLst/>
                <a:uLnTx/>
                <a:uFillTx/>
                <a:latin typeface="Times New Roman" panose="02020603050405020304" pitchFamily="18" charset="0"/>
                <a:ea typeface="PMingLiU" panose="02020500000000000000" pitchFamily="18" charset="-120"/>
                <a:cs typeface="Times New Roman" panose="02020603050405020304" pitchFamily="18" charset="0"/>
              </a:rPr>
              <a:t>Reino Unido</a:t>
            </a:r>
          </a:p>
        </p:txBody>
      </p:sp>
      <p:sp>
        <p:nvSpPr>
          <p:cNvPr id="48" name="Oval 48">
            <a:extLst>
              <a:ext uri="{FF2B5EF4-FFF2-40B4-BE49-F238E27FC236}">
                <a16:creationId xmlns:a16="http://schemas.microsoft.com/office/drawing/2014/main" id="{AF4A19A1-7234-5710-B06A-9A0386F2DAA3}"/>
              </a:ext>
            </a:extLst>
          </p:cNvPr>
          <p:cNvSpPr>
            <a:spLocks noChangeArrowheads="1"/>
          </p:cNvSpPr>
          <p:nvPr/>
        </p:nvSpPr>
        <p:spPr bwMode="auto">
          <a:xfrm>
            <a:off x="1094756" y="2102643"/>
            <a:ext cx="139700" cy="139700"/>
          </a:xfrm>
          <a:prstGeom prst="ellipse">
            <a:avLst/>
          </a:prstGeom>
          <a:solidFill>
            <a:srgbClr val="FF3300"/>
          </a:solidFill>
          <a:ln w="12700">
            <a:solidFill>
              <a:schemeClr val="tx1"/>
            </a:solidFill>
            <a:round/>
            <a:headEnd/>
            <a:tailEnd/>
          </a:ln>
        </p:spPr>
        <p:txBody>
          <a:bodyPr wrap="none" anchor="ctr"/>
          <a:lstStyle>
            <a:lvl1pPr>
              <a:defRPr kumimoji="1" b="1">
                <a:solidFill>
                  <a:schemeClr val="tx1"/>
                </a:solidFill>
                <a:latin typeface="Arial" panose="020B0604020202020204" pitchFamily="34" charset="0"/>
                <a:ea typeface="PMingLiU" panose="02020500000000000000" pitchFamily="18" charset="-120"/>
              </a:defRPr>
            </a:lvl1pPr>
            <a:lvl2pPr marL="742950" indent="-285750">
              <a:defRPr kumimoji="1" b="1">
                <a:solidFill>
                  <a:schemeClr val="tx1"/>
                </a:solidFill>
                <a:latin typeface="Arial" panose="020B0604020202020204" pitchFamily="34" charset="0"/>
                <a:ea typeface="PMingLiU" panose="02020500000000000000" pitchFamily="18" charset="-120"/>
              </a:defRPr>
            </a:lvl2pPr>
            <a:lvl3pPr marL="1143000" indent="-228600">
              <a:defRPr kumimoji="1" b="1">
                <a:solidFill>
                  <a:schemeClr val="tx1"/>
                </a:solidFill>
                <a:latin typeface="Arial" panose="020B0604020202020204" pitchFamily="34" charset="0"/>
                <a:ea typeface="PMingLiU" panose="02020500000000000000" pitchFamily="18" charset="-120"/>
              </a:defRPr>
            </a:lvl3pPr>
            <a:lvl4pPr marL="1600200" indent="-228600">
              <a:defRPr kumimoji="1" b="1">
                <a:solidFill>
                  <a:schemeClr val="tx1"/>
                </a:solidFill>
                <a:latin typeface="Arial" panose="020B0604020202020204" pitchFamily="34" charset="0"/>
                <a:ea typeface="PMingLiU" panose="02020500000000000000" pitchFamily="18" charset="-120"/>
              </a:defRPr>
            </a:lvl4pPr>
            <a:lvl5pPr marL="2057400" indent="-228600">
              <a:defRPr kumimoji="1" b="1">
                <a:solidFill>
                  <a:schemeClr val="tx1"/>
                </a:solidFill>
                <a:latin typeface="Arial" panose="020B0604020202020204" pitchFamily="34" charset="0"/>
                <a:ea typeface="PMingLiU" panose="02020500000000000000" pitchFamily="18" charset="-120"/>
              </a:defRPr>
            </a:lvl5pPr>
            <a:lvl6pPr marL="25146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6pPr>
            <a:lvl7pPr marL="29718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7pPr>
            <a:lvl8pPr marL="34290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8pPr>
            <a:lvl9pPr marL="38862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AU" altLang="pt-BR" sz="1800" b="1" i="0" u="none" strike="noStrike" kern="1200" cap="none" spc="0" normalizeH="0" baseline="0" noProof="0">
              <a:ln>
                <a:noFill/>
              </a:ln>
              <a:solidFill>
                <a:prstClr val="black"/>
              </a:solidFill>
              <a:effectLst/>
              <a:uLnTx/>
              <a:uFillTx/>
              <a:latin typeface="Arial" panose="020B0604020202020204" pitchFamily="34" charset="0"/>
              <a:ea typeface="PMingLiU" panose="02020500000000000000" pitchFamily="18" charset="-120"/>
              <a:cs typeface="+mn-cs"/>
            </a:endParaRPr>
          </a:p>
        </p:txBody>
      </p:sp>
      <p:sp>
        <p:nvSpPr>
          <p:cNvPr id="49" name="Line 49">
            <a:extLst>
              <a:ext uri="{FF2B5EF4-FFF2-40B4-BE49-F238E27FC236}">
                <a16:creationId xmlns:a16="http://schemas.microsoft.com/office/drawing/2014/main" id="{B6A48DEB-EFD2-859D-B7FA-D1005556384A}"/>
              </a:ext>
            </a:extLst>
          </p:cNvPr>
          <p:cNvSpPr>
            <a:spLocks noChangeShapeType="1"/>
          </p:cNvSpPr>
          <p:nvPr/>
        </p:nvSpPr>
        <p:spPr bwMode="auto">
          <a:xfrm flipH="1" flipV="1">
            <a:off x="1242307" y="2243136"/>
            <a:ext cx="2248076" cy="1363663"/>
          </a:xfrm>
          <a:prstGeom prst="line">
            <a:avLst/>
          </a:prstGeom>
          <a:noFill/>
          <a:ln w="76200">
            <a:solidFill>
              <a:srgbClr val="FF3300"/>
            </a:solidFill>
            <a:round/>
            <a:headEnd type="none" w="sm" len="sm"/>
            <a:tailEnd type="stealth" w="med" len="lg"/>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50" name="Rectangle 55">
            <a:extLst>
              <a:ext uri="{FF2B5EF4-FFF2-40B4-BE49-F238E27FC236}">
                <a16:creationId xmlns:a16="http://schemas.microsoft.com/office/drawing/2014/main" id="{43936985-D43F-98C5-2E4C-BBCEC85160F4}"/>
              </a:ext>
            </a:extLst>
          </p:cNvPr>
          <p:cNvSpPr>
            <a:spLocks noChangeArrowheads="1"/>
          </p:cNvSpPr>
          <p:nvPr/>
        </p:nvSpPr>
        <p:spPr bwMode="auto">
          <a:xfrm>
            <a:off x="7528983" y="5287962"/>
            <a:ext cx="1173398" cy="369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a:defRPr kumimoji="1" b="1">
                <a:solidFill>
                  <a:schemeClr val="tx1"/>
                </a:solidFill>
                <a:latin typeface="Arial" panose="020B0604020202020204" pitchFamily="34" charset="0"/>
                <a:ea typeface="PMingLiU" panose="02020500000000000000" pitchFamily="18" charset="-120"/>
              </a:defRPr>
            </a:lvl1pPr>
            <a:lvl2pPr marL="742950" indent="-285750" defTabSz="762000">
              <a:defRPr kumimoji="1" b="1">
                <a:solidFill>
                  <a:schemeClr val="tx1"/>
                </a:solidFill>
                <a:latin typeface="Arial" panose="020B0604020202020204" pitchFamily="34" charset="0"/>
                <a:ea typeface="PMingLiU" panose="02020500000000000000" pitchFamily="18" charset="-120"/>
              </a:defRPr>
            </a:lvl2pPr>
            <a:lvl3pPr marL="1143000" indent="-228600" defTabSz="762000">
              <a:defRPr kumimoji="1" b="1">
                <a:solidFill>
                  <a:schemeClr val="tx1"/>
                </a:solidFill>
                <a:latin typeface="Arial" panose="020B0604020202020204" pitchFamily="34" charset="0"/>
                <a:ea typeface="PMingLiU" panose="02020500000000000000" pitchFamily="18" charset="-120"/>
              </a:defRPr>
            </a:lvl3pPr>
            <a:lvl4pPr marL="1600200" indent="-228600" defTabSz="762000">
              <a:defRPr kumimoji="1" b="1">
                <a:solidFill>
                  <a:schemeClr val="tx1"/>
                </a:solidFill>
                <a:latin typeface="Arial" panose="020B0604020202020204" pitchFamily="34" charset="0"/>
                <a:ea typeface="PMingLiU" panose="02020500000000000000" pitchFamily="18" charset="-120"/>
              </a:defRPr>
            </a:lvl4pPr>
            <a:lvl5pPr marL="2057400" indent="-228600" defTabSz="762000">
              <a:defRPr kumimoji="1" b="1">
                <a:solidFill>
                  <a:schemeClr val="tx1"/>
                </a:solidFill>
                <a:latin typeface="Arial" panose="020B0604020202020204" pitchFamily="34" charset="0"/>
                <a:ea typeface="PMingLiU" panose="02020500000000000000" pitchFamily="18" charset="-120"/>
              </a:defRPr>
            </a:lvl5pPr>
            <a:lvl6pPr marL="25146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6pPr>
            <a:lvl7pPr marL="29718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7pPr>
            <a:lvl8pPr marL="34290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8pPr>
            <a:lvl9pPr marL="38862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9pPr>
          </a:lstStyle>
          <a:p>
            <a:pPr marL="0" marR="0" lvl="0" indent="0" algn="l" defTabSz="762000" rtl="0" eaLnBrk="1" fontAlgn="auto" latinLnBrk="0" hangingPunct="1">
              <a:lnSpc>
                <a:spcPct val="100000"/>
              </a:lnSpc>
              <a:spcBef>
                <a:spcPts val="0"/>
              </a:spcBef>
              <a:spcAft>
                <a:spcPts val="0"/>
              </a:spcAft>
              <a:buClrTx/>
              <a:buSzTx/>
              <a:buFontTx/>
              <a:buNone/>
              <a:tabLst/>
              <a:defRPr/>
            </a:pPr>
            <a:r>
              <a:rPr kumimoji="1" lang="en-US" altLang="pt-BR" sz="1800" b="1" i="0" u="none" strike="noStrike" kern="1200" cap="none" spc="0" normalizeH="0" baseline="0" noProof="0" dirty="0">
                <a:ln>
                  <a:noFill/>
                </a:ln>
                <a:solidFill>
                  <a:srgbClr val="E97132"/>
                </a:solidFill>
                <a:effectLst/>
                <a:uLnTx/>
                <a:uFillTx/>
                <a:latin typeface="Times New Roman" panose="02020603050405020304" pitchFamily="18" charset="0"/>
                <a:ea typeface="PMingLiU" panose="02020500000000000000" pitchFamily="18" charset="-120"/>
                <a:cs typeface="Times New Roman" panose="02020603050405020304" pitchFamily="18" charset="0"/>
              </a:rPr>
              <a:t>Newcastle</a:t>
            </a:r>
          </a:p>
        </p:txBody>
      </p:sp>
      <p:sp>
        <p:nvSpPr>
          <p:cNvPr id="51" name="Oval 34">
            <a:extLst>
              <a:ext uri="{FF2B5EF4-FFF2-40B4-BE49-F238E27FC236}">
                <a16:creationId xmlns:a16="http://schemas.microsoft.com/office/drawing/2014/main" id="{81AE5CF7-30BD-1637-74E4-EA9C2372760E}"/>
              </a:ext>
            </a:extLst>
          </p:cNvPr>
          <p:cNvSpPr>
            <a:spLocks noChangeArrowheads="1"/>
          </p:cNvSpPr>
          <p:nvPr/>
        </p:nvSpPr>
        <p:spPr bwMode="auto">
          <a:xfrm>
            <a:off x="5389033" y="2603500"/>
            <a:ext cx="139700" cy="139700"/>
          </a:xfrm>
          <a:prstGeom prst="ellipse">
            <a:avLst/>
          </a:prstGeom>
          <a:solidFill>
            <a:srgbClr val="FF3300"/>
          </a:solidFill>
          <a:ln w="12700">
            <a:solidFill>
              <a:schemeClr val="tx1"/>
            </a:solidFill>
            <a:round/>
            <a:headEnd/>
            <a:tailEnd/>
          </a:ln>
        </p:spPr>
        <p:txBody>
          <a:bodyPr wrap="none" anchor="ctr"/>
          <a:lstStyle>
            <a:lvl1pPr>
              <a:defRPr kumimoji="1" b="1">
                <a:solidFill>
                  <a:schemeClr val="tx1"/>
                </a:solidFill>
                <a:latin typeface="Arial" panose="020B0604020202020204" pitchFamily="34" charset="0"/>
                <a:ea typeface="PMingLiU" panose="02020500000000000000" pitchFamily="18" charset="-120"/>
              </a:defRPr>
            </a:lvl1pPr>
            <a:lvl2pPr marL="742950" indent="-285750">
              <a:defRPr kumimoji="1" b="1">
                <a:solidFill>
                  <a:schemeClr val="tx1"/>
                </a:solidFill>
                <a:latin typeface="Arial" panose="020B0604020202020204" pitchFamily="34" charset="0"/>
                <a:ea typeface="PMingLiU" panose="02020500000000000000" pitchFamily="18" charset="-120"/>
              </a:defRPr>
            </a:lvl2pPr>
            <a:lvl3pPr marL="1143000" indent="-228600">
              <a:defRPr kumimoji="1" b="1">
                <a:solidFill>
                  <a:schemeClr val="tx1"/>
                </a:solidFill>
                <a:latin typeface="Arial" panose="020B0604020202020204" pitchFamily="34" charset="0"/>
                <a:ea typeface="PMingLiU" panose="02020500000000000000" pitchFamily="18" charset="-120"/>
              </a:defRPr>
            </a:lvl3pPr>
            <a:lvl4pPr marL="1600200" indent="-228600">
              <a:defRPr kumimoji="1" b="1">
                <a:solidFill>
                  <a:schemeClr val="tx1"/>
                </a:solidFill>
                <a:latin typeface="Arial" panose="020B0604020202020204" pitchFamily="34" charset="0"/>
                <a:ea typeface="PMingLiU" panose="02020500000000000000" pitchFamily="18" charset="-120"/>
              </a:defRPr>
            </a:lvl4pPr>
            <a:lvl5pPr marL="2057400" indent="-228600">
              <a:defRPr kumimoji="1" b="1">
                <a:solidFill>
                  <a:schemeClr val="tx1"/>
                </a:solidFill>
                <a:latin typeface="Arial" panose="020B0604020202020204" pitchFamily="34" charset="0"/>
                <a:ea typeface="PMingLiU" panose="02020500000000000000" pitchFamily="18" charset="-120"/>
              </a:defRPr>
            </a:lvl5pPr>
            <a:lvl6pPr marL="25146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6pPr>
            <a:lvl7pPr marL="29718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7pPr>
            <a:lvl8pPr marL="34290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8pPr>
            <a:lvl9pPr marL="38862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AU" altLang="pt-BR" sz="1800" b="1" i="0" u="none" strike="noStrike" kern="1200" cap="none" spc="0" normalizeH="0" baseline="0" noProof="0">
              <a:ln>
                <a:noFill/>
              </a:ln>
              <a:solidFill>
                <a:prstClr val="black"/>
              </a:solidFill>
              <a:effectLst/>
              <a:uLnTx/>
              <a:uFillTx/>
              <a:latin typeface="Arial" panose="020B0604020202020204" pitchFamily="34" charset="0"/>
              <a:ea typeface="PMingLiU" panose="02020500000000000000" pitchFamily="18" charset="-120"/>
              <a:cs typeface="+mn-cs"/>
            </a:endParaRPr>
          </a:p>
        </p:txBody>
      </p:sp>
      <p:sp>
        <p:nvSpPr>
          <p:cNvPr id="52" name="Rectangle 35">
            <a:extLst>
              <a:ext uri="{FF2B5EF4-FFF2-40B4-BE49-F238E27FC236}">
                <a16:creationId xmlns:a16="http://schemas.microsoft.com/office/drawing/2014/main" id="{F1283D75-7461-04C1-3CC2-D97079FB78B5}"/>
              </a:ext>
            </a:extLst>
          </p:cNvPr>
          <p:cNvSpPr>
            <a:spLocks noChangeArrowheads="1"/>
          </p:cNvSpPr>
          <p:nvPr/>
        </p:nvSpPr>
        <p:spPr bwMode="auto">
          <a:xfrm>
            <a:off x="4709583" y="2311400"/>
            <a:ext cx="7810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a:defRPr kumimoji="1" b="1">
                <a:solidFill>
                  <a:schemeClr val="tx1"/>
                </a:solidFill>
                <a:latin typeface="Arial" panose="020B0604020202020204" pitchFamily="34" charset="0"/>
                <a:ea typeface="PMingLiU" panose="02020500000000000000" pitchFamily="18" charset="-120"/>
              </a:defRPr>
            </a:lvl1pPr>
            <a:lvl2pPr marL="742950" indent="-285750" defTabSz="762000">
              <a:defRPr kumimoji="1" b="1">
                <a:solidFill>
                  <a:schemeClr val="tx1"/>
                </a:solidFill>
                <a:latin typeface="Arial" panose="020B0604020202020204" pitchFamily="34" charset="0"/>
                <a:ea typeface="PMingLiU" panose="02020500000000000000" pitchFamily="18" charset="-120"/>
              </a:defRPr>
            </a:lvl2pPr>
            <a:lvl3pPr marL="1143000" indent="-228600" defTabSz="762000">
              <a:defRPr kumimoji="1" b="1">
                <a:solidFill>
                  <a:schemeClr val="tx1"/>
                </a:solidFill>
                <a:latin typeface="Arial" panose="020B0604020202020204" pitchFamily="34" charset="0"/>
                <a:ea typeface="PMingLiU" panose="02020500000000000000" pitchFamily="18" charset="-120"/>
              </a:defRPr>
            </a:lvl3pPr>
            <a:lvl4pPr marL="1600200" indent="-228600" defTabSz="762000">
              <a:defRPr kumimoji="1" b="1">
                <a:solidFill>
                  <a:schemeClr val="tx1"/>
                </a:solidFill>
                <a:latin typeface="Arial" panose="020B0604020202020204" pitchFamily="34" charset="0"/>
                <a:ea typeface="PMingLiU" panose="02020500000000000000" pitchFamily="18" charset="-120"/>
              </a:defRPr>
            </a:lvl4pPr>
            <a:lvl5pPr marL="2057400" indent="-228600" defTabSz="762000">
              <a:defRPr kumimoji="1" b="1">
                <a:solidFill>
                  <a:schemeClr val="tx1"/>
                </a:solidFill>
                <a:latin typeface="Arial" panose="020B0604020202020204" pitchFamily="34" charset="0"/>
                <a:ea typeface="PMingLiU" panose="02020500000000000000" pitchFamily="18" charset="-120"/>
              </a:defRPr>
            </a:lvl5pPr>
            <a:lvl6pPr marL="25146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6pPr>
            <a:lvl7pPr marL="29718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7pPr>
            <a:lvl8pPr marL="34290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8pPr>
            <a:lvl9pPr marL="38862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9pPr>
          </a:lstStyle>
          <a:p>
            <a:pPr marL="0" marR="0" lvl="0" indent="0" algn="l" defTabSz="762000" rtl="0" eaLnBrk="1" fontAlgn="auto" latinLnBrk="0" hangingPunct="1">
              <a:lnSpc>
                <a:spcPct val="100000"/>
              </a:lnSpc>
              <a:spcBef>
                <a:spcPts val="0"/>
              </a:spcBef>
              <a:spcAft>
                <a:spcPts val="0"/>
              </a:spcAft>
              <a:buClrTx/>
              <a:buSzTx/>
              <a:buFontTx/>
              <a:buNone/>
              <a:tabLst/>
              <a:defRPr/>
            </a:pPr>
            <a:r>
              <a:rPr kumimoji="1" lang="en-US" altLang="pt-BR" sz="1800" b="1" i="0" u="none" strike="noStrike" kern="1200" cap="none" spc="0" normalizeH="0" baseline="0" noProof="0">
                <a:ln>
                  <a:noFill/>
                </a:ln>
                <a:solidFill>
                  <a:srgbClr val="E97132"/>
                </a:solidFill>
                <a:effectLst/>
                <a:uLnTx/>
                <a:uFillTx/>
                <a:latin typeface="Times New Roman" panose="02020603050405020304" pitchFamily="18" charset="0"/>
                <a:ea typeface="PMingLiU" panose="02020500000000000000" pitchFamily="18" charset="-120"/>
                <a:cs typeface="Times New Roman" panose="02020603050405020304" pitchFamily="18" charset="0"/>
              </a:rPr>
              <a:t>China</a:t>
            </a:r>
          </a:p>
        </p:txBody>
      </p:sp>
      <p:sp>
        <p:nvSpPr>
          <p:cNvPr id="53" name="Oval 23">
            <a:extLst>
              <a:ext uri="{FF2B5EF4-FFF2-40B4-BE49-F238E27FC236}">
                <a16:creationId xmlns:a16="http://schemas.microsoft.com/office/drawing/2014/main" id="{D798970C-D745-A27A-C08A-03FA584BE793}"/>
              </a:ext>
            </a:extLst>
          </p:cNvPr>
          <p:cNvSpPr>
            <a:spLocks noChangeArrowheads="1"/>
          </p:cNvSpPr>
          <p:nvPr/>
        </p:nvSpPr>
        <p:spPr bwMode="auto">
          <a:xfrm>
            <a:off x="5922433" y="3824287"/>
            <a:ext cx="139700" cy="139700"/>
          </a:xfrm>
          <a:prstGeom prst="ellipse">
            <a:avLst/>
          </a:prstGeom>
          <a:solidFill>
            <a:srgbClr val="FF3300"/>
          </a:solidFill>
          <a:ln w="12700">
            <a:solidFill>
              <a:schemeClr val="tx1"/>
            </a:solidFill>
            <a:round/>
            <a:headEnd/>
            <a:tailEnd/>
          </a:ln>
        </p:spPr>
        <p:txBody>
          <a:bodyPr wrap="none" anchor="ctr"/>
          <a:lstStyle>
            <a:lvl1pPr>
              <a:defRPr kumimoji="1" b="1">
                <a:solidFill>
                  <a:schemeClr val="tx1"/>
                </a:solidFill>
                <a:latin typeface="Arial" panose="020B0604020202020204" pitchFamily="34" charset="0"/>
                <a:ea typeface="PMingLiU" panose="02020500000000000000" pitchFamily="18" charset="-120"/>
              </a:defRPr>
            </a:lvl1pPr>
            <a:lvl2pPr marL="742950" indent="-285750">
              <a:defRPr kumimoji="1" b="1">
                <a:solidFill>
                  <a:schemeClr val="tx1"/>
                </a:solidFill>
                <a:latin typeface="Arial" panose="020B0604020202020204" pitchFamily="34" charset="0"/>
                <a:ea typeface="PMingLiU" panose="02020500000000000000" pitchFamily="18" charset="-120"/>
              </a:defRPr>
            </a:lvl2pPr>
            <a:lvl3pPr marL="1143000" indent="-228600">
              <a:defRPr kumimoji="1" b="1">
                <a:solidFill>
                  <a:schemeClr val="tx1"/>
                </a:solidFill>
                <a:latin typeface="Arial" panose="020B0604020202020204" pitchFamily="34" charset="0"/>
                <a:ea typeface="PMingLiU" panose="02020500000000000000" pitchFamily="18" charset="-120"/>
              </a:defRPr>
            </a:lvl3pPr>
            <a:lvl4pPr marL="1600200" indent="-228600">
              <a:defRPr kumimoji="1" b="1">
                <a:solidFill>
                  <a:schemeClr val="tx1"/>
                </a:solidFill>
                <a:latin typeface="Arial" panose="020B0604020202020204" pitchFamily="34" charset="0"/>
                <a:ea typeface="PMingLiU" panose="02020500000000000000" pitchFamily="18" charset="-120"/>
              </a:defRPr>
            </a:lvl4pPr>
            <a:lvl5pPr marL="2057400" indent="-228600">
              <a:defRPr kumimoji="1" b="1">
                <a:solidFill>
                  <a:schemeClr val="tx1"/>
                </a:solidFill>
                <a:latin typeface="Arial" panose="020B0604020202020204" pitchFamily="34" charset="0"/>
                <a:ea typeface="PMingLiU" panose="02020500000000000000" pitchFamily="18" charset="-120"/>
              </a:defRPr>
            </a:lvl5pPr>
            <a:lvl6pPr marL="25146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6pPr>
            <a:lvl7pPr marL="29718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7pPr>
            <a:lvl8pPr marL="34290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8pPr>
            <a:lvl9pPr marL="38862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AU" altLang="pt-BR" sz="1800" b="1" i="0" u="none" strike="noStrike" kern="1200" cap="none" spc="0" normalizeH="0" baseline="0" noProof="0">
              <a:ln>
                <a:noFill/>
              </a:ln>
              <a:solidFill>
                <a:prstClr val="black"/>
              </a:solidFill>
              <a:effectLst/>
              <a:uLnTx/>
              <a:uFillTx/>
              <a:latin typeface="Arial" panose="020B0604020202020204" pitchFamily="34" charset="0"/>
              <a:ea typeface="PMingLiU" panose="02020500000000000000" pitchFamily="18" charset="-120"/>
              <a:cs typeface="+mn-cs"/>
            </a:endParaRPr>
          </a:p>
        </p:txBody>
      </p:sp>
      <p:sp>
        <p:nvSpPr>
          <p:cNvPr id="54" name="Rectangle 29">
            <a:extLst>
              <a:ext uri="{FF2B5EF4-FFF2-40B4-BE49-F238E27FC236}">
                <a16:creationId xmlns:a16="http://schemas.microsoft.com/office/drawing/2014/main" id="{EB0C58BC-A132-96AA-B5FC-89A522201FA7}"/>
              </a:ext>
            </a:extLst>
          </p:cNvPr>
          <p:cNvSpPr>
            <a:spLocks noChangeArrowheads="1"/>
          </p:cNvSpPr>
          <p:nvPr/>
        </p:nvSpPr>
        <p:spPr bwMode="auto">
          <a:xfrm>
            <a:off x="5779558" y="3463925"/>
            <a:ext cx="7937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a:defRPr kumimoji="1" b="1">
                <a:solidFill>
                  <a:schemeClr val="tx1"/>
                </a:solidFill>
                <a:latin typeface="Arial" panose="020B0604020202020204" pitchFamily="34" charset="0"/>
                <a:ea typeface="PMingLiU" panose="02020500000000000000" pitchFamily="18" charset="-120"/>
              </a:defRPr>
            </a:lvl1pPr>
            <a:lvl2pPr marL="742950" indent="-285750" defTabSz="762000">
              <a:defRPr kumimoji="1" b="1">
                <a:solidFill>
                  <a:schemeClr val="tx1"/>
                </a:solidFill>
                <a:latin typeface="Arial" panose="020B0604020202020204" pitchFamily="34" charset="0"/>
                <a:ea typeface="PMingLiU" panose="02020500000000000000" pitchFamily="18" charset="-120"/>
              </a:defRPr>
            </a:lvl2pPr>
            <a:lvl3pPr marL="1143000" indent="-228600" defTabSz="762000">
              <a:defRPr kumimoji="1" b="1">
                <a:solidFill>
                  <a:schemeClr val="tx1"/>
                </a:solidFill>
                <a:latin typeface="Arial" panose="020B0604020202020204" pitchFamily="34" charset="0"/>
                <a:ea typeface="PMingLiU" panose="02020500000000000000" pitchFamily="18" charset="-120"/>
              </a:defRPr>
            </a:lvl3pPr>
            <a:lvl4pPr marL="1600200" indent="-228600" defTabSz="762000">
              <a:defRPr kumimoji="1" b="1">
                <a:solidFill>
                  <a:schemeClr val="tx1"/>
                </a:solidFill>
                <a:latin typeface="Arial" panose="020B0604020202020204" pitchFamily="34" charset="0"/>
                <a:ea typeface="PMingLiU" panose="02020500000000000000" pitchFamily="18" charset="-120"/>
              </a:defRPr>
            </a:lvl4pPr>
            <a:lvl5pPr marL="2057400" indent="-228600" defTabSz="762000">
              <a:defRPr kumimoji="1" b="1">
                <a:solidFill>
                  <a:schemeClr val="tx1"/>
                </a:solidFill>
                <a:latin typeface="Arial" panose="020B0604020202020204" pitchFamily="34" charset="0"/>
                <a:ea typeface="PMingLiU" panose="02020500000000000000" pitchFamily="18" charset="-120"/>
              </a:defRPr>
            </a:lvl5pPr>
            <a:lvl6pPr marL="25146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6pPr>
            <a:lvl7pPr marL="29718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7pPr>
            <a:lvl8pPr marL="34290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8pPr>
            <a:lvl9pPr marL="38862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9pPr>
          </a:lstStyle>
          <a:p>
            <a:pPr marL="0" marR="0" lvl="0" indent="0" algn="l" defTabSz="762000" rtl="0" eaLnBrk="1" fontAlgn="auto" latinLnBrk="0" hangingPunct="1">
              <a:lnSpc>
                <a:spcPct val="100000"/>
              </a:lnSpc>
              <a:spcBef>
                <a:spcPts val="0"/>
              </a:spcBef>
              <a:spcAft>
                <a:spcPts val="0"/>
              </a:spcAft>
              <a:buClrTx/>
              <a:buSzTx/>
              <a:buFontTx/>
              <a:buNone/>
              <a:tabLst/>
              <a:defRPr/>
            </a:pPr>
            <a:r>
              <a:rPr kumimoji="1" lang="en-US" altLang="pt-BR" sz="1800" b="1" i="0" u="sng" strike="noStrike" kern="1200" cap="none" spc="0" normalizeH="0" baseline="0" noProof="0">
                <a:ln>
                  <a:noFill/>
                </a:ln>
                <a:solidFill>
                  <a:srgbClr val="E97132"/>
                </a:solidFill>
                <a:effectLst/>
                <a:uLnTx/>
                <a:uFillTx/>
                <a:latin typeface="Times New Roman" panose="02020603050405020304" pitchFamily="18" charset="0"/>
                <a:ea typeface="PMingLiU" panose="02020500000000000000" pitchFamily="18" charset="-120"/>
                <a:cs typeface="Times New Roman" panose="02020603050405020304" pitchFamily="18" charset="0"/>
              </a:rPr>
              <a:t>Sabah</a:t>
            </a:r>
          </a:p>
        </p:txBody>
      </p:sp>
      <p:sp>
        <p:nvSpPr>
          <p:cNvPr id="58" name="Rectangle 31">
            <a:extLst>
              <a:ext uri="{FF2B5EF4-FFF2-40B4-BE49-F238E27FC236}">
                <a16:creationId xmlns:a16="http://schemas.microsoft.com/office/drawing/2014/main" id="{BF0AFFC5-8E9F-DF76-3D0D-050F31A70F6E}"/>
              </a:ext>
            </a:extLst>
          </p:cNvPr>
          <p:cNvSpPr>
            <a:spLocks noChangeArrowheads="1"/>
          </p:cNvSpPr>
          <p:nvPr/>
        </p:nvSpPr>
        <p:spPr bwMode="auto">
          <a:xfrm>
            <a:off x="5836795" y="5385814"/>
            <a:ext cx="1057982" cy="369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a:defRPr kumimoji="1" b="1">
                <a:solidFill>
                  <a:schemeClr val="tx1"/>
                </a:solidFill>
                <a:latin typeface="Arial" panose="020B0604020202020204" pitchFamily="34" charset="0"/>
                <a:ea typeface="PMingLiU" panose="02020500000000000000" pitchFamily="18" charset="-120"/>
              </a:defRPr>
            </a:lvl1pPr>
            <a:lvl2pPr marL="742950" indent="-285750" defTabSz="762000">
              <a:defRPr kumimoji="1" b="1">
                <a:solidFill>
                  <a:schemeClr val="tx1"/>
                </a:solidFill>
                <a:latin typeface="Arial" panose="020B0604020202020204" pitchFamily="34" charset="0"/>
                <a:ea typeface="PMingLiU" panose="02020500000000000000" pitchFamily="18" charset="-120"/>
              </a:defRPr>
            </a:lvl2pPr>
            <a:lvl3pPr marL="1143000" indent="-228600" defTabSz="762000">
              <a:defRPr kumimoji="1" b="1">
                <a:solidFill>
                  <a:schemeClr val="tx1"/>
                </a:solidFill>
                <a:latin typeface="Arial" panose="020B0604020202020204" pitchFamily="34" charset="0"/>
                <a:ea typeface="PMingLiU" panose="02020500000000000000" pitchFamily="18" charset="-120"/>
              </a:defRPr>
            </a:lvl3pPr>
            <a:lvl4pPr marL="1600200" indent="-228600" defTabSz="762000">
              <a:defRPr kumimoji="1" b="1">
                <a:solidFill>
                  <a:schemeClr val="tx1"/>
                </a:solidFill>
                <a:latin typeface="Arial" panose="020B0604020202020204" pitchFamily="34" charset="0"/>
                <a:ea typeface="PMingLiU" panose="02020500000000000000" pitchFamily="18" charset="-120"/>
              </a:defRPr>
            </a:lvl4pPr>
            <a:lvl5pPr marL="2057400" indent="-228600" defTabSz="762000">
              <a:defRPr kumimoji="1" b="1">
                <a:solidFill>
                  <a:schemeClr val="tx1"/>
                </a:solidFill>
                <a:latin typeface="Arial" panose="020B0604020202020204" pitchFamily="34" charset="0"/>
                <a:ea typeface="PMingLiU" panose="02020500000000000000" pitchFamily="18" charset="-120"/>
              </a:defRPr>
            </a:lvl5pPr>
            <a:lvl6pPr marL="25146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6pPr>
            <a:lvl7pPr marL="29718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7pPr>
            <a:lvl8pPr marL="34290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8pPr>
            <a:lvl9pPr marL="38862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9pPr>
          </a:lstStyle>
          <a:p>
            <a:pPr marL="0" marR="0" lvl="0" indent="0" algn="l" defTabSz="762000" rtl="0" eaLnBrk="1" fontAlgn="auto" latinLnBrk="0" hangingPunct="1">
              <a:lnSpc>
                <a:spcPct val="100000"/>
              </a:lnSpc>
              <a:spcBef>
                <a:spcPts val="0"/>
              </a:spcBef>
              <a:spcAft>
                <a:spcPts val="0"/>
              </a:spcAft>
              <a:buClrTx/>
              <a:buSzTx/>
              <a:buFontTx/>
              <a:buNone/>
              <a:tabLst/>
              <a:defRPr/>
            </a:pPr>
            <a:r>
              <a:rPr kumimoji="1" lang="en-US" altLang="pt-BR" sz="1800" b="1" i="0" u="none" strike="noStrike" kern="1200" cap="none" spc="0" normalizeH="0" baseline="0" noProof="0" dirty="0">
                <a:ln>
                  <a:noFill/>
                </a:ln>
                <a:solidFill>
                  <a:srgbClr val="E97132"/>
                </a:solidFill>
                <a:effectLst/>
                <a:uLnTx/>
                <a:uFillTx/>
                <a:latin typeface="Times New Roman" panose="02020603050405020304" pitchFamily="18" charset="0"/>
                <a:ea typeface="PMingLiU" panose="02020500000000000000" pitchFamily="18" charset="-120"/>
                <a:cs typeface="Times New Roman" panose="02020603050405020304" pitchFamily="18" charset="0"/>
              </a:rPr>
              <a:t>Adelaide</a:t>
            </a:r>
          </a:p>
        </p:txBody>
      </p:sp>
      <p:sp>
        <p:nvSpPr>
          <p:cNvPr id="59" name="AutoShape 54">
            <a:extLst>
              <a:ext uri="{FF2B5EF4-FFF2-40B4-BE49-F238E27FC236}">
                <a16:creationId xmlns:a16="http://schemas.microsoft.com/office/drawing/2014/main" id="{E1C48142-DC6C-CBBE-0C7D-68B2CD25E709}"/>
              </a:ext>
            </a:extLst>
          </p:cNvPr>
          <p:cNvSpPr>
            <a:spLocks noChangeArrowheads="1"/>
          </p:cNvSpPr>
          <p:nvPr/>
        </p:nvSpPr>
        <p:spPr bwMode="auto">
          <a:xfrm>
            <a:off x="3306233" y="3852862"/>
            <a:ext cx="360363" cy="288925"/>
          </a:xfrm>
          <a:prstGeom prst="upArrow">
            <a:avLst>
              <a:gd name="adj1" fmla="val 50000"/>
              <a:gd name="adj2" fmla="val 2500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b="1">
                <a:solidFill>
                  <a:schemeClr val="tx1"/>
                </a:solidFill>
                <a:latin typeface="Arial" panose="020B0604020202020204" pitchFamily="34" charset="0"/>
                <a:ea typeface="PMingLiU" panose="02020500000000000000" pitchFamily="18" charset="-120"/>
              </a:defRPr>
            </a:lvl1pPr>
            <a:lvl2pPr marL="742950" indent="-285750">
              <a:defRPr kumimoji="1" b="1">
                <a:solidFill>
                  <a:schemeClr val="tx1"/>
                </a:solidFill>
                <a:latin typeface="Arial" panose="020B0604020202020204" pitchFamily="34" charset="0"/>
                <a:ea typeface="PMingLiU" panose="02020500000000000000" pitchFamily="18" charset="-120"/>
              </a:defRPr>
            </a:lvl2pPr>
            <a:lvl3pPr marL="1143000" indent="-228600">
              <a:defRPr kumimoji="1" b="1">
                <a:solidFill>
                  <a:schemeClr val="tx1"/>
                </a:solidFill>
                <a:latin typeface="Arial" panose="020B0604020202020204" pitchFamily="34" charset="0"/>
                <a:ea typeface="PMingLiU" panose="02020500000000000000" pitchFamily="18" charset="-120"/>
              </a:defRPr>
            </a:lvl3pPr>
            <a:lvl4pPr marL="1600200" indent="-228600">
              <a:defRPr kumimoji="1" b="1">
                <a:solidFill>
                  <a:schemeClr val="tx1"/>
                </a:solidFill>
                <a:latin typeface="Arial" panose="020B0604020202020204" pitchFamily="34" charset="0"/>
                <a:ea typeface="PMingLiU" panose="02020500000000000000" pitchFamily="18" charset="-120"/>
              </a:defRPr>
            </a:lvl4pPr>
            <a:lvl5pPr marL="2057400" indent="-228600">
              <a:defRPr kumimoji="1" b="1">
                <a:solidFill>
                  <a:schemeClr val="tx1"/>
                </a:solidFill>
                <a:latin typeface="Arial" panose="020B0604020202020204" pitchFamily="34" charset="0"/>
                <a:ea typeface="PMingLiU" panose="02020500000000000000" pitchFamily="18" charset="-120"/>
              </a:defRPr>
            </a:lvl5pPr>
            <a:lvl6pPr marL="25146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6pPr>
            <a:lvl7pPr marL="29718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7pPr>
            <a:lvl8pPr marL="34290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8pPr>
            <a:lvl9pPr marL="38862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pt-BR" sz="1800" b="1" i="0" u="none" strike="noStrike" kern="1200" cap="none" spc="0" normalizeH="0" baseline="0" noProof="0">
              <a:ln>
                <a:noFill/>
              </a:ln>
              <a:solidFill>
                <a:prstClr val="black"/>
              </a:solidFill>
              <a:effectLst/>
              <a:uLnTx/>
              <a:uFillTx/>
              <a:latin typeface="Arial" panose="020B0604020202020204" pitchFamily="34" charset="0"/>
              <a:ea typeface="PMingLiU" panose="02020500000000000000" pitchFamily="18" charset="-120"/>
              <a:cs typeface="+mn-cs"/>
            </a:endParaRPr>
          </a:p>
        </p:txBody>
      </p:sp>
      <p:sp>
        <p:nvSpPr>
          <p:cNvPr id="60" name="AutoShape 55">
            <a:extLst>
              <a:ext uri="{FF2B5EF4-FFF2-40B4-BE49-F238E27FC236}">
                <a16:creationId xmlns:a16="http://schemas.microsoft.com/office/drawing/2014/main" id="{75ABD43B-25B2-ABAE-93D1-7A5D9C761D98}"/>
              </a:ext>
            </a:extLst>
          </p:cNvPr>
          <p:cNvSpPr>
            <a:spLocks noChangeArrowheads="1"/>
          </p:cNvSpPr>
          <p:nvPr/>
        </p:nvSpPr>
        <p:spPr bwMode="auto">
          <a:xfrm>
            <a:off x="3906308" y="3317875"/>
            <a:ext cx="360363" cy="288925"/>
          </a:xfrm>
          <a:prstGeom prst="upArrow">
            <a:avLst>
              <a:gd name="adj1" fmla="val 50000"/>
              <a:gd name="adj2" fmla="val 2500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b="1">
                <a:solidFill>
                  <a:schemeClr val="tx1"/>
                </a:solidFill>
                <a:latin typeface="Arial" panose="020B0604020202020204" pitchFamily="34" charset="0"/>
                <a:ea typeface="PMingLiU" panose="02020500000000000000" pitchFamily="18" charset="-120"/>
              </a:defRPr>
            </a:lvl1pPr>
            <a:lvl2pPr marL="742950" indent="-285750">
              <a:defRPr kumimoji="1" b="1">
                <a:solidFill>
                  <a:schemeClr val="tx1"/>
                </a:solidFill>
                <a:latin typeface="Arial" panose="020B0604020202020204" pitchFamily="34" charset="0"/>
                <a:ea typeface="PMingLiU" panose="02020500000000000000" pitchFamily="18" charset="-120"/>
              </a:defRPr>
            </a:lvl2pPr>
            <a:lvl3pPr marL="1143000" indent="-228600">
              <a:defRPr kumimoji="1" b="1">
                <a:solidFill>
                  <a:schemeClr val="tx1"/>
                </a:solidFill>
                <a:latin typeface="Arial" panose="020B0604020202020204" pitchFamily="34" charset="0"/>
                <a:ea typeface="PMingLiU" panose="02020500000000000000" pitchFamily="18" charset="-120"/>
              </a:defRPr>
            </a:lvl3pPr>
            <a:lvl4pPr marL="1600200" indent="-228600">
              <a:defRPr kumimoji="1" b="1">
                <a:solidFill>
                  <a:schemeClr val="tx1"/>
                </a:solidFill>
                <a:latin typeface="Arial" panose="020B0604020202020204" pitchFamily="34" charset="0"/>
                <a:ea typeface="PMingLiU" panose="02020500000000000000" pitchFamily="18" charset="-120"/>
              </a:defRPr>
            </a:lvl4pPr>
            <a:lvl5pPr marL="2057400" indent="-228600">
              <a:defRPr kumimoji="1" b="1">
                <a:solidFill>
                  <a:schemeClr val="tx1"/>
                </a:solidFill>
                <a:latin typeface="Arial" panose="020B0604020202020204" pitchFamily="34" charset="0"/>
                <a:ea typeface="PMingLiU" panose="02020500000000000000" pitchFamily="18" charset="-120"/>
              </a:defRPr>
            </a:lvl5pPr>
            <a:lvl6pPr marL="25146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6pPr>
            <a:lvl7pPr marL="29718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7pPr>
            <a:lvl8pPr marL="34290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8pPr>
            <a:lvl9pPr marL="38862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pt-BR" sz="1800" b="1" i="0" u="none" strike="noStrike" kern="1200" cap="none" spc="0" normalizeH="0" baseline="0" noProof="0">
              <a:ln>
                <a:noFill/>
              </a:ln>
              <a:solidFill>
                <a:prstClr val="black"/>
              </a:solidFill>
              <a:effectLst/>
              <a:uLnTx/>
              <a:uFillTx/>
              <a:latin typeface="Arial" panose="020B0604020202020204" pitchFamily="34" charset="0"/>
              <a:ea typeface="PMingLiU" panose="02020500000000000000" pitchFamily="18" charset="-120"/>
              <a:cs typeface="+mn-cs"/>
            </a:endParaRPr>
          </a:p>
        </p:txBody>
      </p:sp>
      <p:sp>
        <p:nvSpPr>
          <p:cNvPr id="61" name="AutoShape 56">
            <a:extLst>
              <a:ext uri="{FF2B5EF4-FFF2-40B4-BE49-F238E27FC236}">
                <a16:creationId xmlns:a16="http://schemas.microsoft.com/office/drawing/2014/main" id="{B54B7F6B-CCB2-5059-B8DF-A3EEC6D13DA7}"/>
              </a:ext>
            </a:extLst>
          </p:cNvPr>
          <p:cNvSpPr>
            <a:spLocks noChangeArrowheads="1"/>
          </p:cNvSpPr>
          <p:nvPr/>
        </p:nvSpPr>
        <p:spPr bwMode="auto">
          <a:xfrm>
            <a:off x="6570133" y="3533775"/>
            <a:ext cx="360363" cy="288925"/>
          </a:xfrm>
          <a:prstGeom prst="upArrow">
            <a:avLst>
              <a:gd name="adj1" fmla="val 50000"/>
              <a:gd name="adj2" fmla="val 2500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b="1">
                <a:solidFill>
                  <a:schemeClr val="tx1"/>
                </a:solidFill>
                <a:latin typeface="Arial" panose="020B0604020202020204" pitchFamily="34" charset="0"/>
                <a:ea typeface="PMingLiU" panose="02020500000000000000" pitchFamily="18" charset="-120"/>
              </a:defRPr>
            </a:lvl1pPr>
            <a:lvl2pPr marL="742950" indent="-285750">
              <a:defRPr kumimoji="1" b="1">
                <a:solidFill>
                  <a:schemeClr val="tx1"/>
                </a:solidFill>
                <a:latin typeface="Arial" panose="020B0604020202020204" pitchFamily="34" charset="0"/>
                <a:ea typeface="PMingLiU" panose="02020500000000000000" pitchFamily="18" charset="-120"/>
              </a:defRPr>
            </a:lvl2pPr>
            <a:lvl3pPr marL="1143000" indent="-228600">
              <a:defRPr kumimoji="1" b="1">
                <a:solidFill>
                  <a:schemeClr val="tx1"/>
                </a:solidFill>
                <a:latin typeface="Arial" panose="020B0604020202020204" pitchFamily="34" charset="0"/>
                <a:ea typeface="PMingLiU" panose="02020500000000000000" pitchFamily="18" charset="-120"/>
              </a:defRPr>
            </a:lvl3pPr>
            <a:lvl4pPr marL="1600200" indent="-228600">
              <a:defRPr kumimoji="1" b="1">
                <a:solidFill>
                  <a:schemeClr val="tx1"/>
                </a:solidFill>
                <a:latin typeface="Arial" panose="020B0604020202020204" pitchFamily="34" charset="0"/>
                <a:ea typeface="PMingLiU" panose="02020500000000000000" pitchFamily="18" charset="-120"/>
              </a:defRPr>
            </a:lvl4pPr>
            <a:lvl5pPr marL="2057400" indent="-228600">
              <a:defRPr kumimoji="1" b="1">
                <a:solidFill>
                  <a:schemeClr val="tx1"/>
                </a:solidFill>
                <a:latin typeface="Arial" panose="020B0604020202020204" pitchFamily="34" charset="0"/>
                <a:ea typeface="PMingLiU" panose="02020500000000000000" pitchFamily="18" charset="-120"/>
              </a:defRPr>
            </a:lvl5pPr>
            <a:lvl6pPr marL="25146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6pPr>
            <a:lvl7pPr marL="29718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7pPr>
            <a:lvl8pPr marL="34290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8pPr>
            <a:lvl9pPr marL="38862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pt-BR" sz="1800" b="1" i="0" u="none" strike="noStrike" kern="1200" cap="none" spc="0" normalizeH="0" baseline="0" noProof="0">
              <a:ln>
                <a:noFill/>
              </a:ln>
              <a:solidFill>
                <a:prstClr val="black"/>
              </a:solidFill>
              <a:effectLst/>
              <a:uLnTx/>
              <a:uFillTx/>
              <a:latin typeface="Arial" panose="020B0604020202020204" pitchFamily="34" charset="0"/>
              <a:ea typeface="PMingLiU" panose="02020500000000000000" pitchFamily="18" charset="-120"/>
              <a:cs typeface="+mn-cs"/>
            </a:endParaRPr>
          </a:p>
        </p:txBody>
      </p:sp>
      <p:sp>
        <p:nvSpPr>
          <p:cNvPr id="62" name="AutoShape 57">
            <a:extLst>
              <a:ext uri="{FF2B5EF4-FFF2-40B4-BE49-F238E27FC236}">
                <a16:creationId xmlns:a16="http://schemas.microsoft.com/office/drawing/2014/main" id="{C98B0E58-2455-67D6-6C69-BB6075A93562}"/>
              </a:ext>
            </a:extLst>
          </p:cNvPr>
          <p:cNvSpPr>
            <a:spLocks noChangeArrowheads="1"/>
          </p:cNvSpPr>
          <p:nvPr/>
        </p:nvSpPr>
        <p:spPr bwMode="auto">
          <a:xfrm>
            <a:off x="6714596" y="2887662"/>
            <a:ext cx="360362" cy="288925"/>
          </a:xfrm>
          <a:prstGeom prst="upArrow">
            <a:avLst>
              <a:gd name="adj1" fmla="val 50000"/>
              <a:gd name="adj2" fmla="val 2500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b="1">
                <a:solidFill>
                  <a:schemeClr val="tx1"/>
                </a:solidFill>
                <a:latin typeface="Arial" panose="020B0604020202020204" pitchFamily="34" charset="0"/>
                <a:ea typeface="PMingLiU" panose="02020500000000000000" pitchFamily="18" charset="-120"/>
              </a:defRPr>
            </a:lvl1pPr>
            <a:lvl2pPr marL="742950" indent="-285750">
              <a:defRPr kumimoji="1" b="1">
                <a:solidFill>
                  <a:schemeClr val="tx1"/>
                </a:solidFill>
                <a:latin typeface="Arial" panose="020B0604020202020204" pitchFamily="34" charset="0"/>
                <a:ea typeface="PMingLiU" panose="02020500000000000000" pitchFamily="18" charset="-120"/>
              </a:defRPr>
            </a:lvl2pPr>
            <a:lvl3pPr marL="1143000" indent="-228600">
              <a:defRPr kumimoji="1" b="1">
                <a:solidFill>
                  <a:schemeClr val="tx1"/>
                </a:solidFill>
                <a:latin typeface="Arial" panose="020B0604020202020204" pitchFamily="34" charset="0"/>
                <a:ea typeface="PMingLiU" panose="02020500000000000000" pitchFamily="18" charset="-120"/>
              </a:defRPr>
            </a:lvl3pPr>
            <a:lvl4pPr marL="1600200" indent="-228600">
              <a:defRPr kumimoji="1" b="1">
                <a:solidFill>
                  <a:schemeClr val="tx1"/>
                </a:solidFill>
                <a:latin typeface="Arial" panose="020B0604020202020204" pitchFamily="34" charset="0"/>
                <a:ea typeface="PMingLiU" panose="02020500000000000000" pitchFamily="18" charset="-120"/>
              </a:defRPr>
            </a:lvl4pPr>
            <a:lvl5pPr marL="2057400" indent="-228600">
              <a:defRPr kumimoji="1" b="1">
                <a:solidFill>
                  <a:schemeClr val="tx1"/>
                </a:solidFill>
                <a:latin typeface="Arial" panose="020B0604020202020204" pitchFamily="34" charset="0"/>
                <a:ea typeface="PMingLiU" panose="02020500000000000000" pitchFamily="18" charset="-120"/>
              </a:defRPr>
            </a:lvl5pPr>
            <a:lvl6pPr marL="25146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6pPr>
            <a:lvl7pPr marL="29718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7pPr>
            <a:lvl8pPr marL="34290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8pPr>
            <a:lvl9pPr marL="38862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pt-BR" sz="1800" b="1" i="0" u="none" strike="noStrike" kern="1200" cap="none" spc="0" normalizeH="0" baseline="0" noProof="0">
              <a:ln>
                <a:noFill/>
              </a:ln>
              <a:solidFill>
                <a:prstClr val="black"/>
              </a:solidFill>
              <a:effectLst/>
              <a:uLnTx/>
              <a:uFillTx/>
              <a:latin typeface="Arial" panose="020B0604020202020204" pitchFamily="34" charset="0"/>
              <a:ea typeface="PMingLiU" panose="02020500000000000000" pitchFamily="18" charset="-120"/>
              <a:cs typeface="+mn-cs"/>
            </a:endParaRPr>
          </a:p>
        </p:txBody>
      </p:sp>
      <p:sp>
        <p:nvSpPr>
          <p:cNvPr id="63" name="AutoShape 58">
            <a:extLst>
              <a:ext uri="{FF2B5EF4-FFF2-40B4-BE49-F238E27FC236}">
                <a16:creationId xmlns:a16="http://schemas.microsoft.com/office/drawing/2014/main" id="{F202DF3D-7237-195B-1C74-3F405AF49213}"/>
              </a:ext>
            </a:extLst>
          </p:cNvPr>
          <p:cNvSpPr>
            <a:spLocks noChangeArrowheads="1"/>
          </p:cNvSpPr>
          <p:nvPr/>
        </p:nvSpPr>
        <p:spPr bwMode="auto">
          <a:xfrm>
            <a:off x="8614833" y="5328486"/>
            <a:ext cx="360363" cy="288925"/>
          </a:xfrm>
          <a:prstGeom prst="upArrow">
            <a:avLst>
              <a:gd name="adj1" fmla="val 50000"/>
              <a:gd name="adj2" fmla="val 2500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b="1">
                <a:solidFill>
                  <a:schemeClr val="tx1"/>
                </a:solidFill>
                <a:latin typeface="Arial" panose="020B0604020202020204" pitchFamily="34" charset="0"/>
                <a:ea typeface="PMingLiU" panose="02020500000000000000" pitchFamily="18" charset="-120"/>
              </a:defRPr>
            </a:lvl1pPr>
            <a:lvl2pPr marL="742950" indent="-285750">
              <a:defRPr kumimoji="1" b="1">
                <a:solidFill>
                  <a:schemeClr val="tx1"/>
                </a:solidFill>
                <a:latin typeface="Arial" panose="020B0604020202020204" pitchFamily="34" charset="0"/>
                <a:ea typeface="PMingLiU" panose="02020500000000000000" pitchFamily="18" charset="-120"/>
              </a:defRPr>
            </a:lvl2pPr>
            <a:lvl3pPr marL="1143000" indent="-228600">
              <a:defRPr kumimoji="1" b="1">
                <a:solidFill>
                  <a:schemeClr val="tx1"/>
                </a:solidFill>
                <a:latin typeface="Arial" panose="020B0604020202020204" pitchFamily="34" charset="0"/>
                <a:ea typeface="PMingLiU" panose="02020500000000000000" pitchFamily="18" charset="-120"/>
              </a:defRPr>
            </a:lvl3pPr>
            <a:lvl4pPr marL="1600200" indent="-228600">
              <a:defRPr kumimoji="1" b="1">
                <a:solidFill>
                  <a:schemeClr val="tx1"/>
                </a:solidFill>
                <a:latin typeface="Arial" panose="020B0604020202020204" pitchFamily="34" charset="0"/>
                <a:ea typeface="PMingLiU" panose="02020500000000000000" pitchFamily="18" charset="-120"/>
              </a:defRPr>
            </a:lvl4pPr>
            <a:lvl5pPr marL="2057400" indent="-228600">
              <a:defRPr kumimoji="1" b="1">
                <a:solidFill>
                  <a:schemeClr val="tx1"/>
                </a:solidFill>
                <a:latin typeface="Arial" panose="020B0604020202020204" pitchFamily="34" charset="0"/>
                <a:ea typeface="PMingLiU" panose="02020500000000000000" pitchFamily="18" charset="-120"/>
              </a:defRPr>
            </a:lvl5pPr>
            <a:lvl6pPr marL="25146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6pPr>
            <a:lvl7pPr marL="29718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7pPr>
            <a:lvl8pPr marL="34290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8pPr>
            <a:lvl9pPr marL="38862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pt-BR" sz="1800" b="1" i="0" u="none" strike="noStrike" kern="1200" cap="none" spc="0" normalizeH="0" baseline="0" noProof="0">
              <a:ln>
                <a:noFill/>
              </a:ln>
              <a:solidFill>
                <a:prstClr val="black"/>
              </a:solidFill>
              <a:effectLst/>
              <a:uLnTx/>
              <a:uFillTx/>
              <a:latin typeface="Arial" panose="020B0604020202020204" pitchFamily="34" charset="0"/>
              <a:ea typeface="PMingLiU" panose="02020500000000000000" pitchFamily="18" charset="-120"/>
              <a:cs typeface="+mn-cs"/>
            </a:endParaRPr>
          </a:p>
        </p:txBody>
      </p:sp>
      <p:sp>
        <p:nvSpPr>
          <p:cNvPr id="65" name="AutoShape 60">
            <a:extLst>
              <a:ext uri="{FF2B5EF4-FFF2-40B4-BE49-F238E27FC236}">
                <a16:creationId xmlns:a16="http://schemas.microsoft.com/office/drawing/2014/main" id="{C7B49A3C-B8BB-0EE0-C533-DD1A677E53F3}"/>
              </a:ext>
            </a:extLst>
          </p:cNvPr>
          <p:cNvSpPr>
            <a:spLocks noChangeArrowheads="1"/>
          </p:cNvSpPr>
          <p:nvPr/>
        </p:nvSpPr>
        <p:spPr bwMode="auto">
          <a:xfrm>
            <a:off x="6714596" y="5983287"/>
            <a:ext cx="360362" cy="288925"/>
          </a:xfrm>
          <a:prstGeom prst="upArrow">
            <a:avLst>
              <a:gd name="adj1" fmla="val 50000"/>
              <a:gd name="adj2" fmla="val 2500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b="1">
                <a:solidFill>
                  <a:schemeClr val="tx1"/>
                </a:solidFill>
                <a:latin typeface="Arial" panose="020B0604020202020204" pitchFamily="34" charset="0"/>
                <a:ea typeface="PMingLiU" panose="02020500000000000000" pitchFamily="18" charset="-120"/>
              </a:defRPr>
            </a:lvl1pPr>
            <a:lvl2pPr marL="742950" indent="-285750">
              <a:defRPr kumimoji="1" b="1">
                <a:solidFill>
                  <a:schemeClr val="tx1"/>
                </a:solidFill>
                <a:latin typeface="Arial" panose="020B0604020202020204" pitchFamily="34" charset="0"/>
                <a:ea typeface="PMingLiU" panose="02020500000000000000" pitchFamily="18" charset="-120"/>
              </a:defRPr>
            </a:lvl2pPr>
            <a:lvl3pPr marL="1143000" indent="-228600">
              <a:defRPr kumimoji="1" b="1">
                <a:solidFill>
                  <a:schemeClr val="tx1"/>
                </a:solidFill>
                <a:latin typeface="Arial" panose="020B0604020202020204" pitchFamily="34" charset="0"/>
                <a:ea typeface="PMingLiU" panose="02020500000000000000" pitchFamily="18" charset="-120"/>
              </a:defRPr>
            </a:lvl3pPr>
            <a:lvl4pPr marL="1600200" indent="-228600">
              <a:defRPr kumimoji="1" b="1">
                <a:solidFill>
                  <a:schemeClr val="tx1"/>
                </a:solidFill>
                <a:latin typeface="Arial" panose="020B0604020202020204" pitchFamily="34" charset="0"/>
                <a:ea typeface="PMingLiU" panose="02020500000000000000" pitchFamily="18" charset="-120"/>
              </a:defRPr>
            </a:lvl4pPr>
            <a:lvl5pPr marL="2057400" indent="-228600">
              <a:defRPr kumimoji="1" b="1">
                <a:solidFill>
                  <a:schemeClr val="tx1"/>
                </a:solidFill>
                <a:latin typeface="Arial" panose="020B0604020202020204" pitchFamily="34" charset="0"/>
                <a:ea typeface="PMingLiU" panose="02020500000000000000" pitchFamily="18" charset="-120"/>
              </a:defRPr>
            </a:lvl5pPr>
            <a:lvl6pPr marL="25146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6pPr>
            <a:lvl7pPr marL="29718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7pPr>
            <a:lvl8pPr marL="34290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8pPr>
            <a:lvl9pPr marL="38862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pt-BR" sz="1800" b="1" i="0" u="none" strike="noStrike" kern="1200" cap="none" spc="0" normalizeH="0" baseline="0" noProof="0">
              <a:ln>
                <a:noFill/>
              </a:ln>
              <a:solidFill>
                <a:prstClr val="black"/>
              </a:solidFill>
              <a:effectLst/>
              <a:uLnTx/>
              <a:uFillTx/>
              <a:latin typeface="Arial" panose="020B0604020202020204" pitchFamily="34" charset="0"/>
              <a:ea typeface="PMingLiU" panose="02020500000000000000" pitchFamily="18" charset="-120"/>
              <a:cs typeface="+mn-cs"/>
            </a:endParaRPr>
          </a:p>
        </p:txBody>
      </p:sp>
      <p:sp>
        <p:nvSpPr>
          <p:cNvPr id="66" name="AutoShape 61">
            <a:extLst>
              <a:ext uri="{FF2B5EF4-FFF2-40B4-BE49-F238E27FC236}">
                <a16:creationId xmlns:a16="http://schemas.microsoft.com/office/drawing/2014/main" id="{214C435F-C689-6B15-9E96-FFD54DCB8C86}"/>
              </a:ext>
            </a:extLst>
          </p:cNvPr>
          <p:cNvSpPr>
            <a:spLocks noChangeArrowheads="1"/>
          </p:cNvSpPr>
          <p:nvPr/>
        </p:nvSpPr>
        <p:spPr bwMode="auto">
          <a:xfrm>
            <a:off x="7074958" y="5983287"/>
            <a:ext cx="360363" cy="288925"/>
          </a:xfrm>
          <a:prstGeom prst="upArrow">
            <a:avLst>
              <a:gd name="adj1" fmla="val 50000"/>
              <a:gd name="adj2" fmla="val 2500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b="1">
                <a:solidFill>
                  <a:schemeClr val="tx1"/>
                </a:solidFill>
                <a:latin typeface="Arial" panose="020B0604020202020204" pitchFamily="34" charset="0"/>
                <a:ea typeface="PMingLiU" panose="02020500000000000000" pitchFamily="18" charset="-120"/>
              </a:defRPr>
            </a:lvl1pPr>
            <a:lvl2pPr marL="742950" indent="-285750">
              <a:defRPr kumimoji="1" b="1">
                <a:solidFill>
                  <a:schemeClr val="tx1"/>
                </a:solidFill>
                <a:latin typeface="Arial" panose="020B0604020202020204" pitchFamily="34" charset="0"/>
                <a:ea typeface="PMingLiU" panose="02020500000000000000" pitchFamily="18" charset="-120"/>
              </a:defRPr>
            </a:lvl2pPr>
            <a:lvl3pPr marL="1143000" indent="-228600">
              <a:defRPr kumimoji="1" b="1">
                <a:solidFill>
                  <a:schemeClr val="tx1"/>
                </a:solidFill>
                <a:latin typeface="Arial" panose="020B0604020202020204" pitchFamily="34" charset="0"/>
                <a:ea typeface="PMingLiU" panose="02020500000000000000" pitchFamily="18" charset="-120"/>
              </a:defRPr>
            </a:lvl3pPr>
            <a:lvl4pPr marL="1600200" indent="-228600">
              <a:defRPr kumimoji="1" b="1">
                <a:solidFill>
                  <a:schemeClr val="tx1"/>
                </a:solidFill>
                <a:latin typeface="Arial" panose="020B0604020202020204" pitchFamily="34" charset="0"/>
                <a:ea typeface="PMingLiU" panose="02020500000000000000" pitchFamily="18" charset="-120"/>
              </a:defRPr>
            </a:lvl4pPr>
            <a:lvl5pPr marL="2057400" indent="-228600">
              <a:defRPr kumimoji="1" b="1">
                <a:solidFill>
                  <a:schemeClr val="tx1"/>
                </a:solidFill>
                <a:latin typeface="Arial" panose="020B0604020202020204" pitchFamily="34" charset="0"/>
                <a:ea typeface="PMingLiU" panose="02020500000000000000" pitchFamily="18" charset="-120"/>
              </a:defRPr>
            </a:lvl5pPr>
            <a:lvl6pPr marL="25146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6pPr>
            <a:lvl7pPr marL="29718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7pPr>
            <a:lvl8pPr marL="34290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8pPr>
            <a:lvl9pPr marL="38862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pt-BR" sz="1800" b="1" i="0" u="none" strike="noStrike" kern="1200" cap="none" spc="0" normalizeH="0" baseline="0" noProof="0">
              <a:ln>
                <a:noFill/>
              </a:ln>
              <a:solidFill>
                <a:prstClr val="black"/>
              </a:solidFill>
              <a:effectLst/>
              <a:uLnTx/>
              <a:uFillTx/>
              <a:latin typeface="Arial" panose="020B0604020202020204" pitchFamily="34" charset="0"/>
              <a:ea typeface="PMingLiU" panose="02020500000000000000" pitchFamily="18" charset="-120"/>
              <a:cs typeface="+mn-cs"/>
            </a:endParaRPr>
          </a:p>
        </p:txBody>
      </p:sp>
      <p:sp>
        <p:nvSpPr>
          <p:cNvPr id="67" name="AutoShape 62">
            <a:extLst>
              <a:ext uri="{FF2B5EF4-FFF2-40B4-BE49-F238E27FC236}">
                <a16:creationId xmlns:a16="http://schemas.microsoft.com/office/drawing/2014/main" id="{344BFB5A-D6E5-4716-D3FA-2872AD034C5E}"/>
              </a:ext>
            </a:extLst>
          </p:cNvPr>
          <p:cNvSpPr>
            <a:spLocks noChangeArrowheads="1"/>
          </p:cNvSpPr>
          <p:nvPr/>
        </p:nvSpPr>
        <p:spPr bwMode="auto">
          <a:xfrm>
            <a:off x="7435321" y="5983287"/>
            <a:ext cx="360362" cy="288925"/>
          </a:xfrm>
          <a:prstGeom prst="upArrow">
            <a:avLst>
              <a:gd name="adj1" fmla="val 50000"/>
              <a:gd name="adj2" fmla="val 2500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b="1">
                <a:solidFill>
                  <a:schemeClr val="tx1"/>
                </a:solidFill>
                <a:latin typeface="Arial" panose="020B0604020202020204" pitchFamily="34" charset="0"/>
                <a:ea typeface="PMingLiU" panose="02020500000000000000" pitchFamily="18" charset="-120"/>
              </a:defRPr>
            </a:lvl1pPr>
            <a:lvl2pPr marL="742950" indent="-285750">
              <a:defRPr kumimoji="1" b="1">
                <a:solidFill>
                  <a:schemeClr val="tx1"/>
                </a:solidFill>
                <a:latin typeface="Arial" panose="020B0604020202020204" pitchFamily="34" charset="0"/>
                <a:ea typeface="PMingLiU" panose="02020500000000000000" pitchFamily="18" charset="-120"/>
              </a:defRPr>
            </a:lvl2pPr>
            <a:lvl3pPr marL="1143000" indent="-228600">
              <a:defRPr kumimoji="1" b="1">
                <a:solidFill>
                  <a:schemeClr val="tx1"/>
                </a:solidFill>
                <a:latin typeface="Arial" panose="020B0604020202020204" pitchFamily="34" charset="0"/>
                <a:ea typeface="PMingLiU" panose="02020500000000000000" pitchFamily="18" charset="-120"/>
              </a:defRPr>
            </a:lvl3pPr>
            <a:lvl4pPr marL="1600200" indent="-228600">
              <a:defRPr kumimoji="1" b="1">
                <a:solidFill>
                  <a:schemeClr val="tx1"/>
                </a:solidFill>
                <a:latin typeface="Arial" panose="020B0604020202020204" pitchFamily="34" charset="0"/>
                <a:ea typeface="PMingLiU" panose="02020500000000000000" pitchFamily="18" charset="-120"/>
              </a:defRPr>
            </a:lvl4pPr>
            <a:lvl5pPr marL="2057400" indent="-228600">
              <a:defRPr kumimoji="1" b="1">
                <a:solidFill>
                  <a:schemeClr val="tx1"/>
                </a:solidFill>
                <a:latin typeface="Arial" panose="020B0604020202020204" pitchFamily="34" charset="0"/>
                <a:ea typeface="PMingLiU" panose="02020500000000000000" pitchFamily="18" charset="-120"/>
              </a:defRPr>
            </a:lvl5pPr>
            <a:lvl6pPr marL="25146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6pPr>
            <a:lvl7pPr marL="29718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7pPr>
            <a:lvl8pPr marL="34290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8pPr>
            <a:lvl9pPr marL="38862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pt-BR" sz="1800" b="1" i="0" u="none" strike="noStrike" kern="1200" cap="none" spc="0" normalizeH="0" baseline="0" noProof="0">
              <a:ln>
                <a:noFill/>
              </a:ln>
              <a:solidFill>
                <a:prstClr val="black"/>
              </a:solidFill>
              <a:effectLst/>
              <a:uLnTx/>
              <a:uFillTx/>
              <a:latin typeface="Arial" panose="020B0604020202020204" pitchFamily="34" charset="0"/>
              <a:ea typeface="PMingLiU" panose="02020500000000000000" pitchFamily="18" charset="-120"/>
              <a:cs typeface="+mn-cs"/>
            </a:endParaRPr>
          </a:p>
        </p:txBody>
      </p:sp>
      <p:sp>
        <p:nvSpPr>
          <p:cNvPr id="68" name="AutoShape 63">
            <a:extLst>
              <a:ext uri="{FF2B5EF4-FFF2-40B4-BE49-F238E27FC236}">
                <a16:creationId xmlns:a16="http://schemas.microsoft.com/office/drawing/2014/main" id="{E3914961-B810-4FA7-2E8A-1ED246BD6C61}"/>
              </a:ext>
            </a:extLst>
          </p:cNvPr>
          <p:cNvSpPr>
            <a:spLocks noChangeArrowheads="1"/>
          </p:cNvSpPr>
          <p:nvPr/>
        </p:nvSpPr>
        <p:spPr bwMode="auto">
          <a:xfrm>
            <a:off x="7450841" y="6310486"/>
            <a:ext cx="360362" cy="288925"/>
          </a:xfrm>
          <a:prstGeom prst="upArrow">
            <a:avLst>
              <a:gd name="adj1" fmla="val 50000"/>
              <a:gd name="adj2" fmla="val 25000"/>
            </a:avLst>
          </a:prstGeom>
          <a:noFill/>
          <a:ln w="9525">
            <a:solidFill>
              <a:srgbClr val="FF0000"/>
            </a:solidFill>
            <a:miter lim="800000"/>
            <a:headEnd/>
            <a:tailEnd/>
          </a:ln>
          <a:effectLst/>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b="1">
                <a:solidFill>
                  <a:schemeClr val="tx1"/>
                </a:solidFill>
                <a:latin typeface="Arial" panose="020B0604020202020204" pitchFamily="34" charset="0"/>
                <a:ea typeface="PMingLiU" panose="02020500000000000000" pitchFamily="18" charset="-120"/>
              </a:defRPr>
            </a:lvl1pPr>
            <a:lvl2pPr marL="742950" indent="-285750">
              <a:defRPr kumimoji="1" b="1">
                <a:solidFill>
                  <a:schemeClr val="tx1"/>
                </a:solidFill>
                <a:latin typeface="Arial" panose="020B0604020202020204" pitchFamily="34" charset="0"/>
                <a:ea typeface="PMingLiU" panose="02020500000000000000" pitchFamily="18" charset="-120"/>
              </a:defRPr>
            </a:lvl2pPr>
            <a:lvl3pPr marL="1143000" indent="-228600">
              <a:defRPr kumimoji="1" b="1">
                <a:solidFill>
                  <a:schemeClr val="tx1"/>
                </a:solidFill>
                <a:latin typeface="Arial" panose="020B0604020202020204" pitchFamily="34" charset="0"/>
                <a:ea typeface="PMingLiU" panose="02020500000000000000" pitchFamily="18" charset="-120"/>
              </a:defRPr>
            </a:lvl3pPr>
            <a:lvl4pPr marL="1600200" indent="-228600">
              <a:defRPr kumimoji="1" b="1">
                <a:solidFill>
                  <a:schemeClr val="tx1"/>
                </a:solidFill>
                <a:latin typeface="Arial" panose="020B0604020202020204" pitchFamily="34" charset="0"/>
                <a:ea typeface="PMingLiU" panose="02020500000000000000" pitchFamily="18" charset="-120"/>
              </a:defRPr>
            </a:lvl4pPr>
            <a:lvl5pPr marL="2057400" indent="-228600">
              <a:defRPr kumimoji="1" b="1">
                <a:solidFill>
                  <a:schemeClr val="tx1"/>
                </a:solidFill>
                <a:latin typeface="Arial" panose="020B0604020202020204" pitchFamily="34" charset="0"/>
                <a:ea typeface="PMingLiU" panose="02020500000000000000" pitchFamily="18" charset="-120"/>
              </a:defRPr>
            </a:lvl5pPr>
            <a:lvl6pPr marL="25146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6pPr>
            <a:lvl7pPr marL="29718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7pPr>
            <a:lvl8pPr marL="34290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8pPr>
            <a:lvl9pPr marL="38862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pt-BR" sz="1800" b="1" i="0" u="none" strike="noStrike" kern="1200" cap="none" spc="0" normalizeH="0" baseline="0" noProof="0">
              <a:ln>
                <a:noFill/>
              </a:ln>
              <a:solidFill>
                <a:prstClr val="black"/>
              </a:solidFill>
              <a:effectLst/>
              <a:uLnTx/>
              <a:uFillTx/>
              <a:latin typeface="Arial" panose="020B0604020202020204" pitchFamily="34" charset="0"/>
              <a:ea typeface="PMingLiU" panose="02020500000000000000" pitchFamily="18" charset="-120"/>
              <a:cs typeface="+mn-cs"/>
            </a:endParaRPr>
          </a:p>
        </p:txBody>
      </p:sp>
      <p:sp>
        <p:nvSpPr>
          <p:cNvPr id="69" name="Oval 24">
            <a:extLst>
              <a:ext uri="{FF2B5EF4-FFF2-40B4-BE49-F238E27FC236}">
                <a16:creationId xmlns:a16="http://schemas.microsoft.com/office/drawing/2014/main" id="{2432F3CF-3161-CE9B-DF2C-E144BB350EE0}"/>
              </a:ext>
            </a:extLst>
          </p:cNvPr>
          <p:cNvSpPr>
            <a:spLocks noChangeArrowheads="1"/>
          </p:cNvSpPr>
          <p:nvPr/>
        </p:nvSpPr>
        <p:spPr bwMode="auto">
          <a:xfrm>
            <a:off x="5203296" y="3751262"/>
            <a:ext cx="139700" cy="139700"/>
          </a:xfrm>
          <a:prstGeom prst="ellipse">
            <a:avLst/>
          </a:prstGeom>
          <a:solidFill>
            <a:srgbClr val="FF3300"/>
          </a:solidFill>
          <a:ln w="12700">
            <a:solidFill>
              <a:schemeClr val="tx1"/>
            </a:solidFill>
            <a:round/>
            <a:headEnd/>
            <a:tailEnd/>
          </a:ln>
        </p:spPr>
        <p:txBody>
          <a:bodyPr wrap="none" anchor="ctr"/>
          <a:lstStyle>
            <a:lvl1pPr>
              <a:defRPr kumimoji="1" b="1">
                <a:solidFill>
                  <a:schemeClr val="tx1"/>
                </a:solidFill>
                <a:latin typeface="Arial" panose="020B0604020202020204" pitchFamily="34" charset="0"/>
                <a:ea typeface="PMingLiU" panose="02020500000000000000" pitchFamily="18" charset="-120"/>
              </a:defRPr>
            </a:lvl1pPr>
            <a:lvl2pPr marL="742950" indent="-285750">
              <a:defRPr kumimoji="1" b="1">
                <a:solidFill>
                  <a:schemeClr val="tx1"/>
                </a:solidFill>
                <a:latin typeface="Arial" panose="020B0604020202020204" pitchFamily="34" charset="0"/>
                <a:ea typeface="PMingLiU" panose="02020500000000000000" pitchFamily="18" charset="-120"/>
              </a:defRPr>
            </a:lvl2pPr>
            <a:lvl3pPr marL="1143000" indent="-228600">
              <a:defRPr kumimoji="1" b="1">
                <a:solidFill>
                  <a:schemeClr val="tx1"/>
                </a:solidFill>
                <a:latin typeface="Arial" panose="020B0604020202020204" pitchFamily="34" charset="0"/>
                <a:ea typeface="PMingLiU" panose="02020500000000000000" pitchFamily="18" charset="-120"/>
              </a:defRPr>
            </a:lvl3pPr>
            <a:lvl4pPr marL="1600200" indent="-228600">
              <a:defRPr kumimoji="1" b="1">
                <a:solidFill>
                  <a:schemeClr val="tx1"/>
                </a:solidFill>
                <a:latin typeface="Arial" panose="020B0604020202020204" pitchFamily="34" charset="0"/>
                <a:ea typeface="PMingLiU" panose="02020500000000000000" pitchFamily="18" charset="-120"/>
              </a:defRPr>
            </a:lvl4pPr>
            <a:lvl5pPr marL="2057400" indent="-228600">
              <a:defRPr kumimoji="1" b="1">
                <a:solidFill>
                  <a:schemeClr val="tx1"/>
                </a:solidFill>
                <a:latin typeface="Arial" panose="020B0604020202020204" pitchFamily="34" charset="0"/>
                <a:ea typeface="PMingLiU" panose="02020500000000000000" pitchFamily="18" charset="-120"/>
              </a:defRPr>
            </a:lvl5pPr>
            <a:lvl6pPr marL="25146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6pPr>
            <a:lvl7pPr marL="29718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7pPr>
            <a:lvl8pPr marL="34290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8pPr>
            <a:lvl9pPr marL="38862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AU" altLang="pt-BR" sz="1800" b="1" i="0" u="none" strike="noStrike" kern="1200" cap="none" spc="0" normalizeH="0" baseline="0" noProof="0">
              <a:ln>
                <a:noFill/>
              </a:ln>
              <a:solidFill>
                <a:prstClr val="black"/>
              </a:solidFill>
              <a:effectLst/>
              <a:uLnTx/>
              <a:uFillTx/>
              <a:latin typeface="Arial" panose="020B0604020202020204" pitchFamily="34" charset="0"/>
              <a:ea typeface="PMingLiU" panose="02020500000000000000" pitchFamily="18" charset="-120"/>
              <a:cs typeface="+mn-cs"/>
            </a:endParaRPr>
          </a:p>
        </p:txBody>
      </p:sp>
      <p:sp>
        <p:nvSpPr>
          <p:cNvPr id="70" name="Rectangle 31">
            <a:extLst>
              <a:ext uri="{FF2B5EF4-FFF2-40B4-BE49-F238E27FC236}">
                <a16:creationId xmlns:a16="http://schemas.microsoft.com/office/drawing/2014/main" id="{E351BFFA-166C-4C70-5C05-F1E916D4A9D9}"/>
              </a:ext>
            </a:extLst>
          </p:cNvPr>
          <p:cNvSpPr>
            <a:spLocks noChangeArrowheads="1"/>
          </p:cNvSpPr>
          <p:nvPr/>
        </p:nvSpPr>
        <p:spPr bwMode="auto">
          <a:xfrm>
            <a:off x="4222221" y="3529012"/>
            <a:ext cx="908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a:defRPr kumimoji="1" b="1">
                <a:solidFill>
                  <a:schemeClr val="tx1"/>
                </a:solidFill>
                <a:latin typeface="Arial" panose="020B0604020202020204" pitchFamily="34" charset="0"/>
                <a:ea typeface="PMingLiU" panose="02020500000000000000" pitchFamily="18" charset="-120"/>
              </a:defRPr>
            </a:lvl1pPr>
            <a:lvl2pPr marL="742950" indent="-285750" defTabSz="762000">
              <a:defRPr kumimoji="1" b="1">
                <a:solidFill>
                  <a:schemeClr val="tx1"/>
                </a:solidFill>
                <a:latin typeface="Arial" panose="020B0604020202020204" pitchFamily="34" charset="0"/>
                <a:ea typeface="PMingLiU" panose="02020500000000000000" pitchFamily="18" charset="-120"/>
              </a:defRPr>
            </a:lvl2pPr>
            <a:lvl3pPr marL="1143000" indent="-228600" defTabSz="762000">
              <a:defRPr kumimoji="1" b="1">
                <a:solidFill>
                  <a:schemeClr val="tx1"/>
                </a:solidFill>
                <a:latin typeface="Arial" panose="020B0604020202020204" pitchFamily="34" charset="0"/>
                <a:ea typeface="PMingLiU" panose="02020500000000000000" pitchFamily="18" charset="-120"/>
              </a:defRPr>
            </a:lvl3pPr>
            <a:lvl4pPr marL="1600200" indent="-228600" defTabSz="762000">
              <a:defRPr kumimoji="1" b="1">
                <a:solidFill>
                  <a:schemeClr val="tx1"/>
                </a:solidFill>
                <a:latin typeface="Arial" panose="020B0604020202020204" pitchFamily="34" charset="0"/>
                <a:ea typeface="PMingLiU" panose="02020500000000000000" pitchFamily="18" charset="-120"/>
              </a:defRPr>
            </a:lvl4pPr>
            <a:lvl5pPr marL="2057400" indent="-228600" defTabSz="762000">
              <a:defRPr kumimoji="1" b="1">
                <a:solidFill>
                  <a:schemeClr val="tx1"/>
                </a:solidFill>
                <a:latin typeface="Arial" panose="020B0604020202020204" pitchFamily="34" charset="0"/>
                <a:ea typeface="PMingLiU" panose="02020500000000000000" pitchFamily="18" charset="-120"/>
              </a:defRPr>
            </a:lvl5pPr>
            <a:lvl6pPr marL="25146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6pPr>
            <a:lvl7pPr marL="29718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7pPr>
            <a:lvl8pPr marL="34290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8pPr>
            <a:lvl9pPr marL="38862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9pPr>
          </a:lstStyle>
          <a:p>
            <a:pPr marL="0" marR="0" lvl="0" indent="0" algn="l" defTabSz="762000" rtl="0" eaLnBrk="1" fontAlgn="auto" latinLnBrk="0" hangingPunct="1">
              <a:lnSpc>
                <a:spcPct val="100000"/>
              </a:lnSpc>
              <a:spcBef>
                <a:spcPts val="0"/>
              </a:spcBef>
              <a:spcAft>
                <a:spcPts val="0"/>
              </a:spcAft>
              <a:buClrTx/>
              <a:buSzTx/>
              <a:buFontTx/>
              <a:buNone/>
              <a:tabLst/>
              <a:defRPr/>
            </a:pPr>
            <a:r>
              <a:rPr kumimoji="1" lang="en-US" altLang="pt-BR" sz="1800" b="1" i="0" u="sng" strike="noStrike" kern="1200" cap="none" spc="0" normalizeH="0" baseline="0" noProof="0">
                <a:ln>
                  <a:noFill/>
                </a:ln>
                <a:solidFill>
                  <a:srgbClr val="E97132"/>
                </a:solidFill>
                <a:effectLst/>
                <a:uLnTx/>
                <a:uFillTx/>
                <a:latin typeface="Times New Roman" panose="02020603050405020304" pitchFamily="18" charset="0"/>
                <a:ea typeface="PMingLiU" panose="02020500000000000000" pitchFamily="18" charset="-120"/>
                <a:cs typeface="Times New Roman" panose="02020603050405020304" pitchFamily="18" charset="0"/>
              </a:rPr>
              <a:t>Penang</a:t>
            </a:r>
          </a:p>
        </p:txBody>
      </p:sp>
      <p:sp>
        <p:nvSpPr>
          <p:cNvPr id="71" name="AutoShape 66">
            <a:extLst>
              <a:ext uri="{FF2B5EF4-FFF2-40B4-BE49-F238E27FC236}">
                <a16:creationId xmlns:a16="http://schemas.microsoft.com/office/drawing/2014/main" id="{2105222F-DD6D-8B3F-DCB9-A688EE15C459}"/>
              </a:ext>
            </a:extLst>
          </p:cNvPr>
          <p:cNvSpPr>
            <a:spLocks noChangeArrowheads="1"/>
          </p:cNvSpPr>
          <p:nvPr/>
        </p:nvSpPr>
        <p:spPr bwMode="auto">
          <a:xfrm>
            <a:off x="3545946" y="3535362"/>
            <a:ext cx="360362" cy="288925"/>
          </a:xfrm>
          <a:prstGeom prst="upArrow">
            <a:avLst>
              <a:gd name="adj1" fmla="val 50000"/>
              <a:gd name="adj2" fmla="val 2500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b="1">
                <a:solidFill>
                  <a:schemeClr val="tx1"/>
                </a:solidFill>
                <a:latin typeface="Arial" panose="020B0604020202020204" pitchFamily="34" charset="0"/>
                <a:ea typeface="PMingLiU" panose="02020500000000000000" pitchFamily="18" charset="-120"/>
              </a:defRPr>
            </a:lvl1pPr>
            <a:lvl2pPr marL="742950" indent="-285750">
              <a:defRPr kumimoji="1" b="1">
                <a:solidFill>
                  <a:schemeClr val="tx1"/>
                </a:solidFill>
                <a:latin typeface="Arial" panose="020B0604020202020204" pitchFamily="34" charset="0"/>
                <a:ea typeface="PMingLiU" panose="02020500000000000000" pitchFamily="18" charset="-120"/>
              </a:defRPr>
            </a:lvl2pPr>
            <a:lvl3pPr marL="1143000" indent="-228600">
              <a:defRPr kumimoji="1" b="1">
                <a:solidFill>
                  <a:schemeClr val="tx1"/>
                </a:solidFill>
                <a:latin typeface="Arial" panose="020B0604020202020204" pitchFamily="34" charset="0"/>
                <a:ea typeface="PMingLiU" panose="02020500000000000000" pitchFamily="18" charset="-120"/>
              </a:defRPr>
            </a:lvl3pPr>
            <a:lvl4pPr marL="1600200" indent="-228600">
              <a:defRPr kumimoji="1" b="1">
                <a:solidFill>
                  <a:schemeClr val="tx1"/>
                </a:solidFill>
                <a:latin typeface="Arial" panose="020B0604020202020204" pitchFamily="34" charset="0"/>
                <a:ea typeface="PMingLiU" panose="02020500000000000000" pitchFamily="18" charset="-120"/>
              </a:defRPr>
            </a:lvl4pPr>
            <a:lvl5pPr marL="2057400" indent="-228600">
              <a:defRPr kumimoji="1" b="1">
                <a:solidFill>
                  <a:schemeClr val="tx1"/>
                </a:solidFill>
                <a:latin typeface="Arial" panose="020B0604020202020204" pitchFamily="34" charset="0"/>
                <a:ea typeface="PMingLiU" panose="02020500000000000000" pitchFamily="18" charset="-120"/>
              </a:defRPr>
            </a:lvl5pPr>
            <a:lvl6pPr marL="25146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6pPr>
            <a:lvl7pPr marL="29718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7pPr>
            <a:lvl8pPr marL="34290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8pPr>
            <a:lvl9pPr marL="38862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pt-BR" sz="1800" b="1" i="0" u="none" strike="noStrike" kern="1200" cap="none" spc="0" normalizeH="0" baseline="0" noProof="0">
              <a:ln>
                <a:noFill/>
              </a:ln>
              <a:solidFill>
                <a:prstClr val="black"/>
              </a:solidFill>
              <a:effectLst/>
              <a:uLnTx/>
              <a:uFillTx/>
              <a:latin typeface="Arial" panose="020B0604020202020204" pitchFamily="34" charset="0"/>
              <a:ea typeface="PMingLiU" panose="02020500000000000000" pitchFamily="18" charset="-120"/>
              <a:cs typeface="+mn-cs"/>
            </a:endParaRPr>
          </a:p>
        </p:txBody>
      </p:sp>
      <p:sp>
        <p:nvSpPr>
          <p:cNvPr id="72" name="AutoShape 67">
            <a:extLst>
              <a:ext uri="{FF2B5EF4-FFF2-40B4-BE49-F238E27FC236}">
                <a16:creationId xmlns:a16="http://schemas.microsoft.com/office/drawing/2014/main" id="{0A082D27-B0E5-AA50-B18C-4391314B69F2}"/>
              </a:ext>
            </a:extLst>
          </p:cNvPr>
          <p:cNvSpPr>
            <a:spLocks noChangeArrowheads="1"/>
          </p:cNvSpPr>
          <p:nvPr/>
        </p:nvSpPr>
        <p:spPr bwMode="auto">
          <a:xfrm>
            <a:off x="378883" y="6486525"/>
            <a:ext cx="360363" cy="288925"/>
          </a:xfrm>
          <a:prstGeom prst="upArrow">
            <a:avLst>
              <a:gd name="adj1" fmla="val 50000"/>
              <a:gd name="adj2" fmla="val 2500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b="1">
                <a:solidFill>
                  <a:schemeClr val="tx1"/>
                </a:solidFill>
                <a:latin typeface="Arial" panose="020B0604020202020204" pitchFamily="34" charset="0"/>
                <a:ea typeface="PMingLiU" panose="02020500000000000000" pitchFamily="18" charset="-120"/>
              </a:defRPr>
            </a:lvl1pPr>
            <a:lvl2pPr marL="742950" indent="-285750">
              <a:defRPr kumimoji="1" b="1">
                <a:solidFill>
                  <a:schemeClr val="tx1"/>
                </a:solidFill>
                <a:latin typeface="Arial" panose="020B0604020202020204" pitchFamily="34" charset="0"/>
                <a:ea typeface="PMingLiU" panose="02020500000000000000" pitchFamily="18" charset="-120"/>
              </a:defRPr>
            </a:lvl2pPr>
            <a:lvl3pPr marL="1143000" indent="-228600">
              <a:defRPr kumimoji="1" b="1">
                <a:solidFill>
                  <a:schemeClr val="tx1"/>
                </a:solidFill>
                <a:latin typeface="Arial" panose="020B0604020202020204" pitchFamily="34" charset="0"/>
                <a:ea typeface="PMingLiU" panose="02020500000000000000" pitchFamily="18" charset="-120"/>
              </a:defRPr>
            </a:lvl3pPr>
            <a:lvl4pPr marL="1600200" indent="-228600">
              <a:defRPr kumimoji="1" b="1">
                <a:solidFill>
                  <a:schemeClr val="tx1"/>
                </a:solidFill>
                <a:latin typeface="Arial" panose="020B0604020202020204" pitchFamily="34" charset="0"/>
                <a:ea typeface="PMingLiU" panose="02020500000000000000" pitchFamily="18" charset="-120"/>
              </a:defRPr>
            </a:lvl4pPr>
            <a:lvl5pPr marL="2057400" indent="-228600">
              <a:defRPr kumimoji="1" b="1">
                <a:solidFill>
                  <a:schemeClr val="tx1"/>
                </a:solidFill>
                <a:latin typeface="Arial" panose="020B0604020202020204" pitchFamily="34" charset="0"/>
                <a:ea typeface="PMingLiU" panose="02020500000000000000" pitchFamily="18" charset="-120"/>
              </a:defRPr>
            </a:lvl5pPr>
            <a:lvl6pPr marL="25146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6pPr>
            <a:lvl7pPr marL="29718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7pPr>
            <a:lvl8pPr marL="34290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8pPr>
            <a:lvl9pPr marL="38862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pt-BR" sz="1800" b="1" i="0" u="none" strike="noStrike" kern="1200" cap="none" spc="0" normalizeH="0" baseline="0" noProof="0">
              <a:ln>
                <a:noFill/>
              </a:ln>
              <a:solidFill>
                <a:prstClr val="black"/>
              </a:solidFill>
              <a:effectLst/>
              <a:uLnTx/>
              <a:uFillTx/>
              <a:latin typeface="Arial" panose="020B0604020202020204" pitchFamily="34" charset="0"/>
              <a:ea typeface="PMingLiU" panose="02020500000000000000" pitchFamily="18" charset="-120"/>
              <a:cs typeface="+mn-cs"/>
            </a:endParaRPr>
          </a:p>
        </p:txBody>
      </p:sp>
      <p:sp>
        <p:nvSpPr>
          <p:cNvPr id="73" name="Rectangle 32">
            <a:extLst>
              <a:ext uri="{FF2B5EF4-FFF2-40B4-BE49-F238E27FC236}">
                <a16:creationId xmlns:a16="http://schemas.microsoft.com/office/drawing/2014/main" id="{AE921C37-5E06-D63E-5409-1D0F5C5A6A3C}"/>
              </a:ext>
            </a:extLst>
          </p:cNvPr>
          <p:cNvSpPr>
            <a:spLocks noChangeArrowheads="1"/>
          </p:cNvSpPr>
          <p:nvPr/>
        </p:nvSpPr>
        <p:spPr bwMode="auto">
          <a:xfrm>
            <a:off x="739246" y="6488112"/>
            <a:ext cx="21050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a:defRPr kumimoji="1" b="1">
                <a:solidFill>
                  <a:schemeClr val="tx1"/>
                </a:solidFill>
                <a:latin typeface="Arial" panose="020B0604020202020204" pitchFamily="34" charset="0"/>
                <a:ea typeface="PMingLiU" panose="02020500000000000000" pitchFamily="18" charset="-120"/>
              </a:defRPr>
            </a:lvl1pPr>
            <a:lvl2pPr marL="742950" indent="-285750" defTabSz="762000">
              <a:defRPr kumimoji="1" b="1">
                <a:solidFill>
                  <a:schemeClr val="tx1"/>
                </a:solidFill>
                <a:latin typeface="Arial" panose="020B0604020202020204" pitchFamily="34" charset="0"/>
                <a:ea typeface="PMingLiU" panose="02020500000000000000" pitchFamily="18" charset="-120"/>
              </a:defRPr>
            </a:lvl2pPr>
            <a:lvl3pPr marL="1143000" indent="-228600" defTabSz="762000">
              <a:defRPr kumimoji="1" b="1">
                <a:solidFill>
                  <a:schemeClr val="tx1"/>
                </a:solidFill>
                <a:latin typeface="Arial" panose="020B0604020202020204" pitchFamily="34" charset="0"/>
                <a:ea typeface="PMingLiU" panose="02020500000000000000" pitchFamily="18" charset="-120"/>
              </a:defRPr>
            </a:lvl3pPr>
            <a:lvl4pPr marL="1600200" indent="-228600" defTabSz="762000">
              <a:defRPr kumimoji="1" b="1">
                <a:solidFill>
                  <a:schemeClr val="tx1"/>
                </a:solidFill>
                <a:latin typeface="Arial" panose="020B0604020202020204" pitchFamily="34" charset="0"/>
                <a:ea typeface="PMingLiU" panose="02020500000000000000" pitchFamily="18" charset="-120"/>
              </a:defRPr>
            </a:lvl4pPr>
            <a:lvl5pPr marL="2057400" indent="-228600" defTabSz="762000">
              <a:defRPr kumimoji="1" b="1">
                <a:solidFill>
                  <a:schemeClr val="tx1"/>
                </a:solidFill>
                <a:latin typeface="Arial" panose="020B0604020202020204" pitchFamily="34" charset="0"/>
                <a:ea typeface="PMingLiU" panose="02020500000000000000" pitchFamily="18" charset="-120"/>
              </a:defRPr>
            </a:lvl5pPr>
            <a:lvl6pPr marL="25146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6pPr>
            <a:lvl7pPr marL="29718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7pPr>
            <a:lvl8pPr marL="34290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8pPr>
            <a:lvl9pPr marL="38862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9pPr>
          </a:lstStyle>
          <a:p>
            <a:pPr marL="0" marR="0" lvl="0" indent="0" algn="l" defTabSz="762000" rtl="0" eaLnBrk="1" fontAlgn="auto" latinLnBrk="0" hangingPunct="1">
              <a:lnSpc>
                <a:spcPct val="100000"/>
              </a:lnSpc>
              <a:spcBef>
                <a:spcPts val="0"/>
              </a:spcBef>
              <a:spcAft>
                <a:spcPts val="0"/>
              </a:spcAft>
              <a:buClrTx/>
              <a:buSzTx/>
              <a:buFontTx/>
              <a:buNone/>
              <a:tabLst/>
              <a:defRPr/>
            </a:pPr>
            <a:r>
              <a:rPr kumimoji="1" lang="en-US" altLang="pt-BR" sz="1800" b="1" i="0" u="none" strike="noStrike" kern="1200" cap="none" spc="0" normalizeH="0" baseline="0" noProof="0">
                <a:ln>
                  <a:noFill/>
                </a:ln>
                <a:solidFill>
                  <a:srgbClr val="E97132"/>
                </a:solidFill>
                <a:effectLst/>
                <a:uLnTx/>
                <a:uFillTx/>
                <a:latin typeface="Times New Roman" panose="02020603050405020304" pitchFamily="18" charset="0"/>
                <a:ea typeface="PMingLiU" panose="02020500000000000000" pitchFamily="18" charset="-120"/>
                <a:cs typeface="Times New Roman" panose="02020603050405020304" pitchFamily="18" charset="0"/>
              </a:rPr>
              <a:t>Plantação de Igreja</a:t>
            </a:r>
          </a:p>
        </p:txBody>
      </p:sp>
      <p:sp>
        <p:nvSpPr>
          <p:cNvPr id="74" name="AutoShape 69">
            <a:extLst>
              <a:ext uri="{FF2B5EF4-FFF2-40B4-BE49-F238E27FC236}">
                <a16:creationId xmlns:a16="http://schemas.microsoft.com/office/drawing/2014/main" id="{92BB0F83-5865-B70A-AABE-AE079EA86549}"/>
              </a:ext>
            </a:extLst>
          </p:cNvPr>
          <p:cNvSpPr>
            <a:spLocks noChangeArrowheads="1"/>
          </p:cNvSpPr>
          <p:nvPr/>
        </p:nvSpPr>
        <p:spPr bwMode="auto">
          <a:xfrm>
            <a:off x="2814108" y="6488112"/>
            <a:ext cx="360363" cy="288925"/>
          </a:xfrm>
          <a:prstGeom prst="upArrow">
            <a:avLst>
              <a:gd name="adj1" fmla="val 50000"/>
              <a:gd name="adj2" fmla="val 25000"/>
            </a:avLst>
          </a:prstGeom>
          <a:noFill/>
          <a:ln w="9525">
            <a:solidFill>
              <a:srgbClr val="FF0000"/>
            </a:solidFill>
            <a:miter lim="800000"/>
            <a:headEnd/>
            <a:tailEnd/>
          </a:ln>
          <a:effectLst/>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b="1">
                <a:solidFill>
                  <a:schemeClr val="tx1"/>
                </a:solidFill>
                <a:latin typeface="Arial" panose="020B0604020202020204" pitchFamily="34" charset="0"/>
                <a:ea typeface="PMingLiU" panose="02020500000000000000" pitchFamily="18" charset="-120"/>
              </a:defRPr>
            </a:lvl1pPr>
            <a:lvl2pPr marL="742950" indent="-285750">
              <a:defRPr kumimoji="1" b="1">
                <a:solidFill>
                  <a:schemeClr val="tx1"/>
                </a:solidFill>
                <a:latin typeface="Arial" panose="020B0604020202020204" pitchFamily="34" charset="0"/>
                <a:ea typeface="PMingLiU" panose="02020500000000000000" pitchFamily="18" charset="-120"/>
              </a:defRPr>
            </a:lvl2pPr>
            <a:lvl3pPr marL="1143000" indent="-228600">
              <a:defRPr kumimoji="1" b="1">
                <a:solidFill>
                  <a:schemeClr val="tx1"/>
                </a:solidFill>
                <a:latin typeface="Arial" panose="020B0604020202020204" pitchFamily="34" charset="0"/>
                <a:ea typeface="PMingLiU" panose="02020500000000000000" pitchFamily="18" charset="-120"/>
              </a:defRPr>
            </a:lvl3pPr>
            <a:lvl4pPr marL="1600200" indent="-228600">
              <a:defRPr kumimoji="1" b="1">
                <a:solidFill>
                  <a:schemeClr val="tx1"/>
                </a:solidFill>
                <a:latin typeface="Arial" panose="020B0604020202020204" pitchFamily="34" charset="0"/>
                <a:ea typeface="PMingLiU" panose="02020500000000000000" pitchFamily="18" charset="-120"/>
              </a:defRPr>
            </a:lvl4pPr>
            <a:lvl5pPr marL="2057400" indent="-228600">
              <a:defRPr kumimoji="1" b="1">
                <a:solidFill>
                  <a:schemeClr val="tx1"/>
                </a:solidFill>
                <a:latin typeface="Arial" panose="020B0604020202020204" pitchFamily="34" charset="0"/>
                <a:ea typeface="PMingLiU" panose="02020500000000000000" pitchFamily="18" charset="-120"/>
              </a:defRPr>
            </a:lvl5pPr>
            <a:lvl6pPr marL="25146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6pPr>
            <a:lvl7pPr marL="29718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7pPr>
            <a:lvl8pPr marL="34290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8pPr>
            <a:lvl9pPr marL="38862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pt-BR" sz="1800" b="1" i="0" u="none" strike="noStrike" kern="1200" cap="none" spc="0" normalizeH="0" baseline="0" noProof="0">
              <a:ln>
                <a:noFill/>
              </a:ln>
              <a:solidFill>
                <a:prstClr val="black"/>
              </a:solidFill>
              <a:effectLst/>
              <a:uLnTx/>
              <a:uFillTx/>
              <a:latin typeface="Arial" panose="020B0604020202020204" pitchFamily="34" charset="0"/>
              <a:ea typeface="PMingLiU" panose="02020500000000000000" pitchFamily="18" charset="-120"/>
              <a:cs typeface="+mn-cs"/>
            </a:endParaRPr>
          </a:p>
        </p:txBody>
      </p:sp>
      <p:sp>
        <p:nvSpPr>
          <p:cNvPr id="75" name="Rectangle 32">
            <a:extLst>
              <a:ext uri="{FF2B5EF4-FFF2-40B4-BE49-F238E27FC236}">
                <a16:creationId xmlns:a16="http://schemas.microsoft.com/office/drawing/2014/main" id="{364EA2BC-931B-93D5-9338-A954CB5077C3}"/>
              </a:ext>
            </a:extLst>
          </p:cNvPr>
          <p:cNvSpPr>
            <a:spLocks noChangeArrowheads="1"/>
          </p:cNvSpPr>
          <p:nvPr/>
        </p:nvSpPr>
        <p:spPr bwMode="auto">
          <a:xfrm>
            <a:off x="3174471" y="6488112"/>
            <a:ext cx="16938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a:defRPr kumimoji="1" b="1">
                <a:solidFill>
                  <a:schemeClr val="tx1"/>
                </a:solidFill>
                <a:latin typeface="Arial" panose="020B0604020202020204" pitchFamily="34" charset="0"/>
                <a:ea typeface="PMingLiU" panose="02020500000000000000" pitchFamily="18" charset="-120"/>
              </a:defRPr>
            </a:lvl1pPr>
            <a:lvl2pPr marL="742950" indent="-285750" defTabSz="762000">
              <a:defRPr kumimoji="1" b="1">
                <a:solidFill>
                  <a:schemeClr val="tx1"/>
                </a:solidFill>
                <a:latin typeface="Arial" panose="020B0604020202020204" pitchFamily="34" charset="0"/>
                <a:ea typeface="PMingLiU" panose="02020500000000000000" pitchFamily="18" charset="-120"/>
              </a:defRPr>
            </a:lvl2pPr>
            <a:lvl3pPr marL="1143000" indent="-228600" defTabSz="762000">
              <a:defRPr kumimoji="1" b="1">
                <a:solidFill>
                  <a:schemeClr val="tx1"/>
                </a:solidFill>
                <a:latin typeface="Arial" panose="020B0604020202020204" pitchFamily="34" charset="0"/>
                <a:ea typeface="PMingLiU" panose="02020500000000000000" pitchFamily="18" charset="-120"/>
              </a:defRPr>
            </a:lvl3pPr>
            <a:lvl4pPr marL="1600200" indent="-228600" defTabSz="762000">
              <a:defRPr kumimoji="1" b="1">
                <a:solidFill>
                  <a:schemeClr val="tx1"/>
                </a:solidFill>
                <a:latin typeface="Arial" panose="020B0604020202020204" pitchFamily="34" charset="0"/>
                <a:ea typeface="PMingLiU" panose="02020500000000000000" pitchFamily="18" charset="-120"/>
              </a:defRPr>
            </a:lvl4pPr>
            <a:lvl5pPr marL="2057400" indent="-228600" defTabSz="762000">
              <a:defRPr kumimoji="1" b="1">
                <a:solidFill>
                  <a:schemeClr val="tx1"/>
                </a:solidFill>
                <a:latin typeface="Arial" panose="020B0604020202020204" pitchFamily="34" charset="0"/>
                <a:ea typeface="PMingLiU" panose="02020500000000000000" pitchFamily="18" charset="-120"/>
              </a:defRPr>
            </a:lvl5pPr>
            <a:lvl6pPr marL="25146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6pPr>
            <a:lvl7pPr marL="29718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7pPr>
            <a:lvl8pPr marL="34290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8pPr>
            <a:lvl9pPr marL="38862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9pPr>
          </a:lstStyle>
          <a:p>
            <a:pPr marL="0" marR="0" lvl="0" indent="0" algn="l" defTabSz="762000" rtl="0" eaLnBrk="1" fontAlgn="auto" latinLnBrk="0" hangingPunct="1">
              <a:lnSpc>
                <a:spcPct val="100000"/>
              </a:lnSpc>
              <a:spcBef>
                <a:spcPts val="0"/>
              </a:spcBef>
              <a:spcAft>
                <a:spcPts val="0"/>
              </a:spcAft>
              <a:buClrTx/>
              <a:buSzTx/>
              <a:buFontTx/>
              <a:buNone/>
              <a:tabLst/>
              <a:defRPr/>
            </a:pPr>
            <a:r>
              <a:rPr kumimoji="1" lang="en-US" altLang="pt-BR" sz="1800" b="1" i="0" u="none" strike="noStrike" kern="1200" cap="none" spc="0" normalizeH="0" baseline="0" noProof="0">
                <a:ln>
                  <a:noFill/>
                </a:ln>
                <a:solidFill>
                  <a:srgbClr val="E97132"/>
                </a:solidFill>
                <a:effectLst/>
                <a:uLnTx/>
                <a:uFillTx/>
                <a:latin typeface="Times New Roman" panose="02020603050405020304" pitchFamily="18" charset="0"/>
                <a:ea typeface="PMingLiU" panose="02020500000000000000" pitchFamily="18" charset="-120"/>
                <a:cs typeface="Times New Roman" panose="02020603050405020304" pitchFamily="18" charset="0"/>
              </a:rPr>
              <a:t>Em andamento</a:t>
            </a:r>
          </a:p>
        </p:txBody>
      </p:sp>
      <p:sp>
        <p:nvSpPr>
          <p:cNvPr id="76" name="AutoShape 72">
            <a:extLst>
              <a:ext uri="{FF2B5EF4-FFF2-40B4-BE49-F238E27FC236}">
                <a16:creationId xmlns:a16="http://schemas.microsoft.com/office/drawing/2014/main" id="{4C08412C-05CF-B9D0-764D-0A1A8A5CFBC5}"/>
              </a:ext>
            </a:extLst>
          </p:cNvPr>
          <p:cNvSpPr>
            <a:spLocks noChangeArrowheads="1"/>
          </p:cNvSpPr>
          <p:nvPr/>
        </p:nvSpPr>
        <p:spPr bwMode="auto">
          <a:xfrm>
            <a:off x="5528733" y="5435620"/>
            <a:ext cx="360362" cy="288925"/>
          </a:xfrm>
          <a:prstGeom prst="upArrow">
            <a:avLst>
              <a:gd name="adj1" fmla="val 50000"/>
              <a:gd name="adj2" fmla="val 2500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b="1">
                <a:solidFill>
                  <a:schemeClr val="tx1"/>
                </a:solidFill>
                <a:latin typeface="Arial" panose="020B0604020202020204" pitchFamily="34" charset="0"/>
                <a:ea typeface="PMingLiU" panose="02020500000000000000" pitchFamily="18" charset="-120"/>
              </a:defRPr>
            </a:lvl1pPr>
            <a:lvl2pPr marL="742950" indent="-285750">
              <a:defRPr kumimoji="1" b="1">
                <a:solidFill>
                  <a:schemeClr val="tx1"/>
                </a:solidFill>
                <a:latin typeface="Arial" panose="020B0604020202020204" pitchFamily="34" charset="0"/>
                <a:ea typeface="PMingLiU" panose="02020500000000000000" pitchFamily="18" charset="-120"/>
              </a:defRPr>
            </a:lvl2pPr>
            <a:lvl3pPr marL="1143000" indent="-228600">
              <a:defRPr kumimoji="1" b="1">
                <a:solidFill>
                  <a:schemeClr val="tx1"/>
                </a:solidFill>
                <a:latin typeface="Arial" panose="020B0604020202020204" pitchFamily="34" charset="0"/>
                <a:ea typeface="PMingLiU" panose="02020500000000000000" pitchFamily="18" charset="-120"/>
              </a:defRPr>
            </a:lvl3pPr>
            <a:lvl4pPr marL="1600200" indent="-228600">
              <a:defRPr kumimoji="1" b="1">
                <a:solidFill>
                  <a:schemeClr val="tx1"/>
                </a:solidFill>
                <a:latin typeface="Arial" panose="020B0604020202020204" pitchFamily="34" charset="0"/>
                <a:ea typeface="PMingLiU" panose="02020500000000000000" pitchFamily="18" charset="-120"/>
              </a:defRPr>
            </a:lvl4pPr>
            <a:lvl5pPr marL="2057400" indent="-228600">
              <a:defRPr kumimoji="1" b="1">
                <a:solidFill>
                  <a:schemeClr val="tx1"/>
                </a:solidFill>
                <a:latin typeface="Arial" panose="020B0604020202020204" pitchFamily="34" charset="0"/>
                <a:ea typeface="PMingLiU" panose="02020500000000000000" pitchFamily="18" charset="-120"/>
              </a:defRPr>
            </a:lvl5pPr>
            <a:lvl6pPr marL="25146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6pPr>
            <a:lvl7pPr marL="29718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7pPr>
            <a:lvl8pPr marL="34290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8pPr>
            <a:lvl9pPr marL="38862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pt-BR" sz="1800" b="1" i="0" u="none" strike="noStrike" kern="1200" cap="none" spc="0" normalizeH="0" baseline="0" noProof="0">
              <a:ln>
                <a:noFill/>
              </a:ln>
              <a:solidFill>
                <a:prstClr val="black"/>
              </a:solidFill>
              <a:effectLst/>
              <a:uLnTx/>
              <a:uFillTx/>
              <a:latin typeface="Arial" panose="020B0604020202020204" pitchFamily="34" charset="0"/>
              <a:ea typeface="PMingLiU" panose="02020500000000000000" pitchFamily="18" charset="-120"/>
              <a:cs typeface="+mn-cs"/>
            </a:endParaRPr>
          </a:p>
        </p:txBody>
      </p:sp>
      <p:sp>
        <p:nvSpPr>
          <p:cNvPr id="78" name="AutoShape 74">
            <a:extLst>
              <a:ext uri="{FF2B5EF4-FFF2-40B4-BE49-F238E27FC236}">
                <a16:creationId xmlns:a16="http://schemas.microsoft.com/office/drawing/2014/main" id="{2B26DD65-2F8E-F9A5-4E28-2BB0A2B86CE1}"/>
              </a:ext>
            </a:extLst>
          </p:cNvPr>
          <p:cNvSpPr>
            <a:spLocks noChangeArrowheads="1"/>
          </p:cNvSpPr>
          <p:nvPr/>
        </p:nvSpPr>
        <p:spPr bwMode="auto">
          <a:xfrm>
            <a:off x="914575" y="1791581"/>
            <a:ext cx="360363" cy="288925"/>
          </a:xfrm>
          <a:prstGeom prst="upArrow">
            <a:avLst>
              <a:gd name="adj1" fmla="val 50000"/>
              <a:gd name="adj2" fmla="val 2500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b="1">
                <a:solidFill>
                  <a:schemeClr val="tx1"/>
                </a:solidFill>
                <a:latin typeface="Arial" panose="020B0604020202020204" pitchFamily="34" charset="0"/>
                <a:ea typeface="PMingLiU" panose="02020500000000000000" pitchFamily="18" charset="-120"/>
              </a:defRPr>
            </a:lvl1pPr>
            <a:lvl2pPr marL="742950" indent="-285750">
              <a:defRPr kumimoji="1" b="1">
                <a:solidFill>
                  <a:schemeClr val="tx1"/>
                </a:solidFill>
                <a:latin typeface="Arial" panose="020B0604020202020204" pitchFamily="34" charset="0"/>
                <a:ea typeface="PMingLiU" panose="02020500000000000000" pitchFamily="18" charset="-120"/>
              </a:defRPr>
            </a:lvl2pPr>
            <a:lvl3pPr marL="1143000" indent="-228600">
              <a:defRPr kumimoji="1" b="1">
                <a:solidFill>
                  <a:schemeClr val="tx1"/>
                </a:solidFill>
                <a:latin typeface="Arial" panose="020B0604020202020204" pitchFamily="34" charset="0"/>
                <a:ea typeface="PMingLiU" panose="02020500000000000000" pitchFamily="18" charset="-120"/>
              </a:defRPr>
            </a:lvl3pPr>
            <a:lvl4pPr marL="1600200" indent="-228600">
              <a:defRPr kumimoji="1" b="1">
                <a:solidFill>
                  <a:schemeClr val="tx1"/>
                </a:solidFill>
                <a:latin typeface="Arial" panose="020B0604020202020204" pitchFamily="34" charset="0"/>
                <a:ea typeface="PMingLiU" panose="02020500000000000000" pitchFamily="18" charset="-120"/>
              </a:defRPr>
            </a:lvl4pPr>
            <a:lvl5pPr marL="2057400" indent="-228600">
              <a:defRPr kumimoji="1" b="1">
                <a:solidFill>
                  <a:schemeClr val="tx1"/>
                </a:solidFill>
                <a:latin typeface="Arial" panose="020B0604020202020204" pitchFamily="34" charset="0"/>
                <a:ea typeface="PMingLiU" panose="02020500000000000000" pitchFamily="18" charset="-120"/>
              </a:defRPr>
            </a:lvl5pPr>
            <a:lvl6pPr marL="25146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6pPr>
            <a:lvl7pPr marL="29718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7pPr>
            <a:lvl8pPr marL="34290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8pPr>
            <a:lvl9pPr marL="38862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pt-BR" sz="1800" b="1" i="0" u="none" strike="noStrike" kern="1200" cap="none" spc="0" normalizeH="0" baseline="0" noProof="0">
              <a:ln>
                <a:noFill/>
              </a:ln>
              <a:solidFill>
                <a:prstClr val="black"/>
              </a:solidFill>
              <a:effectLst/>
              <a:uLnTx/>
              <a:uFillTx/>
              <a:latin typeface="Arial" panose="020B0604020202020204" pitchFamily="34" charset="0"/>
              <a:ea typeface="PMingLiU" panose="02020500000000000000" pitchFamily="18" charset="-120"/>
              <a:cs typeface="+mn-cs"/>
            </a:endParaRPr>
          </a:p>
        </p:txBody>
      </p:sp>
      <p:sp>
        <p:nvSpPr>
          <p:cNvPr id="79" name="Rectangle 47">
            <a:extLst>
              <a:ext uri="{FF2B5EF4-FFF2-40B4-BE49-F238E27FC236}">
                <a16:creationId xmlns:a16="http://schemas.microsoft.com/office/drawing/2014/main" id="{D379FC8C-E17A-7F29-9424-6513FA22F17B}"/>
              </a:ext>
            </a:extLst>
          </p:cNvPr>
          <p:cNvSpPr>
            <a:spLocks noChangeArrowheads="1"/>
          </p:cNvSpPr>
          <p:nvPr/>
        </p:nvSpPr>
        <p:spPr bwMode="auto">
          <a:xfrm>
            <a:off x="8614833" y="3097212"/>
            <a:ext cx="6413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a:defRPr kumimoji="1" b="1">
                <a:solidFill>
                  <a:schemeClr val="tx1"/>
                </a:solidFill>
                <a:latin typeface="Arial" panose="020B0604020202020204" pitchFamily="34" charset="0"/>
                <a:ea typeface="PMingLiU" panose="02020500000000000000" pitchFamily="18" charset="-120"/>
              </a:defRPr>
            </a:lvl1pPr>
            <a:lvl2pPr marL="742950" indent="-285750" defTabSz="762000">
              <a:defRPr kumimoji="1" b="1">
                <a:solidFill>
                  <a:schemeClr val="tx1"/>
                </a:solidFill>
                <a:latin typeface="Arial" panose="020B0604020202020204" pitchFamily="34" charset="0"/>
                <a:ea typeface="PMingLiU" panose="02020500000000000000" pitchFamily="18" charset="-120"/>
              </a:defRPr>
            </a:lvl2pPr>
            <a:lvl3pPr marL="1143000" indent="-228600" defTabSz="762000">
              <a:defRPr kumimoji="1" b="1">
                <a:solidFill>
                  <a:schemeClr val="tx1"/>
                </a:solidFill>
                <a:latin typeface="Arial" panose="020B0604020202020204" pitchFamily="34" charset="0"/>
                <a:ea typeface="PMingLiU" panose="02020500000000000000" pitchFamily="18" charset="-120"/>
              </a:defRPr>
            </a:lvl3pPr>
            <a:lvl4pPr marL="1600200" indent="-228600" defTabSz="762000">
              <a:defRPr kumimoji="1" b="1">
                <a:solidFill>
                  <a:schemeClr val="tx1"/>
                </a:solidFill>
                <a:latin typeface="Arial" panose="020B0604020202020204" pitchFamily="34" charset="0"/>
                <a:ea typeface="PMingLiU" panose="02020500000000000000" pitchFamily="18" charset="-120"/>
              </a:defRPr>
            </a:lvl4pPr>
            <a:lvl5pPr marL="2057400" indent="-228600" defTabSz="762000">
              <a:defRPr kumimoji="1" b="1">
                <a:solidFill>
                  <a:schemeClr val="tx1"/>
                </a:solidFill>
                <a:latin typeface="Arial" panose="020B0604020202020204" pitchFamily="34" charset="0"/>
                <a:ea typeface="PMingLiU" panose="02020500000000000000" pitchFamily="18" charset="-120"/>
              </a:defRPr>
            </a:lvl5pPr>
            <a:lvl6pPr marL="25146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6pPr>
            <a:lvl7pPr marL="29718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7pPr>
            <a:lvl8pPr marL="34290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8pPr>
            <a:lvl9pPr marL="3886200" indent="-228600" defTabSz="7620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9pPr>
          </a:lstStyle>
          <a:p>
            <a:pPr marL="0" marR="0" lvl="0" indent="0" algn="l" defTabSz="762000" rtl="0" eaLnBrk="1" fontAlgn="auto" latinLnBrk="0" hangingPunct="1">
              <a:lnSpc>
                <a:spcPct val="100000"/>
              </a:lnSpc>
              <a:spcBef>
                <a:spcPts val="0"/>
              </a:spcBef>
              <a:spcAft>
                <a:spcPts val="0"/>
              </a:spcAft>
              <a:buClrTx/>
              <a:buSzTx/>
              <a:buFontTx/>
              <a:buNone/>
              <a:tabLst/>
              <a:defRPr/>
            </a:pPr>
            <a:r>
              <a:rPr kumimoji="1" lang="en-US" altLang="pt-BR" sz="1800" b="1" i="0" u="none" strike="noStrike" kern="1200" cap="none" spc="0" normalizeH="0" baseline="0" noProof="0">
                <a:ln>
                  <a:noFill/>
                </a:ln>
                <a:solidFill>
                  <a:srgbClr val="E97132"/>
                </a:solidFill>
                <a:effectLst/>
                <a:uLnTx/>
                <a:uFillTx/>
                <a:latin typeface="Times New Roman" panose="02020603050405020304" pitchFamily="18" charset="0"/>
                <a:ea typeface="PMingLiU" panose="02020500000000000000" pitchFamily="18" charset="-120"/>
                <a:cs typeface="Times New Roman" panose="02020603050405020304" pitchFamily="18" charset="0"/>
              </a:rPr>
              <a:t>EUA</a:t>
            </a:r>
          </a:p>
        </p:txBody>
      </p:sp>
      <p:sp>
        <p:nvSpPr>
          <p:cNvPr id="80" name="Oval 48">
            <a:extLst>
              <a:ext uri="{FF2B5EF4-FFF2-40B4-BE49-F238E27FC236}">
                <a16:creationId xmlns:a16="http://schemas.microsoft.com/office/drawing/2014/main" id="{E42C76E7-0900-DB22-9184-3E9BA02E46B6}"/>
              </a:ext>
            </a:extLst>
          </p:cNvPr>
          <p:cNvSpPr>
            <a:spLocks noChangeArrowheads="1"/>
          </p:cNvSpPr>
          <p:nvPr/>
        </p:nvSpPr>
        <p:spPr bwMode="auto">
          <a:xfrm>
            <a:off x="8443383" y="3249612"/>
            <a:ext cx="139700" cy="139700"/>
          </a:xfrm>
          <a:prstGeom prst="ellipse">
            <a:avLst/>
          </a:prstGeom>
          <a:solidFill>
            <a:srgbClr val="FF3300"/>
          </a:solidFill>
          <a:ln w="12700">
            <a:solidFill>
              <a:schemeClr val="tx1"/>
            </a:solidFill>
            <a:round/>
            <a:headEnd/>
            <a:tailEnd/>
          </a:ln>
        </p:spPr>
        <p:txBody>
          <a:bodyPr wrap="none" anchor="ctr"/>
          <a:lstStyle>
            <a:lvl1pPr>
              <a:defRPr kumimoji="1" b="1">
                <a:solidFill>
                  <a:schemeClr val="tx1"/>
                </a:solidFill>
                <a:latin typeface="Arial" panose="020B0604020202020204" pitchFamily="34" charset="0"/>
                <a:ea typeface="PMingLiU" panose="02020500000000000000" pitchFamily="18" charset="-120"/>
              </a:defRPr>
            </a:lvl1pPr>
            <a:lvl2pPr marL="742950" indent="-285750">
              <a:defRPr kumimoji="1" b="1">
                <a:solidFill>
                  <a:schemeClr val="tx1"/>
                </a:solidFill>
                <a:latin typeface="Arial" panose="020B0604020202020204" pitchFamily="34" charset="0"/>
                <a:ea typeface="PMingLiU" panose="02020500000000000000" pitchFamily="18" charset="-120"/>
              </a:defRPr>
            </a:lvl2pPr>
            <a:lvl3pPr marL="1143000" indent="-228600">
              <a:defRPr kumimoji="1" b="1">
                <a:solidFill>
                  <a:schemeClr val="tx1"/>
                </a:solidFill>
                <a:latin typeface="Arial" panose="020B0604020202020204" pitchFamily="34" charset="0"/>
                <a:ea typeface="PMingLiU" panose="02020500000000000000" pitchFamily="18" charset="-120"/>
              </a:defRPr>
            </a:lvl3pPr>
            <a:lvl4pPr marL="1600200" indent="-228600">
              <a:defRPr kumimoji="1" b="1">
                <a:solidFill>
                  <a:schemeClr val="tx1"/>
                </a:solidFill>
                <a:latin typeface="Arial" panose="020B0604020202020204" pitchFamily="34" charset="0"/>
                <a:ea typeface="PMingLiU" panose="02020500000000000000" pitchFamily="18" charset="-120"/>
              </a:defRPr>
            </a:lvl4pPr>
            <a:lvl5pPr marL="2057400" indent="-228600">
              <a:defRPr kumimoji="1" b="1">
                <a:solidFill>
                  <a:schemeClr val="tx1"/>
                </a:solidFill>
                <a:latin typeface="Arial" panose="020B0604020202020204" pitchFamily="34" charset="0"/>
                <a:ea typeface="PMingLiU" panose="02020500000000000000" pitchFamily="18" charset="-120"/>
              </a:defRPr>
            </a:lvl5pPr>
            <a:lvl6pPr marL="25146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6pPr>
            <a:lvl7pPr marL="29718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7pPr>
            <a:lvl8pPr marL="34290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8pPr>
            <a:lvl9pPr marL="38862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AU" altLang="pt-BR" sz="1800" b="1" i="0" u="none" strike="noStrike" kern="1200" cap="none" spc="0" normalizeH="0" baseline="0" noProof="0">
              <a:ln>
                <a:noFill/>
              </a:ln>
              <a:solidFill>
                <a:prstClr val="black"/>
              </a:solidFill>
              <a:effectLst/>
              <a:uLnTx/>
              <a:uFillTx/>
              <a:latin typeface="Arial" panose="020B0604020202020204" pitchFamily="34" charset="0"/>
              <a:ea typeface="PMingLiU" panose="02020500000000000000" pitchFamily="18" charset="-120"/>
              <a:cs typeface="+mn-cs"/>
            </a:endParaRPr>
          </a:p>
        </p:txBody>
      </p:sp>
      <p:sp>
        <p:nvSpPr>
          <p:cNvPr id="81" name="AutoShape 77">
            <a:extLst>
              <a:ext uri="{FF2B5EF4-FFF2-40B4-BE49-F238E27FC236}">
                <a16:creationId xmlns:a16="http://schemas.microsoft.com/office/drawing/2014/main" id="{0B37C887-4814-07C5-C0C4-6CA7D3D294DA}"/>
              </a:ext>
            </a:extLst>
          </p:cNvPr>
          <p:cNvSpPr>
            <a:spLocks noChangeArrowheads="1"/>
          </p:cNvSpPr>
          <p:nvPr/>
        </p:nvSpPr>
        <p:spPr bwMode="auto">
          <a:xfrm>
            <a:off x="8903054" y="2800350"/>
            <a:ext cx="360363" cy="288925"/>
          </a:xfrm>
          <a:prstGeom prst="upArrow">
            <a:avLst>
              <a:gd name="adj1" fmla="val 50000"/>
              <a:gd name="adj2" fmla="val 25000"/>
            </a:avLst>
          </a:prstGeom>
          <a:noFill/>
          <a:ln w="9525">
            <a:solidFill>
              <a:srgbClr val="FF0000"/>
            </a:solidFill>
            <a:miter lim="800000"/>
            <a:headEnd/>
            <a:tailEnd/>
          </a:ln>
          <a:effectLst/>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b="1">
                <a:solidFill>
                  <a:schemeClr val="tx1"/>
                </a:solidFill>
                <a:latin typeface="Arial" panose="020B0604020202020204" pitchFamily="34" charset="0"/>
                <a:ea typeface="PMingLiU" panose="02020500000000000000" pitchFamily="18" charset="-120"/>
              </a:defRPr>
            </a:lvl1pPr>
            <a:lvl2pPr marL="742950" indent="-285750">
              <a:defRPr kumimoji="1" b="1">
                <a:solidFill>
                  <a:schemeClr val="tx1"/>
                </a:solidFill>
                <a:latin typeface="Arial" panose="020B0604020202020204" pitchFamily="34" charset="0"/>
                <a:ea typeface="PMingLiU" panose="02020500000000000000" pitchFamily="18" charset="-120"/>
              </a:defRPr>
            </a:lvl2pPr>
            <a:lvl3pPr marL="1143000" indent="-228600">
              <a:defRPr kumimoji="1" b="1">
                <a:solidFill>
                  <a:schemeClr val="tx1"/>
                </a:solidFill>
                <a:latin typeface="Arial" panose="020B0604020202020204" pitchFamily="34" charset="0"/>
                <a:ea typeface="PMingLiU" panose="02020500000000000000" pitchFamily="18" charset="-120"/>
              </a:defRPr>
            </a:lvl3pPr>
            <a:lvl4pPr marL="1600200" indent="-228600">
              <a:defRPr kumimoji="1" b="1">
                <a:solidFill>
                  <a:schemeClr val="tx1"/>
                </a:solidFill>
                <a:latin typeface="Arial" panose="020B0604020202020204" pitchFamily="34" charset="0"/>
                <a:ea typeface="PMingLiU" panose="02020500000000000000" pitchFamily="18" charset="-120"/>
              </a:defRPr>
            </a:lvl4pPr>
            <a:lvl5pPr marL="2057400" indent="-228600">
              <a:defRPr kumimoji="1" b="1">
                <a:solidFill>
                  <a:schemeClr val="tx1"/>
                </a:solidFill>
                <a:latin typeface="Arial" panose="020B0604020202020204" pitchFamily="34" charset="0"/>
                <a:ea typeface="PMingLiU" panose="02020500000000000000" pitchFamily="18" charset="-120"/>
              </a:defRPr>
            </a:lvl5pPr>
            <a:lvl6pPr marL="25146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6pPr>
            <a:lvl7pPr marL="29718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7pPr>
            <a:lvl8pPr marL="34290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8pPr>
            <a:lvl9pPr marL="38862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pt-BR" sz="1800" b="1" i="0" u="none" strike="noStrike" kern="1200" cap="none" spc="0" normalizeH="0" baseline="0" noProof="0">
              <a:ln>
                <a:noFill/>
              </a:ln>
              <a:solidFill>
                <a:prstClr val="black"/>
              </a:solidFill>
              <a:effectLst/>
              <a:uLnTx/>
              <a:uFillTx/>
              <a:latin typeface="Arial" panose="020B0604020202020204" pitchFamily="34" charset="0"/>
              <a:ea typeface="PMingLiU" panose="02020500000000000000" pitchFamily="18" charset="-120"/>
              <a:cs typeface="+mn-cs"/>
            </a:endParaRPr>
          </a:p>
        </p:txBody>
      </p:sp>
      <p:sp>
        <p:nvSpPr>
          <p:cNvPr id="83" name="AutoShape 54">
            <a:extLst>
              <a:ext uri="{FF2B5EF4-FFF2-40B4-BE49-F238E27FC236}">
                <a16:creationId xmlns:a16="http://schemas.microsoft.com/office/drawing/2014/main" id="{041C2B96-DD18-679C-745A-0D1788B0D223}"/>
              </a:ext>
            </a:extLst>
          </p:cNvPr>
          <p:cNvSpPr>
            <a:spLocks noChangeArrowheads="1"/>
          </p:cNvSpPr>
          <p:nvPr/>
        </p:nvSpPr>
        <p:spPr bwMode="auto">
          <a:xfrm>
            <a:off x="4174596" y="2806700"/>
            <a:ext cx="361950" cy="288925"/>
          </a:xfrm>
          <a:prstGeom prst="upArrow">
            <a:avLst>
              <a:gd name="adj1" fmla="val 50000"/>
              <a:gd name="adj2" fmla="val 2500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b="1">
                <a:solidFill>
                  <a:schemeClr val="tx1"/>
                </a:solidFill>
                <a:latin typeface="Arial" panose="020B0604020202020204" pitchFamily="34" charset="0"/>
                <a:ea typeface="PMingLiU" panose="02020500000000000000" pitchFamily="18" charset="-120"/>
              </a:defRPr>
            </a:lvl1pPr>
            <a:lvl2pPr marL="742950" indent="-285750">
              <a:defRPr kumimoji="1" b="1">
                <a:solidFill>
                  <a:schemeClr val="tx1"/>
                </a:solidFill>
                <a:latin typeface="Arial" panose="020B0604020202020204" pitchFamily="34" charset="0"/>
                <a:ea typeface="PMingLiU" panose="02020500000000000000" pitchFamily="18" charset="-120"/>
              </a:defRPr>
            </a:lvl2pPr>
            <a:lvl3pPr marL="1143000" indent="-228600">
              <a:defRPr kumimoji="1" b="1">
                <a:solidFill>
                  <a:schemeClr val="tx1"/>
                </a:solidFill>
                <a:latin typeface="Arial" panose="020B0604020202020204" pitchFamily="34" charset="0"/>
                <a:ea typeface="PMingLiU" panose="02020500000000000000" pitchFamily="18" charset="-120"/>
              </a:defRPr>
            </a:lvl3pPr>
            <a:lvl4pPr marL="1600200" indent="-228600">
              <a:defRPr kumimoji="1" b="1">
                <a:solidFill>
                  <a:schemeClr val="tx1"/>
                </a:solidFill>
                <a:latin typeface="Arial" panose="020B0604020202020204" pitchFamily="34" charset="0"/>
                <a:ea typeface="PMingLiU" panose="02020500000000000000" pitchFamily="18" charset="-120"/>
              </a:defRPr>
            </a:lvl4pPr>
            <a:lvl5pPr marL="2057400" indent="-228600">
              <a:defRPr kumimoji="1" b="1">
                <a:solidFill>
                  <a:schemeClr val="tx1"/>
                </a:solidFill>
                <a:latin typeface="Arial" panose="020B0604020202020204" pitchFamily="34" charset="0"/>
                <a:ea typeface="PMingLiU" panose="02020500000000000000" pitchFamily="18" charset="-120"/>
              </a:defRPr>
            </a:lvl5pPr>
            <a:lvl6pPr marL="25146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6pPr>
            <a:lvl7pPr marL="29718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7pPr>
            <a:lvl8pPr marL="34290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8pPr>
            <a:lvl9pPr marL="38862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pt-BR" sz="1800" b="1" i="0" u="none" strike="noStrike" kern="1200" cap="none" spc="0" normalizeH="0" baseline="0" noProof="0">
              <a:ln>
                <a:noFill/>
              </a:ln>
              <a:solidFill>
                <a:prstClr val="black"/>
              </a:solidFill>
              <a:effectLst/>
              <a:uLnTx/>
              <a:uFillTx/>
              <a:latin typeface="Arial" panose="020B0604020202020204" pitchFamily="34" charset="0"/>
              <a:ea typeface="PMingLiU" panose="02020500000000000000" pitchFamily="18" charset="-120"/>
              <a:cs typeface="+mn-cs"/>
            </a:endParaRPr>
          </a:p>
        </p:txBody>
      </p:sp>
      <p:sp>
        <p:nvSpPr>
          <p:cNvPr id="84" name="AutoShape 54">
            <a:extLst>
              <a:ext uri="{FF2B5EF4-FFF2-40B4-BE49-F238E27FC236}">
                <a16:creationId xmlns:a16="http://schemas.microsoft.com/office/drawing/2014/main" id="{8D77C084-28A3-B8B6-C3EE-4EE142167658}"/>
              </a:ext>
            </a:extLst>
          </p:cNvPr>
          <p:cNvSpPr>
            <a:spLocks noChangeArrowheads="1"/>
          </p:cNvSpPr>
          <p:nvPr/>
        </p:nvSpPr>
        <p:spPr bwMode="auto">
          <a:xfrm>
            <a:off x="4400021" y="2295525"/>
            <a:ext cx="360362" cy="288925"/>
          </a:xfrm>
          <a:prstGeom prst="upArrow">
            <a:avLst>
              <a:gd name="adj1" fmla="val 50000"/>
              <a:gd name="adj2" fmla="val 2500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b="1">
                <a:solidFill>
                  <a:schemeClr val="tx1"/>
                </a:solidFill>
                <a:latin typeface="Arial" panose="020B0604020202020204" pitchFamily="34" charset="0"/>
                <a:ea typeface="PMingLiU" panose="02020500000000000000" pitchFamily="18" charset="-120"/>
              </a:defRPr>
            </a:lvl1pPr>
            <a:lvl2pPr marL="742950" indent="-285750">
              <a:defRPr kumimoji="1" b="1">
                <a:solidFill>
                  <a:schemeClr val="tx1"/>
                </a:solidFill>
                <a:latin typeface="Arial" panose="020B0604020202020204" pitchFamily="34" charset="0"/>
                <a:ea typeface="PMingLiU" panose="02020500000000000000" pitchFamily="18" charset="-120"/>
              </a:defRPr>
            </a:lvl2pPr>
            <a:lvl3pPr marL="1143000" indent="-228600">
              <a:defRPr kumimoji="1" b="1">
                <a:solidFill>
                  <a:schemeClr val="tx1"/>
                </a:solidFill>
                <a:latin typeface="Arial" panose="020B0604020202020204" pitchFamily="34" charset="0"/>
                <a:ea typeface="PMingLiU" panose="02020500000000000000" pitchFamily="18" charset="-120"/>
              </a:defRPr>
            </a:lvl3pPr>
            <a:lvl4pPr marL="1600200" indent="-228600">
              <a:defRPr kumimoji="1" b="1">
                <a:solidFill>
                  <a:schemeClr val="tx1"/>
                </a:solidFill>
                <a:latin typeface="Arial" panose="020B0604020202020204" pitchFamily="34" charset="0"/>
                <a:ea typeface="PMingLiU" panose="02020500000000000000" pitchFamily="18" charset="-120"/>
              </a:defRPr>
            </a:lvl4pPr>
            <a:lvl5pPr marL="2057400" indent="-228600">
              <a:defRPr kumimoji="1" b="1">
                <a:solidFill>
                  <a:schemeClr val="tx1"/>
                </a:solidFill>
                <a:latin typeface="Arial" panose="020B0604020202020204" pitchFamily="34" charset="0"/>
                <a:ea typeface="PMingLiU" panose="02020500000000000000" pitchFamily="18" charset="-120"/>
              </a:defRPr>
            </a:lvl5pPr>
            <a:lvl6pPr marL="25146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6pPr>
            <a:lvl7pPr marL="29718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7pPr>
            <a:lvl8pPr marL="34290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8pPr>
            <a:lvl9pPr marL="38862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pt-BR" sz="1800" b="1" i="0" u="none" strike="noStrike" kern="1200" cap="none" spc="0" normalizeH="0" baseline="0" noProof="0">
              <a:ln>
                <a:noFill/>
              </a:ln>
              <a:solidFill>
                <a:prstClr val="black"/>
              </a:solidFill>
              <a:effectLst/>
              <a:uLnTx/>
              <a:uFillTx/>
              <a:latin typeface="Arial" panose="020B0604020202020204" pitchFamily="34" charset="0"/>
              <a:ea typeface="PMingLiU" panose="02020500000000000000" pitchFamily="18" charset="-120"/>
              <a:cs typeface="+mn-cs"/>
            </a:endParaRPr>
          </a:p>
        </p:txBody>
      </p:sp>
      <p:sp>
        <p:nvSpPr>
          <p:cNvPr id="85" name="AutoShape 54">
            <a:extLst>
              <a:ext uri="{FF2B5EF4-FFF2-40B4-BE49-F238E27FC236}">
                <a16:creationId xmlns:a16="http://schemas.microsoft.com/office/drawing/2014/main" id="{FE7A0EF8-C42F-B32E-6B95-84AA4EB17717}"/>
              </a:ext>
            </a:extLst>
          </p:cNvPr>
          <p:cNvSpPr>
            <a:spLocks noChangeArrowheads="1"/>
          </p:cNvSpPr>
          <p:nvPr/>
        </p:nvSpPr>
        <p:spPr bwMode="auto">
          <a:xfrm>
            <a:off x="6638396" y="4203700"/>
            <a:ext cx="360362" cy="288925"/>
          </a:xfrm>
          <a:prstGeom prst="upArrow">
            <a:avLst>
              <a:gd name="adj1" fmla="val 50000"/>
              <a:gd name="adj2" fmla="val 2500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b="1">
                <a:solidFill>
                  <a:schemeClr val="tx1"/>
                </a:solidFill>
                <a:latin typeface="Arial" panose="020B0604020202020204" pitchFamily="34" charset="0"/>
                <a:ea typeface="PMingLiU" panose="02020500000000000000" pitchFamily="18" charset="-120"/>
              </a:defRPr>
            </a:lvl1pPr>
            <a:lvl2pPr marL="742950" indent="-285750">
              <a:defRPr kumimoji="1" b="1">
                <a:solidFill>
                  <a:schemeClr val="tx1"/>
                </a:solidFill>
                <a:latin typeface="Arial" panose="020B0604020202020204" pitchFamily="34" charset="0"/>
                <a:ea typeface="PMingLiU" panose="02020500000000000000" pitchFamily="18" charset="-120"/>
              </a:defRPr>
            </a:lvl2pPr>
            <a:lvl3pPr marL="1143000" indent="-228600">
              <a:defRPr kumimoji="1" b="1">
                <a:solidFill>
                  <a:schemeClr val="tx1"/>
                </a:solidFill>
                <a:latin typeface="Arial" panose="020B0604020202020204" pitchFamily="34" charset="0"/>
                <a:ea typeface="PMingLiU" panose="02020500000000000000" pitchFamily="18" charset="-120"/>
              </a:defRPr>
            </a:lvl3pPr>
            <a:lvl4pPr marL="1600200" indent="-228600">
              <a:defRPr kumimoji="1" b="1">
                <a:solidFill>
                  <a:schemeClr val="tx1"/>
                </a:solidFill>
                <a:latin typeface="Arial" panose="020B0604020202020204" pitchFamily="34" charset="0"/>
                <a:ea typeface="PMingLiU" panose="02020500000000000000" pitchFamily="18" charset="-120"/>
              </a:defRPr>
            </a:lvl4pPr>
            <a:lvl5pPr marL="2057400" indent="-228600">
              <a:defRPr kumimoji="1" b="1">
                <a:solidFill>
                  <a:schemeClr val="tx1"/>
                </a:solidFill>
                <a:latin typeface="Arial" panose="020B0604020202020204" pitchFamily="34" charset="0"/>
                <a:ea typeface="PMingLiU" panose="02020500000000000000" pitchFamily="18" charset="-120"/>
              </a:defRPr>
            </a:lvl5pPr>
            <a:lvl6pPr marL="25146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6pPr>
            <a:lvl7pPr marL="29718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7pPr>
            <a:lvl8pPr marL="34290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8pPr>
            <a:lvl9pPr marL="38862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pt-BR" sz="1800" b="1" i="0" u="none" strike="noStrike" kern="1200" cap="none" spc="0" normalizeH="0" baseline="0" noProof="0">
              <a:ln>
                <a:noFill/>
              </a:ln>
              <a:solidFill>
                <a:prstClr val="black"/>
              </a:solidFill>
              <a:effectLst/>
              <a:uLnTx/>
              <a:uFillTx/>
              <a:latin typeface="Arial" panose="020B0604020202020204" pitchFamily="34" charset="0"/>
              <a:ea typeface="PMingLiU" panose="02020500000000000000" pitchFamily="18" charset="-120"/>
              <a:cs typeface="+mn-cs"/>
            </a:endParaRPr>
          </a:p>
        </p:txBody>
      </p:sp>
      <p:sp>
        <p:nvSpPr>
          <p:cNvPr id="86" name="AutoShape 54">
            <a:extLst>
              <a:ext uri="{FF2B5EF4-FFF2-40B4-BE49-F238E27FC236}">
                <a16:creationId xmlns:a16="http://schemas.microsoft.com/office/drawing/2014/main" id="{49AEE322-8761-FA4C-6D03-A96714F7A577}"/>
              </a:ext>
            </a:extLst>
          </p:cNvPr>
          <p:cNvSpPr>
            <a:spLocks noChangeArrowheads="1"/>
          </p:cNvSpPr>
          <p:nvPr/>
        </p:nvSpPr>
        <p:spPr bwMode="auto">
          <a:xfrm>
            <a:off x="4058708" y="2289175"/>
            <a:ext cx="360363" cy="288925"/>
          </a:xfrm>
          <a:prstGeom prst="upArrow">
            <a:avLst>
              <a:gd name="adj1" fmla="val 50000"/>
              <a:gd name="adj2" fmla="val 2500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b="1">
                <a:solidFill>
                  <a:schemeClr val="tx1"/>
                </a:solidFill>
                <a:latin typeface="Arial" panose="020B0604020202020204" pitchFamily="34" charset="0"/>
                <a:ea typeface="PMingLiU" panose="02020500000000000000" pitchFamily="18" charset="-120"/>
              </a:defRPr>
            </a:lvl1pPr>
            <a:lvl2pPr marL="742950" indent="-285750">
              <a:defRPr kumimoji="1" b="1">
                <a:solidFill>
                  <a:schemeClr val="tx1"/>
                </a:solidFill>
                <a:latin typeface="Arial" panose="020B0604020202020204" pitchFamily="34" charset="0"/>
                <a:ea typeface="PMingLiU" panose="02020500000000000000" pitchFamily="18" charset="-120"/>
              </a:defRPr>
            </a:lvl2pPr>
            <a:lvl3pPr marL="1143000" indent="-228600">
              <a:defRPr kumimoji="1" b="1">
                <a:solidFill>
                  <a:schemeClr val="tx1"/>
                </a:solidFill>
                <a:latin typeface="Arial" panose="020B0604020202020204" pitchFamily="34" charset="0"/>
                <a:ea typeface="PMingLiU" panose="02020500000000000000" pitchFamily="18" charset="-120"/>
              </a:defRPr>
            </a:lvl3pPr>
            <a:lvl4pPr marL="1600200" indent="-228600">
              <a:defRPr kumimoji="1" b="1">
                <a:solidFill>
                  <a:schemeClr val="tx1"/>
                </a:solidFill>
                <a:latin typeface="Arial" panose="020B0604020202020204" pitchFamily="34" charset="0"/>
                <a:ea typeface="PMingLiU" panose="02020500000000000000" pitchFamily="18" charset="-120"/>
              </a:defRPr>
            </a:lvl4pPr>
            <a:lvl5pPr marL="2057400" indent="-228600">
              <a:defRPr kumimoji="1" b="1">
                <a:solidFill>
                  <a:schemeClr val="tx1"/>
                </a:solidFill>
                <a:latin typeface="Arial" panose="020B0604020202020204" pitchFamily="34" charset="0"/>
                <a:ea typeface="PMingLiU" panose="02020500000000000000" pitchFamily="18" charset="-120"/>
              </a:defRPr>
            </a:lvl5pPr>
            <a:lvl6pPr marL="25146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6pPr>
            <a:lvl7pPr marL="29718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7pPr>
            <a:lvl8pPr marL="34290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8pPr>
            <a:lvl9pPr marL="38862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pt-BR" sz="1800" b="1" i="0" u="none" strike="noStrike" kern="1200" cap="none" spc="0" normalizeH="0" baseline="0" noProof="0">
              <a:ln>
                <a:noFill/>
              </a:ln>
              <a:solidFill>
                <a:prstClr val="black"/>
              </a:solidFill>
              <a:effectLst/>
              <a:uLnTx/>
              <a:uFillTx/>
              <a:latin typeface="Arial" panose="020B0604020202020204" pitchFamily="34" charset="0"/>
              <a:ea typeface="PMingLiU" panose="02020500000000000000" pitchFamily="18" charset="-120"/>
              <a:cs typeface="+mn-cs"/>
            </a:endParaRPr>
          </a:p>
        </p:txBody>
      </p:sp>
      <p:sp>
        <p:nvSpPr>
          <p:cNvPr id="87" name="AutoShape 54">
            <a:extLst>
              <a:ext uri="{FF2B5EF4-FFF2-40B4-BE49-F238E27FC236}">
                <a16:creationId xmlns:a16="http://schemas.microsoft.com/office/drawing/2014/main" id="{1FF3095B-69FC-83C4-62DC-99201F8C3BDA}"/>
              </a:ext>
            </a:extLst>
          </p:cNvPr>
          <p:cNvSpPr>
            <a:spLocks noChangeArrowheads="1"/>
          </p:cNvSpPr>
          <p:nvPr/>
        </p:nvSpPr>
        <p:spPr bwMode="auto">
          <a:xfrm>
            <a:off x="3703108" y="2282825"/>
            <a:ext cx="360363" cy="288925"/>
          </a:xfrm>
          <a:prstGeom prst="upArrow">
            <a:avLst>
              <a:gd name="adj1" fmla="val 50000"/>
              <a:gd name="adj2" fmla="val 2500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b="1">
                <a:solidFill>
                  <a:schemeClr val="tx1"/>
                </a:solidFill>
                <a:latin typeface="Arial" panose="020B0604020202020204" pitchFamily="34" charset="0"/>
                <a:ea typeface="PMingLiU" panose="02020500000000000000" pitchFamily="18" charset="-120"/>
              </a:defRPr>
            </a:lvl1pPr>
            <a:lvl2pPr marL="742950" indent="-285750">
              <a:defRPr kumimoji="1" b="1">
                <a:solidFill>
                  <a:schemeClr val="tx1"/>
                </a:solidFill>
                <a:latin typeface="Arial" panose="020B0604020202020204" pitchFamily="34" charset="0"/>
                <a:ea typeface="PMingLiU" panose="02020500000000000000" pitchFamily="18" charset="-120"/>
              </a:defRPr>
            </a:lvl2pPr>
            <a:lvl3pPr marL="1143000" indent="-228600">
              <a:defRPr kumimoji="1" b="1">
                <a:solidFill>
                  <a:schemeClr val="tx1"/>
                </a:solidFill>
                <a:latin typeface="Arial" panose="020B0604020202020204" pitchFamily="34" charset="0"/>
                <a:ea typeface="PMingLiU" panose="02020500000000000000" pitchFamily="18" charset="-120"/>
              </a:defRPr>
            </a:lvl3pPr>
            <a:lvl4pPr marL="1600200" indent="-228600">
              <a:defRPr kumimoji="1" b="1">
                <a:solidFill>
                  <a:schemeClr val="tx1"/>
                </a:solidFill>
                <a:latin typeface="Arial" panose="020B0604020202020204" pitchFamily="34" charset="0"/>
                <a:ea typeface="PMingLiU" panose="02020500000000000000" pitchFamily="18" charset="-120"/>
              </a:defRPr>
            </a:lvl4pPr>
            <a:lvl5pPr marL="2057400" indent="-228600">
              <a:defRPr kumimoji="1" b="1">
                <a:solidFill>
                  <a:schemeClr val="tx1"/>
                </a:solidFill>
                <a:latin typeface="Arial" panose="020B0604020202020204" pitchFamily="34" charset="0"/>
                <a:ea typeface="PMingLiU" panose="02020500000000000000" pitchFamily="18" charset="-120"/>
              </a:defRPr>
            </a:lvl5pPr>
            <a:lvl6pPr marL="25146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6pPr>
            <a:lvl7pPr marL="29718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7pPr>
            <a:lvl8pPr marL="34290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8pPr>
            <a:lvl9pPr marL="38862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pt-BR" sz="1800" b="1" i="0" u="none" strike="noStrike" kern="1200" cap="none" spc="0" normalizeH="0" baseline="0" noProof="0">
              <a:ln>
                <a:noFill/>
              </a:ln>
              <a:solidFill>
                <a:prstClr val="black"/>
              </a:solidFill>
              <a:effectLst/>
              <a:uLnTx/>
              <a:uFillTx/>
              <a:latin typeface="Arial" panose="020B0604020202020204" pitchFamily="34" charset="0"/>
              <a:ea typeface="PMingLiU" panose="02020500000000000000" pitchFamily="18" charset="-120"/>
              <a:cs typeface="+mn-cs"/>
            </a:endParaRPr>
          </a:p>
        </p:txBody>
      </p:sp>
      <p:sp>
        <p:nvSpPr>
          <p:cNvPr id="88" name="AutoShape 73">
            <a:extLst>
              <a:ext uri="{FF2B5EF4-FFF2-40B4-BE49-F238E27FC236}">
                <a16:creationId xmlns:a16="http://schemas.microsoft.com/office/drawing/2014/main" id="{DC8893E6-176E-132A-7DC0-C58C3D6E7489}"/>
              </a:ext>
            </a:extLst>
          </p:cNvPr>
          <p:cNvSpPr>
            <a:spLocks noChangeArrowheads="1"/>
          </p:cNvSpPr>
          <p:nvPr/>
        </p:nvSpPr>
        <p:spPr bwMode="auto">
          <a:xfrm>
            <a:off x="3284008" y="2276475"/>
            <a:ext cx="360363" cy="288925"/>
          </a:xfrm>
          <a:prstGeom prst="upArrow">
            <a:avLst>
              <a:gd name="adj1" fmla="val 50000"/>
              <a:gd name="adj2" fmla="val 25000"/>
            </a:avLst>
          </a:prstGeom>
          <a:noFill/>
          <a:ln w="9525">
            <a:solidFill>
              <a:srgbClr val="FF0000"/>
            </a:solidFill>
            <a:miter lim="800000"/>
            <a:headEnd/>
            <a:tailEnd/>
          </a:ln>
          <a:effectLst/>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b="1">
                <a:solidFill>
                  <a:schemeClr val="tx1"/>
                </a:solidFill>
                <a:latin typeface="Arial" panose="020B0604020202020204" pitchFamily="34" charset="0"/>
                <a:ea typeface="PMingLiU" panose="02020500000000000000" pitchFamily="18" charset="-120"/>
              </a:defRPr>
            </a:lvl1pPr>
            <a:lvl2pPr marL="742950" indent="-285750">
              <a:defRPr kumimoji="1" b="1">
                <a:solidFill>
                  <a:schemeClr val="tx1"/>
                </a:solidFill>
                <a:latin typeface="Arial" panose="020B0604020202020204" pitchFamily="34" charset="0"/>
                <a:ea typeface="PMingLiU" panose="02020500000000000000" pitchFamily="18" charset="-120"/>
              </a:defRPr>
            </a:lvl2pPr>
            <a:lvl3pPr marL="1143000" indent="-228600">
              <a:defRPr kumimoji="1" b="1">
                <a:solidFill>
                  <a:schemeClr val="tx1"/>
                </a:solidFill>
                <a:latin typeface="Arial" panose="020B0604020202020204" pitchFamily="34" charset="0"/>
                <a:ea typeface="PMingLiU" panose="02020500000000000000" pitchFamily="18" charset="-120"/>
              </a:defRPr>
            </a:lvl3pPr>
            <a:lvl4pPr marL="1600200" indent="-228600">
              <a:defRPr kumimoji="1" b="1">
                <a:solidFill>
                  <a:schemeClr val="tx1"/>
                </a:solidFill>
                <a:latin typeface="Arial" panose="020B0604020202020204" pitchFamily="34" charset="0"/>
                <a:ea typeface="PMingLiU" panose="02020500000000000000" pitchFamily="18" charset="-120"/>
              </a:defRPr>
            </a:lvl4pPr>
            <a:lvl5pPr marL="2057400" indent="-228600">
              <a:defRPr kumimoji="1" b="1">
                <a:solidFill>
                  <a:schemeClr val="tx1"/>
                </a:solidFill>
                <a:latin typeface="Arial" panose="020B0604020202020204" pitchFamily="34" charset="0"/>
                <a:ea typeface="PMingLiU" panose="02020500000000000000" pitchFamily="18" charset="-120"/>
              </a:defRPr>
            </a:lvl5pPr>
            <a:lvl6pPr marL="25146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6pPr>
            <a:lvl7pPr marL="29718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7pPr>
            <a:lvl8pPr marL="34290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8pPr>
            <a:lvl9pPr marL="38862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pt-BR" sz="1800" b="1" i="0" u="none" strike="noStrike" kern="1200" cap="none" spc="0" normalizeH="0" baseline="0" noProof="0">
              <a:ln>
                <a:noFill/>
              </a:ln>
              <a:solidFill>
                <a:prstClr val="black"/>
              </a:solidFill>
              <a:effectLst/>
              <a:uLnTx/>
              <a:uFillTx/>
              <a:latin typeface="Arial" panose="020B0604020202020204" pitchFamily="34" charset="0"/>
              <a:ea typeface="PMingLiU" panose="02020500000000000000" pitchFamily="18" charset="-120"/>
              <a:cs typeface="+mn-cs"/>
            </a:endParaRPr>
          </a:p>
        </p:txBody>
      </p:sp>
      <p:sp>
        <p:nvSpPr>
          <p:cNvPr id="89" name="AutoShape 73">
            <a:extLst>
              <a:ext uri="{FF2B5EF4-FFF2-40B4-BE49-F238E27FC236}">
                <a16:creationId xmlns:a16="http://schemas.microsoft.com/office/drawing/2014/main" id="{367F7E21-A12D-CDE9-DC1A-D649D128A3DF}"/>
              </a:ext>
            </a:extLst>
          </p:cNvPr>
          <p:cNvSpPr>
            <a:spLocks noChangeArrowheads="1"/>
          </p:cNvSpPr>
          <p:nvPr/>
        </p:nvSpPr>
        <p:spPr bwMode="auto">
          <a:xfrm>
            <a:off x="7090833" y="2887662"/>
            <a:ext cx="360363" cy="288925"/>
          </a:xfrm>
          <a:prstGeom prst="upArrow">
            <a:avLst>
              <a:gd name="adj1" fmla="val 50000"/>
              <a:gd name="adj2" fmla="val 25000"/>
            </a:avLst>
          </a:prstGeom>
          <a:noFill/>
          <a:ln w="9525">
            <a:solidFill>
              <a:srgbClr val="FF0000"/>
            </a:solidFill>
            <a:miter lim="800000"/>
            <a:headEnd/>
            <a:tailEnd/>
          </a:ln>
          <a:effectLst/>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b="1">
                <a:solidFill>
                  <a:schemeClr val="tx1"/>
                </a:solidFill>
                <a:latin typeface="Arial" panose="020B0604020202020204" pitchFamily="34" charset="0"/>
                <a:ea typeface="PMingLiU" panose="02020500000000000000" pitchFamily="18" charset="-120"/>
              </a:defRPr>
            </a:lvl1pPr>
            <a:lvl2pPr marL="742950" indent="-285750">
              <a:defRPr kumimoji="1" b="1">
                <a:solidFill>
                  <a:schemeClr val="tx1"/>
                </a:solidFill>
                <a:latin typeface="Arial" panose="020B0604020202020204" pitchFamily="34" charset="0"/>
                <a:ea typeface="PMingLiU" panose="02020500000000000000" pitchFamily="18" charset="-120"/>
              </a:defRPr>
            </a:lvl2pPr>
            <a:lvl3pPr marL="1143000" indent="-228600">
              <a:defRPr kumimoji="1" b="1">
                <a:solidFill>
                  <a:schemeClr val="tx1"/>
                </a:solidFill>
                <a:latin typeface="Arial" panose="020B0604020202020204" pitchFamily="34" charset="0"/>
                <a:ea typeface="PMingLiU" panose="02020500000000000000" pitchFamily="18" charset="-120"/>
              </a:defRPr>
            </a:lvl3pPr>
            <a:lvl4pPr marL="1600200" indent="-228600">
              <a:defRPr kumimoji="1" b="1">
                <a:solidFill>
                  <a:schemeClr val="tx1"/>
                </a:solidFill>
                <a:latin typeface="Arial" panose="020B0604020202020204" pitchFamily="34" charset="0"/>
                <a:ea typeface="PMingLiU" panose="02020500000000000000" pitchFamily="18" charset="-120"/>
              </a:defRPr>
            </a:lvl4pPr>
            <a:lvl5pPr marL="2057400" indent="-228600">
              <a:defRPr kumimoji="1" b="1">
                <a:solidFill>
                  <a:schemeClr val="tx1"/>
                </a:solidFill>
                <a:latin typeface="Arial" panose="020B0604020202020204" pitchFamily="34" charset="0"/>
                <a:ea typeface="PMingLiU" panose="02020500000000000000" pitchFamily="18" charset="-120"/>
              </a:defRPr>
            </a:lvl5pPr>
            <a:lvl6pPr marL="25146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6pPr>
            <a:lvl7pPr marL="29718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7pPr>
            <a:lvl8pPr marL="34290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8pPr>
            <a:lvl9pPr marL="38862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pt-BR" sz="1800" b="1" i="0" u="none" strike="noStrike" kern="1200" cap="none" spc="0" normalizeH="0" baseline="0" noProof="0">
              <a:ln>
                <a:noFill/>
              </a:ln>
              <a:solidFill>
                <a:prstClr val="black"/>
              </a:solidFill>
              <a:effectLst/>
              <a:uLnTx/>
              <a:uFillTx/>
              <a:latin typeface="Arial" panose="020B0604020202020204" pitchFamily="34" charset="0"/>
              <a:ea typeface="PMingLiU" panose="02020500000000000000" pitchFamily="18" charset="-120"/>
              <a:cs typeface="+mn-cs"/>
            </a:endParaRPr>
          </a:p>
        </p:txBody>
      </p:sp>
      <p:sp>
        <p:nvSpPr>
          <p:cNvPr id="90" name="AutoShape 73">
            <a:extLst>
              <a:ext uri="{FF2B5EF4-FFF2-40B4-BE49-F238E27FC236}">
                <a16:creationId xmlns:a16="http://schemas.microsoft.com/office/drawing/2014/main" id="{8E98472F-4A21-D94E-9EF3-5D0B3708CEDA}"/>
              </a:ext>
            </a:extLst>
          </p:cNvPr>
          <p:cNvSpPr>
            <a:spLocks noChangeArrowheads="1"/>
          </p:cNvSpPr>
          <p:nvPr/>
        </p:nvSpPr>
        <p:spPr bwMode="auto">
          <a:xfrm>
            <a:off x="6976533" y="4070350"/>
            <a:ext cx="360363" cy="288925"/>
          </a:xfrm>
          <a:prstGeom prst="upArrow">
            <a:avLst>
              <a:gd name="adj1" fmla="val 50000"/>
              <a:gd name="adj2" fmla="val 25000"/>
            </a:avLst>
          </a:prstGeom>
          <a:noFill/>
          <a:ln w="9525">
            <a:solidFill>
              <a:srgbClr val="FF0000"/>
            </a:solidFill>
            <a:miter lim="800000"/>
            <a:headEnd/>
            <a:tailEnd/>
          </a:ln>
          <a:effectLst/>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b="1">
                <a:solidFill>
                  <a:schemeClr val="tx1"/>
                </a:solidFill>
                <a:latin typeface="Arial" panose="020B0604020202020204" pitchFamily="34" charset="0"/>
                <a:ea typeface="PMingLiU" panose="02020500000000000000" pitchFamily="18" charset="-120"/>
              </a:defRPr>
            </a:lvl1pPr>
            <a:lvl2pPr marL="742950" indent="-285750">
              <a:defRPr kumimoji="1" b="1">
                <a:solidFill>
                  <a:schemeClr val="tx1"/>
                </a:solidFill>
                <a:latin typeface="Arial" panose="020B0604020202020204" pitchFamily="34" charset="0"/>
                <a:ea typeface="PMingLiU" panose="02020500000000000000" pitchFamily="18" charset="-120"/>
              </a:defRPr>
            </a:lvl2pPr>
            <a:lvl3pPr marL="1143000" indent="-228600">
              <a:defRPr kumimoji="1" b="1">
                <a:solidFill>
                  <a:schemeClr val="tx1"/>
                </a:solidFill>
                <a:latin typeface="Arial" panose="020B0604020202020204" pitchFamily="34" charset="0"/>
                <a:ea typeface="PMingLiU" panose="02020500000000000000" pitchFamily="18" charset="-120"/>
              </a:defRPr>
            </a:lvl3pPr>
            <a:lvl4pPr marL="1600200" indent="-228600">
              <a:defRPr kumimoji="1" b="1">
                <a:solidFill>
                  <a:schemeClr val="tx1"/>
                </a:solidFill>
                <a:latin typeface="Arial" panose="020B0604020202020204" pitchFamily="34" charset="0"/>
                <a:ea typeface="PMingLiU" panose="02020500000000000000" pitchFamily="18" charset="-120"/>
              </a:defRPr>
            </a:lvl4pPr>
            <a:lvl5pPr marL="2057400" indent="-228600">
              <a:defRPr kumimoji="1" b="1">
                <a:solidFill>
                  <a:schemeClr val="tx1"/>
                </a:solidFill>
                <a:latin typeface="Arial" panose="020B0604020202020204" pitchFamily="34" charset="0"/>
                <a:ea typeface="PMingLiU" panose="02020500000000000000" pitchFamily="18" charset="-120"/>
              </a:defRPr>
            </a:lvl5pPr>
            <a:lvl6pPr marL="25146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6pPr>
            <a:lvl7pPr marL="29718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7pPr>
            <a:lvl8pPr marL="34290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8pPr>
            <a:lvl9pPr marL="38862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pt-BR" sz="1800" b="1" i="0" u="none" strike="noStrike" kern="1200" cap="none" spc="0" normalizeH="0" baseline="0" noProof="0">
              <a:ln>
                <a:noFill/>
              </a:ln>
              <a:solidFill>
                <a:prstClr val="black"/>
              </a:solidFill>
              <a:effectLst/>
              <a:uLnTx/>
              <a:uFillTx/>
              <a:latin typeface="Arial" panose="020B0604020202020204" pitchFamily="34" charset="0"/>
              <a:ea typeface="PMingLiU" panose="02020500000000000000" pitchFamily="18" charset="-120"/>
              <a:cs typeface="+mn-cs"/>
            </a:endParaRPr>
          </a:p>
        </p:txBody>
      </p:sp>
      <p:sp>
        <p:nvSpPr>
          <p:cNvPr id="91" name="AutoShape 62">
            <a:extLst>
              <a:ext uri="{FF2B5EF4-FFF2-40B4-BE49-F238E27FC236}">
                <a16:creationId xmlns:a16="http://schemas.microsoft.com/office/drawing/2014/main" id="{1A1D3AF3-BB36-5CAF-E597-33988CFF598E}"/>
              </a:ext>
            </a:extLst>
          </p:cNvPr>
          <p:cNvSpPr>
            <a:spLocks noChangeArrowheads="1"/>
          </p:cNvSpPr>
          <p:nvPr/>
        </p:nvSpPr>
        <p:spPr bwMode="auto">
          <a:xfrm>
            <a:off x="7096036" y="6308638"/>
            <a:ext cx="360362" cy="288925"/>
          </a:xfrm>
          <a:prstGeom prst="upArrow">
            <a:avLst>
              <a:gd name="adj1" fmla="val 50000"/>
              <a:gd name="adj2" fmla="val 2500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b="1">
                <a:solidFill>
                  <a:schemeClr val="tx1"/>
                </a:solidFill>
                <a:latin typeface="Arial" panose="020B0604020202020204" pitchFamily="34" charset="0"/>
                <a:ea typeface="PMingLiU" panose="02020500000000000000" pitchFamily="18" charset="-120"/>
              </a:defRPr>
            </a:lvl1pPr>
            <a:lvl2pPr marL="742950" indent="-285750">
              <a:defRPr kumimoji="1" b="1">
                <a:solidFill>
                  <a:schemeClr val="tx1"/>
                </a:solidFill>
                <a:latin typeface="Arial" panose="020B0604020202020204" pitchFamily="34" charset="0"/>
                <a:ea typeface="PMingLiU" panose="02020500000000000000" pitchFamily="18" charset="-120"/>
              </a:defRPr>
            </a:lvl2pPr>
            <a:lvl3pPr marL="1143000" indent="-228600">
              <a:defRPr kumimoji="1" b="1">
                <a:solidFill>
                  <a:schemeClr val="tx1"/>
                </a:solidFill>
                <a:latin typeface="Arial" panose="020B0604020202020204" pitchFamily="34" charset="0"/>
                <a:ea typeface="PMingLiU" panose="02020500000000000000" pitchFamily="18" charset="-120"/>
              </a:defRPr>
            </a:lvl3pPr>
            <a:lvl4pPr marL="1600200" indent="-228600">
              <a:defRPr kumimoji="1" b="1">
                <a:solidFill>
                  <a:schemeClr val="tx1"/>
                </a:solidFill>
                <a:latin typeface="Arial" panose="020B0604020202020204" pitchFamily="34" charset="0"/>
                <a:ea typeface="PMingLiU" panose="02020500000000000000" pitchFamily="18" charset="-120"/>
              </a:defRPr>
            </a:lvl4pPr>
            <a:lvl5pPr marL="2057400" indent="-228600">
              <a:defRPr kumimoji="1" b="1">
                <a:solidFill>
                  <a:schemeClr val="tx1"/>
                </a:solidFill>
                <a:latin typeface="Arial" panose="020B0604020202020204" pitchFamily="34" charset="0"/>
                <a:ea typeface="PMingLiU" panose="02020500000000000000" pitchFamily="18" charset="-120"/>
              </a:defRPr>
            </a:lvl5pPr>
            <a:lvl6pPr marL="25146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6pPr>
            <a:lvl7pPr marL="29718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7pPr>
            <a:lvl8pPr marL="34290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8pPr>
            <a:lvl9pPr marL="38862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pt-BR" sz="1800" b="1" i="0" u="none" strike="noStrike" kern="1200" cap="none" spc="0" normalizeH="0" baseline="0" noProof="0">
              <a:ln>
                <a:noFill/>
              </a:ln>
              <a:solidFill>
                <a:prstClr val="black"/>
              </a:solidFill>
              <a:effectLst/>
              <a:uLnTx/>
              <a:uFillTx/>
              <a:latin typeface="Arial" panose="020B0604020202020204" pitchFamily="34" charset="0"/>
              <a:ea typeface="PMingLiU" panose="02020500000000000000" pitchFamily="18" charset="-120"/>
              <a:cs typeface="+mn-cs"/>
            </a:endParaRPr>
          </a:p>
        </p:txBody>
      </p:sp>
      <p:sp>
        <p:nvSpPr>
          <p:cNvPr id="92" name="AutoShape 60">
            <a:extLst>
              <a:ext uri="{FF2B5EF4-FFF2-40B4-BE49-F238E27FC236}">
                <a16:creationId xmlns:a16="http://schemas.microsoft.com/office/drawing/2014/main" id="{F208BBD6-04BE-E7D6-89BE-AB7A1B58E773}"/>
              </a:ext>
            </a:extLst>
          </p:cNvPr>
          <p:cNvSpPr>
            <a:spLocks noChangeArrowheads="1"/>
          </p:cNvSpPr>
          <p:nvPr/>
        </p:nvSpPr>
        <p:spPr bwMode="auto">
          <a:xfrm>
            <a:off x="6728883" y="6299199"/>
            <a:ext cx="360362" cy="288925"/>
          </a:xfrm>
          <a:prstGeom prst="upArrow">
            <a:avLst>
              <a:gd name="adj1" fmla="val 50000"/>
              <a:gd name="adj2" fmla="val 2500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b="1">
                <a:solidFill>
                  <a:schemeClr val="tx1"/>
                </a:solidFill>
                <a:latin typeface="Arial" panose="020B0604020202020204" pitchFamily="34" charset="0"/>
                <a:ea typeface="PMingLiU" panose="02020500000000000000" pitchFamily="18" charset="-120"/>
              </a:defRPr>
            </a:lvl1pPr>
            <a:lvl2pPr marL="742950" indent="-285750">
              <a:defRPr kumimoji="1" b="1">
                <a:solidFill>
                  <a:schemeClr val="tx1"/>
                </a:solidFill>
                <a:latin typeface="Arial" panose="020B0604020202020204" pitchFamily="34" charset="0"/>
                <a:ea typeface="PMingLiU" panose="02020500000000000000" pitchFamily="18" charset="-120"/>
              </a:defRPr>
            </a:lvl2pPr>
            <a:lvl3pPr marL="1143000" indent="-228600">
              <a:defRPr kumimoji="1" b="1">
                <a:solidFill>
                  <a:schemeClr val="tx1"/>
                </a:solidFill>
                <a:latin typeface="Arial" panose="020B0604020202020204" pitchFamily="34" charset="0"/>
                <a:ea typeface="PMingLiU" panose="02020500000000000000" pitchFamily="18" charset="-120"/>
              </a:defRPr>
            </a:lvl3pPr>
            <a:lvl4pPr marL="1600200" indent="-228600">
              <a:defRPr kumimoji="1" b="1">
                <a:solidFill>
                  <a:schemeClr val="tx1"/>
                </a:solidFill>
                <a:latin typeface="Arial" panose="020B0604020202020204" pitchFamily="34" charset="0"/>
                <a:ea typeface="PMingLiU" panose="02020500000000000000" pitchFamily="18" charset="-120"/>
              </a:defRPr>
            </a:lvl4pPr>
            <a:lvl5pPr marL="2057400" indent="-228600">
              <a:defRPr kumimoji="1" b="1">
                <a:solidFill>
                  <a:schemeClr val="tx1"/>
                </a:solidFill>
                <a:latin typeface="Arial" panose="020B0604020202020204" pitchFamily="34" charset="0"/>
                <a:ea typeface="PMingLiU" panose="02020500000000000000" pitchFamily="18" charset="-120"/>
              </a:defRPr>
            </a:lvl5pPr>
            <a:lvl6pPr marL="25146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6pPr>
            <a:lvl7pPr marL="29718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7pPr>
            <a:lvl8pPr marL="34290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8pPr>
            <a:lvl9pPr marL="38862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pt-BR" sz="1800" b="1" i="0" u="none" strike="noStrike" kern="1200" cap="none" spc="0" normalizeH="0" baseline="0" noProof="0">
              <a:ln>
                <a:noFill/>
              </a:ln>
              <a:solidFill>
                <a:prstClr val="black"/>
              </a:solidFill>
              <a:effectLst/>
              <a:uLnTx/>
              <a:uFillTx/>
              <a:latin typeface="Arial" panose="020B0604020202020204" pitchFamily="34" charset="0"/>
              <a:ea typeface="PMingLiU" panose="02020500000000000000" pitchFamily="18" charset="-120"/>
              <a:cs typeface="+mn-cs"/>
            </a:endParaRPr>
          </a:p>
        </p:txBody>
      </p:sp>
      <p:sp>
        <p:nvSpPr>
          <p:cNvPr id="93" name="Line 28">
            <a:extLst>
              <a:ext uri="{FF2B5EF4-FFF2-40B4-BE49-F238E27FC236}">
                <a16:creationId xmlns:a16="http://schemas.microsoft.com/office/drawing/2014/main" id="{C07DB583-655E-1BB5-49B6-8B77522DEEC9}"/>
              </a:ext>
            </a:extLst>
          </p:cNvPr>
          <p:cNvSpPr>
            <a:spLocks noChangeShapeType="1"/>
          </p:cNvSpPr>
          <p:nvPr/>
        </p:nvSpPr>
        <p:spPr bwMode="auto">
          <a:xfrm flipV="1">
            <a:off x="7398807" y="3429000"/>
            <a:ext cx="942975" cy="2072988"/>
          </a:xfrm>
          <a:prstGeom prst="line">
            <a:avLst/>
          </a:prstGeom>
          <a:noFill/>
          <a:ln w="76200">
            <a:solidFill>
              <a:srgbClr val="FF3300"/>
            </a:solidFill>
            <a:round/>
            <a:headEnd type="none" w="sm" len="sm"/>
            <a:tailEnd type="stealth" w="med" len="lg"/>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94" name="AutoShape 67">
            <a:extLst>
              <a:ext uri="{FF2B5EF4-FFF2-40B4-BE49-F238E27FC236}">
                <a16:creationId xmlns:a16="http://schemas.microsoft.com/office/drawing/2014/main" id="{1D405A6A-C0E3-8A42-45C9-C93A62804C55}"/>
              </a:ext>
            </a:extLst>
          </p:cNvPr>
          <p:cNvSpPr>
            <a:spLocks noChangeArrowheads="1"/>
          </p:cNvSpPr>
          <p:nvPr/>
        </p:nvSpPr>
        <p:spPr bwMode="auto">
          <a:xfrm>
            <a:off x="8559448" y="2799599"/>
            <a:ext cx="360363" cy="288925"/>
          </a:xfrm>
          <a:prstGeom prst="upArrow">
            <a:avLst>
              <a:gd name="adj1" fmla="val 50000"/>
              <a:gd name="adj2" fmla="val 25000"/>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b="1">
                <a:solidFill>
                  <a:schemeClr val="tx1"/>
                </a:solidFill>
                <a:latin typeface="Arial" panose="020B0604020202020204" pitchFamily="34" charset="0"/>
                <a:ea typeface="PMingLiU" panose="02020500000000000000" pitchFamily="18" charset="-120"/>
              </a:defRPr>
            </a:lvl1pPr>
            <a:lvl2pPr marL="742950" indent="-285750">
              <a:defRPr kumimoji="1" b="1">
                <a:solidFill>
                  <a:schemeClr val="tx1"/>
                </a:solidFill>
                <a:latin typeface="Arial" panose="020B0604020202020204" pitchFamily="34" charset="0"/>
                <a:ea typeface="PMingLiU" panose="02020500000000000000" pitchFamily="18" charset="-120"/>
              </a:defRPr>
            </a:lvl2pPr>
            <a:lvl3pPr marL="1143000" indent="-228600">
              <a:defRPr kumimoji="1" b="1">
                <a:solidFill>
                  <a:schemeClr val="tx1"/>
                </a:solidFill>
                <a:latin typeface="Arial" panose="020B0604020202020204" pitchFamily="34" charset="0"/>
                <a:ea typeface="PMingLiU" panose="02020500000000000000" pitchFamily="18" charset="-120"/>
              </a:defRPr>
            </a:lvl3pPr>
            <a:lvl4pPr marL="1600200" indent="-228600">
              <a:defRPr kumimoji="1" b="1">
                <a:solidFill>
                  <a:schemeClr val="tx1"/>
                </a:solidFill>
                <a:latin typeface="Arial" panose="020B0604020202020204" pitchFamily="34" charset="0"/>
                <a:ea typeface="PMingLiU" panose="02020500000000000000" pitchFamily="18" charset="-120"/>
              </a:defRPr>
            </a:lvl4pPr>
            <a:lvl5pPr marL="2057400" indent="-228600">
              <a:defRPr kumimoji="1" b="1">
                <a:solidFill>
                  <a:schemeClr val="tx1"/>
                </a:solidFill>
                <a:latin typeface="Arial" panose="020B0604020202020204" pitchFamily="34" charset="0"/>
                <a:ea typeface="PMingLiU" panose="02020500000000000000" pitchFamily="18" charset="-120"/>
              </a:defRPr>
            </a:lvl5pPr>
            <a:lvl6pPr marL="25146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6pPr>
            <a:lvl7pPr marL="29718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7pPr>
            <a:lvl8pPr marL="34290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8pPr>
            <a:lvl9pPr marL="3886200" indent="-228600" eaLnBrk="0" fontAlgn="base" hangingPunct="0">
              <a:spcBef>
                <a:spcPct val="0"/>
              </a:spcBef>
              <a:spcAft>
                <a:spcPct val="0"/>
              </a:spcAft>
              <a:defRPr kumimoji="1" b="1">
                <a:solidFill>
                  <a:schemeClr val="tx1"/>
                </a:solidFill>
                <a:latin typeface="Arial" panose="020B0604020202020204" pitchFamily="34" charset="0"/>
                <a:ea typeface="PMingLiU"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pt-BR" sz="1800" b="1" i="0" u="none" strike="noStrike" kern="1200" cap="none" spc="0" normalizeH="0" baseline="0" noProof="0">
              <a:ln>
                <a:noFill/>
              </a:ln>
              <a:solidFill>
                <a:prstClr val="black"/>
              </a:solidFill>
              <a:effectLst/>
              <a:uLnTx/>
              <a:uFillTx/>
              <a:latin typeface="Arial" panose="020B0604020202020204" pitchFamily="34" charset="0"/>
              <a:ea typeface="PMingLiU" panose="02020500000000000000" pitchFamily="18" charset="-120"/>
              <a:cs typeface="+mn-cs"/>
            </a:endParaRPr>
          </a:p>
        </p:txBody>
      </p:sp>
      <p:pic>
        <p:nvPicPr>
          <p:cNvPr id="2" name="Picture 3">
            <a:extLst>
              <a:ext uri="{FF2B5EF4-FFF2-40B4-BE49-F238E27FC236}">
                <a16:creationId xmlns:a16="http://schemas.microsoft.com/office/drawing/2014/main" id="{DAB56DED-BE38-1D41-D2D2-1A170F6967B8}"/>
              </a:ext>
            </a:extLst>
          </p:cNvPr>
          <p:cNvPicPr>
            <a:picLocks noChangeAspect="1"/>
          </p:cNvPicPr>
          <p:nvPr/>
        </p:nvPicPr>
        <p:blipFill rotWithShape="1">
          <a:blip r:embed="rId4">
            <a:extLst>
              <a:ext uri="{28A0092B-C50C-407E-A947-70E740481C1C}">
                <a14:useLocalDpi xmlns:a14="http://schemas.microsoft.com/office/drawing/2010/main" val="0"/>
              </a:ext>
            </a:extLst>
          </a:blip>
          <a:srcRect l="10096" t="17135" r="66711" b="54059"/>
          <a:stretch>
            <a:fillRect/>
          </a:stretch>
        </p:blipFill>
        <p:spPr bwMode="auto">
          <a:xfrm>
            <a:off x="7891621" y="5766684"/>
            <a:ext cx="723212" cy="864396"/>
          </a:xfrm>
          <a:prstGeom prst="rect">
            <a:avLst/>
          </a:prstGeom>
          <a:noFill/>
          <a:ln w="57150">
            <a:noFill/>
            <a:miter lim="800000"/>
            <a:headEnd/>
            <a:tailEnd/>
          </a:ln>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B950FB72-2CE8-1F4F-C61A-5E2DF26C86E2}"/>
              </a:ext>
            </a:extLst>
          </p:cNvPr>
          <p:cNvPicPr>
            <a:picLocks noChangeAspect="1"/>
          </p:cNvPicPr>
          <p:nvPr/>
        </p:nvPicPr>
        <p:blipFill>
          <a:blip r:embed="rId5"/>
          <a:srcRect l="39589" t="5648" r="29794" b="61573"/>
          <a:stretch>
            <a:fillRect/>
          </a:stretch>
        </p:blipFill>
        <p:spPr>
          <a:xfrm>
            <a:off x="8615010" y="4241181"/>
            <a:ext cx="609601" cy="870185"/>
          </a:xfrm>
          <a:prstGeom prst="rect">
            <a:avLst/>
          </a:prstGeom>
        </p:spPr>
      </p:pic>
      <p:pic>
        <p:nvPicPr>
          <p:cNvPr id="9" name="Picture 8">
            <a:extLst>
              <a:ext uri="{FF2B5EF4-FFF2-40B4-BE49-F238E27FC236}">
                <a16:creationId xmlns:a16="http://schemas.microsoft.com/office/drawing/2014/main" id="{AC21CDEC-3BF1-71C3-84E7-E6D9C659F0F7}"/>
              </a:ext>
            </a:extLst>
          </p:cNvPr>
          <p:cNvPicPr>
            <a:picLocks noChangeAspect="1"/>
          </p:cNvPicPr>
          <p:nvPr/>
        </p:nvPicPr>
        <p:blipFill>
          <a:blip r:embed="rId6"/>
          <a:srcRect l="22538" t="11294" r="42693" b="39544"/>
          <a:stretch>
            <a:fillRect/>
          </a:stretch>
        </p:blipFill>
        <p:spPr>
          <a:xfrm>
            <a:off x="499357" y="2425793"/>
            <a:ext cx="673367" cy="952123"/>
          </a:xfrm>
          <a:prstGeom prst="rect">
            <a:avLst/>
          </a:prstGeom>
        </p:spPr>
      </p:pic>
      <p:pic>
        <p:nvPicPr>
          <p:cNvPr id="11" name="Picture 10">
            <a:extLst>
              <a:ext uri="{FF2B5EF4-FFF2-40B4-BE49-F238E27FC236}">
                <a16:creationId xmlns:a16="http://schemas.microsoft.com/office/drawing/2014/main" id="{BB059FE1-775C-EC82-2E87-3788C218C0DF}"/>
              </a:ext>
            </a:extLst>
          </p:cNvPr>
          <p:cNvPicPr>
            <a:picLocks noChangeAspect="1"/>
          </p:cNvPicPr>
          <p:nvPr/>
        </p:nvPicPr>
        <p:blipFill>
          <a:blip r:embed="rId7"/>
          <a:srcRect l="50909" t="43612" r="41722" b="45068"/>
          <a:stretch>
            <a:fillRect/>
          </a:stretch>
        </p:blipFill>
        <p:spPr>
          <a:xfrm>
            <a:off x="4854839" y="5290343"/>
            <a:ext cx="587375" cy="776287"/>
          </a:xfrm>
          <a:prstGeom prst="rect">
            <a:avLst/>
          </a:prstGeom>
        </p:spPr>
      </p:pic>
      <p:pic>
        <p:nvPicPr>
          <p:cNvPr id="55" name="Picture 54">
            <a:extLst>
              <a:ext uri="{FF2B5EF4-FFF2-40B4-BE49-F238E27FC236}">
                <a16:creationId xmlns:a16="http://schemas.microsoft.com/office/drawing/2014/main" id="{8025C920-95C1-0A06-D025-9B7E1BB85771}"/>
              </a:ext>
            </a:extLst>
          </p:cNvPr>
          <p:cNvPicPr>
            <a:picLocks noChangeAspect="1"/>
          </p:cNvPicPr>
          <p:nvPr/>
        </p:nvPicPr>
        <p:blipFill>
          <a:blip r:embed="rId8"/>
          <a:srcRect l="19500" t="14051" r="24068" b="55139"/>
          <a:stretch>
            <a:fillRect/>
          </a:stretch>
        </p:blipFill>
        <p:spPr>
          <a:xfrm>
            <a:off x="5688048" y="1927287"/>
            <a:ext cx="1021785" cy="837001"/>
          </a:xfrm>
          <a:prstGeom prst="rect">
            <a:avLst/>
          </a:prstGeom>
        </p:spPr>
      </p:pic>
      <p:pic>
        <p:nvPicPr>
          <p:cNvPr id="57" name="Picture 56">
            <a:extLst>
              <a:ext uri="{FF2B5EF4-FFF2-40B4-BE49-F238E27FC236}">
                <a16:creationId xmlns:a16="http://schemas.microsoft.com/office/drawing/2014/main" id="{5A0A4AEC-0A3E-16ED-7969-5C5686BD98B8}"/>
              </a:ext>
            </a:extLst>
          </p:cNvPr>
          <p:cNvPicPr>
            <a:picLocks noChangeAspect="1"/>
          </p:cNvPicPr>
          <p:nvPr/>
        </p:nvPicPr>
        <p:blipFill>
          <a:blip r:embed="rId9"/>
          <a:srcRect l="30857" t="8542" r="13173" b="41251"/>
          <a:stretch>
            <a:fillRect/>
          </a:stretch>
        </p:blipFill>
        <p:spPr>
          <a:xfrm>
            <a:off x="5942896" y="5822949"/>
            <a:ext cx="630237" cy="848018"/>
          </a:xfrm>
          <a:prstGeom prst="rect">
            <a:avLst/>
          </a:prstGeom>
        </p:spPr>
      </p:pic>
    </p:spTree>
    <p:extLst>
      <p:ext uri="{BB962C8B-B14F-4D97-AF65-F5344CB8AC3E}">
        <p14:creationId xmlns:p14="http://schemas.microsoft.com/office/powerpoint/2010/main" val="63168222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DD8BDB22-CB81-9EA7-94A5-27DF67791EED}"/>
              </a:ext>
            </a:extLst>
          </p:cNvPr>
          <p:cNvPicPr>
            <a:picLocks noChangeAspect="1"/>
          </p:cNvPicPr>
          <p:nvPr/>
        </p:nvPicPr>
        <p:blipFill rotWithShape="1">
          <a:blip r:embed="rId3">
            <a:extLst>
              <a:ext uri="{28A0092B-C50C-407E-A947-70E740481C1C}">
                <a14:useLocalDpi xmlns:a14="http://schemas.microsoft.com/office/drawing/2010/main" val="0"/>
              </a:ext>
            </a:extLst>
          </a:blip>
          <a:srcRect l="49556" t="18703" r="19753" b="12392"/>
          <a:stretch/>
        </p:blipFill>
        <p:spPr bwMode="auto">
          <a:xfrm>
            <a:off x="2615344" y="1617218"/>
            <a:ext cx="3720910" cy="4695821"/>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39E749AA-750C-2AE9-05E5-530F7D600DB9}"/>
              </a:ext>
            </a:extLst>
          </p:cNvPr>
          <p:cNvPicPr>
            <a:picLocks noChangeAspect="1"/>
          </p:cNvPicPr>
          <p:nvPr/>
        </p:nvPicPr>
        <p:blipFill>
          <a:blip r:embed="rId4"/>
          <a:stretch>
            <a:fillRect/>
          </a:stretch>
        </p:blipFill>
        <p:spPr>
          <a:xfrm>
            <a:off x="7476566" y="3032767"/>
            <a:ext cx="2282970" cy="2261700"/>
          </a:xfrm>
          <a:prstGeom prst="rect">
            <a:avLst/>
          </a:prstGeom>
        </p:spPr>
      </p:pic>
      <p:sp>
        <p:nvSpPr>
          <p:cNvPr id="2" name="Title 1">
            <a:extLst>
              <a:ext uri="{FF2B5EF4-FFF2-40B4-BE49-F238E27FC236}">
                <a16:creationId xmlns:a16="http://schemas.microsoft.com/office/drawing/2014/main" id="{BAC83FE6-3D4E-AD10-D64F-62FB9100E5FB}"/>
              </a:ext>
            </a:extLst>
          </p:cNvPr>
          <p:cNvSpPr>
            <a:spLocks noGrp="1"/>
          </p:cNvSpPr>
          <p:nvPr>
            <p:ph type="title"/>
          </p:nvPr>
        </p:nvSpPr>
        <p:spPr>
          <a:xfrm>
            <a:off x="648970" y="365126"/>
            <a:ext cx="10689590" cy="893519"/>
          </a:xfrm>
        </p:spPr>
        <p:txBody>
          <a:bodyPr>
            <a:normAutofit/>
          </a:bodyPr>
          <a:lstStyle/>
          <a:p>
            <a:r>
              <a:rPr lang="en-US" sz="5600" dirty="0">
                <a:solidFill>
                  <a:schemeClr val="bg1"/>
                </a:solidFill>
              </a:rPr>
              <a:t>Visão - Treinar 1 Milhão</a:t>
            </a:r>
            <a:endParaRPr lang="en-AU" sz="5600" dirty="0">
              <a:solidFill>
                <a:schemeClr val="bg1"/>
              </a:solidFill>
            </a:endParaRPr>
          </a:p>
        </p:txBody>
      </p:sp>
    </p:spTree>
    <p:extLst>
      <p:ext uri="{BB962C8B-B14F-4D97-AF65-F5344CB8AC3E}">
        <p14:creationId xmlns:p14="http://schemas.microsoft.com/office/powerpoint/2010/main" val="392194825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EFD5F91-B6E1-159F-D0EB-BEACE85C0F71}"/>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153572E2-FD75-64A2-622F-91EC3C4EF22B}"/>
              </a:ext>
            </a:extLst>
          </p:cNvPr>
          <p:cNvPicPr>
            <a:picLocks noChangeAspect="1"/>
          </p:cNvPicPr>
          <p:nvPr/>
        </p:nvPicPr>
        <p:blipFill>
          <a:blip r:embed="rId3"/>
          <a:stretch>
            <a:fillRect/>
          </a:stretch>
        </p:blipFill>
        <p:spPr>
          <a:xfrm>
            <a:off x="2463316" y="1002852"/>
            <a:ext cx="7430429" cy="5564459"/>
          </a:xfrm>
          <a:prstGeom prst="rect">
            <a:avLst/>
          </a:prstGeom>
        </p:spPr>
      </p:pic>
      <p:pic>
        <p:nvPicPr>
          <p:cNvPr id="3" name="Picture 2">
            <a:extLst>
              <a:ext uri="{FF2B5EF4-FFF2-40B4-BE49-F238E27FC236}">
                <a16:creationId xmlns:a16="http://schemas.microsoft.com/office/drawing/2014/main" id="{3C5A93FE-883B-6FEE-397B-ED72D572616B}"/>
              </a:ext>
            </a:extLst>
          </p:cNvPr>
          <p:cNvPicPr>
            <a:picLocks noChangeAspect="1"/>
          </p:cNvPicPr>
          <p:nvPr/>
        </p:nvPicPr>
        <p:blipFill>
          <a:blip r:embed="rId4"/>
          <a:stretch>
            <a:fillRect/>
          </a:stretch>
        </p:blipFill>
        <p:spPr>
          <a:xfrm>
            <a:off x="10112095" y="2457194"/>
            <a:ext cx="1697879" cy="1666069"/>
          </a:xfrm>
          <a:prstGeom prst="rect">
            <a:avLst/>
          </a:prstGeom>
        </p:spPr>
      </p:pic>
      <p:sp>
        <p:nvSpPr>
          <p:cNvPr id="4" name="Rectangle: Rounded Corners 3">
            <a:extLst>
              <a:ext uri="{FF2B5EF4-FFF2-40B4-BE49-F238E27FC236}">
                <a16:creationId xmlns:a16="http://schemas.microsoft.com/office/drawing/2014/main" id="{09B63C03-0465-76BB-5CA1-FE4E05EBDF52}"/>
              </a:ext>
            </a:extLst>
          </p:cNvPr>
          <p:cNvSpPr/>
          <p:nvPr/>
        </p:nvSpPr>
        <p:spPr>
          <a:xfrm>
            <a:off x="2357283" y="3576720"/>
            <a:ext cx="2551289" cy="3127022"/>
          </a:xfrm>
          <a:prstGeom prst="round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5" name="TextBox 4">
            <a:extLst>
              <a:ext uri="{FF2B5EF4-FFF2-40B4-BE49-F238E27FC236}">
                <a16:creationId xmlns:a16="http://schemas.microsoft.com/office/drawing/2014/main" id="{F68C4AC7-2EAB-6153-03F3-40F938AC90EF}"/>
              </a:ext>
            </a:extLst>
          </p:cNvPr>
          <p:cNvSpPr txBox="1"/>
          <p:nvPr/>
        </p:nvSpPr>
        <p:spPr>
          <a:xfrm>
            <a:off x="9938330" y="4093344"/>
            <a:ext cx="2105898" cy="70788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Franklin Gothic Book" panose="020B0503020102020204"/>
                <a:ea typeface="+mn-ea"/>
                <a:cs typeface="+mn-cs"/>
              </a:rPr>
              <a:t>Inscrever-se até</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Franklin Gothic Book" panose="020B0503020102020204"/>
                <a:ea typeface="+mn-ea"/>
                <a:cs typeface="+mn-cs"/>
              </a:rPr>
              <a:t>16 de julho de 26</a:t>
            </a:r>
            <a:endParaRPr kumimoji="0" lang="en-AU" sz="2000" b="1" i="0" u="none" strike="noStrike" kern="1200" cap="none" spc="0" normalizeH="0" baseline="0" noProof="0" dirty="0">
              <a:ln>
                <a:noFill/>
              </a:ln>
              <a:solidFill>
                <a:srgbClr val="FF0000"/>
              </a:solidFill>
              <a:effectLst/>
              <a:uLnTx/>
              <a:uFillTx/>
              <a:latin typeface="Franklin Gothic Book" panose="020B0503020102020204"/>
              <a:ea typeface="+mn-ea"/>
              <a:cs typeface="+mn-cs"/>
            </a:endParaRPr>
          </a:p>
        </p:txBody>
      </p:sp>
      <p:sp>
        <p:nvSpPr>
          <p:cNvPr id="6" name="Título 3">
            <a:extLst>
              <a:ext uri="{FF2B5EF4-FFF2-40B4-BE49-F238E27FC236}">
                <a16:creationId xmlns:a16="http://schemas.microsoft.com/office/drawing/2014/main" id="{0959E697-8EF8-6851-4451-D0112841EA5E}"/>
              </a:ext>
            </a:extLst>
          </p:cNvPr>
          <p:cNvSpPr>
            <a:spLocks noGrp="1"/>
          </p:cNvSpPr>
          <p:nvPr>
            <p:ph type="title"/>
          </p:nvPr>
        </p:nvSpPr>
        <p:spPr>
          <a:xfrm>
            <a:off x="2463316" y="182644"/>
            <a:ext cx="7384354" cy="820208"/>
          </a:xfrm>
        </p:spPr>
        <p:txBody>
          <a:bodyPr/>
          <a:lstStyle/>
          <a:p>
            <a:r>
              <a:rPr lang="es-CL" dirty="0"/>
              <a:t>Visão – Treinar 1 Milhão</a:t>
            </a:r>
          </a:p>
        </p:txBody>
      </p:sp>
    </p:spTree>
    <p:extLst>
      <p:ext uri="{BB962C8B-B14F-4D97-AF65-F5344CB8AC3E}">
        <p14:creationId xmlns:p14="http://schemas.microsoft.com/office/powerpoint/2010/main" val="36983929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F546DAC-2453-CC2A-6157-CBC2E5896B78}"/>
            </a:ext>
          </a:extLst>
        </p:cNvPr>
        <p:cNvGrpSpPr/>
        <p:nvPr/>
      </p:nvGrpSpPr>
      <p:grpSpPr>
        <a:xfrm>
          <a:off x="0" y="0"/>
          <a:ext cx="0" cy="0"/>
          <a:chOff x="0" y="0"/>
          <a:chExt cx="0" cy="0"/>
        </a:xfrm>
      </p:grpSpPr>
      <p:sp>
        <p:nvSpPr>
          <p:cNvPr id="46" name="Rectangle 45">
            <a:extLst>
              <a:ext uri="{FF2B5EF4-FFF2-40B4-BE49-F238E27FC236}">
                <a16:creationId xmlns:a16="http://schemas.microsoft.com/office/drawing/2014/main" id="{04ECFF4A-D06C-F239-CCF9-F6AF9DE71578}"/>
              </a:ext>
            </a:extLst>
          </p:cNvPr>
          <p:cNvSpPr/>
          <p:nvPr/>
        </p:nvSpPr>
        <p:spPr>
          <a:xfrm>
            <a:off x="0" y="0"/>
            <a:ext cx="2447356" cy="6858000"/>
          </a:xfrm>
          <a:prstGeom prst="rect">
            <a:avLst/>
          </a:prstGeom>
          <a:solidFill>
            <a:srgbClr val="F1F1F1"/>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 name="Group 2">
            <a:extLst>
              <a:ext uri="{FF2B5EF4-FFF2-40B4-BE49-F238E27FC236}">
                <a16:creationId xmlns:a16="http://schemas.microsoft.com/office/drawing/2014/main" id="{B93E5C91-7A61-0ABF-DEC7-D5B918F4A702}"/>
              </a:ext>
            </a:extLst>
          </p:cNvPr>
          <p:cNvGrpSpPr>
            <a:grpSpLocks/>
          </p:cNvGrpSpPr>
          <p:nvPr/>
        </p:nvGrpSpPr>
        <p:grpSpPr bwMode="auto">
          <a:xfrm>
            <a:off x="580320" y="1402009"/>
            <a:ext cx="7448550" cy="5110163"/>
            <a:chOff x="541" y="862"/>
            <a:chExt cx="4692" cy="3219"/>
          </a:xfrm>
        </p:grpSpPr>
        <p:sp>
          <p:nvSpPr>
            <p:cNvPr id="15" name="Freeform 3">
              <a:extLst>
                <a:ext uri="{FF2B5EF4-FFF2-40B4-BE49-F238E27FC236}">
                  <a16:creationId xmlns:a16="http://schemas.microsoft.com/office/drawing/2014/main" id="{6E1D5C21-1E44-6D1C-08B8-954F2AF2E5DA}"/>
                </a:ext>
              </a:extLst>
            </p:cNvPr>
            <p:cNvSpPr>
              <a:spLocks/>
            </p:cNvSpPr>
            <p:nvPr/>
          </p:nvSpPr>
          <p:spPr bwMode="auto">
            <a:xfrm>
              <a:off x="1025" y="1805"/>
              <a:ext cx="45" cy="43"/>
            </a:xfrm>
            <a:custGeom>
              <a:avLst/>
              <a:gdLst>
                <a:gd name="T0" fmla="*/ 44 w 45"/>
                <a:gd name="T1" fmla="*/ 1 h 43"/>
                <a:gd name="T2" fmla="*/ 44 w 45"/>
                <a:gd name="T3" fmla="*/ 40 h 43"/>
                <a:gd name="T4" fmla="*/ 27 w 45"/>
                <a:gd name="T5" fmla="*/ 42 h 43"/>
                <a:gd name="T6" fmla="*/ 0 w 45"/>
                <a:gd name="T7" fmla="*/ 6 h 43"/>
                <a:gd name="T8" fmla="*/ 16 w 45"/>
                <a:gd name="T9" fmla="*/ 0 h 43"/>
                <a:gd name="T10" fmla="*/ 44 w 45"/>
                <a:gd name="T11" fmla="*/ 1 h 4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 h="43">
                  <a:moveTo>
                    <a:pt x="44" y="1"/>
                  </a:moveTo>
                  <a:lnTo>
                    <a:pt x="44" y="40"/>
                  </a:lnTo>
                  <a:lnTo>
                    <a:pt x="27" y="42"/>
                  </a:lnTo>
                  <a:lnTo>
                    <a:pt x="0" y="6"/>
                  </a:lnTo>
                  <a:lnTo>
                    <a:pt x="16" y="0"/>
                  </a:lnTo>
                  <a:lnTo>
                    <a:pt x="44" y="1"/>
                  </a:lnTo>
                </a:path>
              </a:pathLst>
            </a:custGeom>
            <a:solidFill>
              <a:srgbClr val="FFFF99"/>
            </a:solidFill>
            <a:ln w="12700" cap="rnd" cmpd="sng">
              <a:solidFill>
                <a:schemeClr val="bg2"/>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16" name="Freeform 4">
              <a:extLst>
                <a:ext uri="{FF2B5EF4-FFF2-40B4-BE49-F238E27FC236}">
                  <a16:creationId xmlns:a16="http://schemas.microsoft.com/office/drawing/2014/main" id="{2F86E2F5-DB69-3644-40BC-FE668F8FA1D4}"/>
                </a:ext>
              </a:extLst>
            </p:cNvPr>
            <p:cNvSpPr>
              <a:spLocks/>
            </p:cNvSpPr>
            <p:nvPr/>
          </p:nvSpPr>
          <p:spPr bwMode="auto">
            <a:xfrm>
              <a:off x="943" y="1729"/>
              <a:ext cx="35" cy="63"/>
            </a:xfrm>
            <a:custGeom>
              <a:avLst/>
              <a:gdLst>
                <a:gd name="T0" fmla="*/ 34 w 35"/>
                <a:gd name="T1" fmla="*/ 0 h 63"/>
                <a:gd name="T2" fmla="*/ 0 w 35"/>
                <a:gd name="T3" fmla="*/ 10 h 63"/>
                <a:gd name="T4" fmla="*/ 4 w 35"/>
                <a:gd name="T5" fmla="*/ 62 h 63"/>
                <a:gd name="T6" fmla="*/ 27 w 35"/>
                <a:gd name="T7" fmla="*/ 56 h 63"/>
                <a:gd name="T8" fmla="*/ 34 w 35"/>
                <a:gd name="T9" fmla="*/ 0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 h="63">
                  <a:moveTo>
                    <a:pt x="34" y="0"/>
                  </a:moveTo>
                  <a:lnTo>
                    <a:pt x="0" y="10"/>
                  </a:lnTo>
                  <a:lnTo>
                    <a:pt x="4" y="62"/>
                  </a:lnTo>
                  <a:lnTo>
                    <a:pt x="27" y="56"/>
                  </a:lnTo>
                  <a:lnTo>
                    <a:pt x="34" y="0"/>
                  </a:lnTo>
                </a:path>
              </a:pathLst>
            </a:custGeom>
            <a:solidFill>
              <a:srgbClr val="FFFF99"/>
            </a:solidFill>
            <a:ln w="12700" cap="rnd" cmpd="sng">
              <a:solidFill>
                <a:schemeClr val="bg2"/>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17" name="Freeform 5">
              <a:extLst>
                <a:ext uri="{FF2B5EF4-FFF2-40B4-BE49-F238E27FC236}">
                  <a16:creationId xmlns:a16="http://schemas.microsoft.com/office/drawing/2014/main" id="{6723415E-FD40-10CF-DD36-683937E0A9FA}"/>
                </a:ext>
              </a:extLst>
            </p:cNvPr>
            <p:cNvSpPr>
              <a:spLocks/>
            </p:cNvSpPr>
            <p:nvPr/>
          </p:nvSpPr>
          <p:spPr bwMode="auto">
            <a:xfrm>
              <a:off x="5117" y="3729"/>
              <a:ext cx="116" cy="216"/>
            </a:xfrm>
            <a:custGeom>
              <a:avLst/>
              <a:gdLst>
                <a:gd name="T0" fmla="*/ 37 w 116"/>
                <a:gd name="T1" fmla="*/ 2 h 216"/>
                <a:gd name="T2" fmla="*/ 48 w 116"/>
                <a:gd name="T3" fmla="*/ 0 h 216"/>
                <a:gd name="T4" fmla="*/ 69 w 116"/>
                <a:gd name="T5" fmla="*/ 22 h 216"/>
                <a:gd name="T6" fmla="*/ 64 w 116"/>
                <a:gd name="T7" fmla="*/ 88 h 216"/>
                <a:gd name="T8" fmla="*/ 79 w 116"/>
                <a:gd name="T9" fmla="*/ 88 h 216"/>
                <a:gd name="T10" fmla="*/ 82 w 116"/>
                <a:gd name="T11" fmla="*/ 99 h 216"/>
                <a:gd name="T12" fmla="*/ 89 w 116"/>
                <a:gd name="T13" fmla="*/ 113 h 216"/>
                <a:gd name="T14" fmla="*/ 92 w 116"/>
                <a:gd name="T15" fmla="*/ 121 h 216"/>
                <a:gd name="T16" fmla="*/ 103 w 116"/>
                <a:gd name="T17" fmla="*/ 119 h 216"/>
                <a:gd name="T18" fmla="*/ 111 w 116"/>
                <a:gd name="T19" fmla="*/ 104 h 216"/>
                <a:gd name="T20" fmla="*/ 115 w 116"/>
                <a:gd name="T21" fmla="*/ 113 h 216"/>
                <a:gd name="T22" fmla="*/ 108 w 116"/>
                <a:gd name="T23" fmla="*/ 125 h 216"/>
                <a:gd name="T24" fmla="*/ 103 w 116"/>
                <a:gd name="T25" fmla="*/ 132 h 216"/>
                <a:gd name="T26" fmla="*/ 102 w 116"/>
                <a:gd name="T27" fmla="*/ 149 h 216"/>
                <a:gd name="T28" fmla="*/ 85 w 116"/>
                <a:gd name="T29" fmla="*/ 160 h 216"/>
                <a:gd name="T30" fmla="*/ 77 w 116"/>
                <a:gd name="T31" fmla="*/ 162 h 216"/>
                <a:gd name="T32" fmla="*/ 64 w 116"/>
                <a:gd name="T33" fmla="*/ 170 h 216"/>
                <a:gd name="T34" fmla="*/ 61 w 116"/>
                <a:gd name="T35" fmla="*/ 181 h 216"/>
                <a:gd name="T36" fmla="*/ 64 w 116"/>
                <a:gd name="T37" fmla="*/ 188 h 216"/>
                <a:gd name="T38" fmla="*/ 69 w 116"/>
                <a:gd name="T39" fmla="*/ 203 h 216"/>
                <a:gd name="T40" fmla="*/ 55 w 116"/>
                <a:gd name="T41" fmla="*/ 209 h 216"/>
                <a:gd name="T42" fmla="*/ 45 w 116"/>
                <a:gd name="T43" fmla="*/ 211 h 216"/>
                <a:gd name="T44" fmla="*/ 37 w 116"/>
                <a:gd name="T45" fmla="*/ 215 h 216"/>
                <a:gd name="T46" fmla="*/ 30 w 116"/>
                <a:gd name="T47" fmla="*/ 211 h 216"/>
                <a:gd name="T48" fmla="*/ 14 w 116"/>
                <a:gd name="T49" fmla="*/ 209 h 216"/>
                <a:gd name="T50" fmla="*/ 9 w 116"/>
                <a:gd name="T51" fmla="*/ 203 h 216"/>
                <a:gd name="T52" fmla="*/ 14 w 116"/>
                <a:gd name="T53" fmla="*/ 191 h 216"/>
                <a:gd name="T54" fmla="*/ 27 w 116"/>
                <a:gd name="T55" fmla="*/ 188 h 216"/>
                <a:gd name="T56" fmla="*/ 37 w 116"/>
                <a:gd name="T57" fmla="*/ 174 h 216"/>
                <a:gd name="T58" fmla="*/ 37 w 116"/>
                <a:gd name="T59" fmla="*/ 169 h 216"/>
                <a:gd name="T60" fmla="*/ 27 w 116"/>
                <a:gd name="T61" fmla="*/ 162 h 216"/>
                <a:gd name="T62" fmla="*/ 14 w 116"/>
                <a:gd name="T63" fmla="*/ 153 h 216"/>
                <a:gd name="T64" fmla="*/ 8 w 116"/>
                <a:gd name="T65" fmla="*/ 153 h 216"/>
                <a:gd name="T66" fmla="*/ 3 w 116"/>
                <a:gd name="T67" fmla="*/ 149 h 216"/>
                <a:gd name="T68" fmla="*/ 0 w 116"/>
                <a:gd name="T69" fmla="*/ 142 h 216"/>
                <a:gd name="T70" fmla="*/ 3 w 116"/>
                <a:gd name="T71" fmla="*/ 136 h 216"/>
                <a:gd name="T72" fmla="*/ 8 w 116"/>
                <a:gd name="T73" fmla="*/ 136 h 216"/>
                <a:gd name="T74" fmla="*/ 14 w 116"/>
                <a:gd name="T75" fmla="*/ 132 h 216"/>
                <a:gd name="T76" fmla="*/ 27 w 116"/>
                <a:gd name="T77" fmla="*/ 125 h 216"/>
                <a:gd name="T78" fmla="*/ 34 w 116"/>
                <a:gd name="T79" fmla="*/ 121 h 216"/>
                <a:gd name="T80" fmla="*/ 38 w 116"/>
                <a:gd name="T81" fmla="*/ 88 h 216"/>
                <a:gd name="T82" fmla="*/ 34 w 116"/>
                <a:gd name="T83" fmla="*/ 80 h 216"/>
                <a:gd name="T84" fmla="*/ 25 w 116"/>
                <a:gd name="T85" fmla="*/ 75 h 216"/>
                <a:gd name="T86" fmla="*/ 22 w 116"/>
                <a:gd name="T87" fmla="*/ 58 h 216"/>
                <a:gd name="T88" fmla="*/ 25 w 116"/>
                <a:gd name="T89" fmla="*/ 39 h 216"/>
                <a:gd name="T90" fmla="*/ 27 w 116"/>
                <a:gd name="T91" fmla="*/ 27 h 216"/>
                <a:gd name="T92" fmla="*/ 37 w 116"/>
                <a:gd name="T93" fmla="*/ 2 h 21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16" h="216">
                  <a:moveTo>
                    <a:pt x="37" y="2"/>
                  </a:moveTo>
                  <a:lnTo>
                    <a:pt x="48" y="0"/>
                  </a:lnTo>
                  <a:lnTo>
                    <a:pt x="69" y="22"/>
                  </a:lnTo>
                  <a:lnTo>
                    <a:pt x="64" y="88"/>
                  </a:lnTo>
                  <a:lnTo>
                    <a:pt x="79" y="88"/>
                  </a:lnTo>
                  <a:lnTo>
                    <a:pt x="82" y="99"/>
                  </a:lnTo>
                  <a:lnTo>
                    <a:pt x="89" y="113"/>
                  </a:lnTo>
                  <a:lnTo>
                    <a:pt x="92" y="121"/>
                  </a:lnTo>
                  <a:lnTo>
                    <a:pt x="103" y="119"/>
                  </a:lnTo>
                  <a:lnTo>
                    <a:pt x="111" y="104"/>
                  </a:lnTo>
                  <a:lnTo>
                    <a:pt x="115" y="113"/>
                  </a:lnTo>
                  <a:lnTo>
                    <a:pt x="108" y="125"/>
                  </a:lnTo>
                  <a:lnTo>
                    <a:pt x="103" y="132"/>
                  </a:lnTo>
                  <a:lnTo>
                    <a:pt x="102" y="149"/>
                  </a:lnTo>
                  <a:lnTo>
                    <a:pt x="85" y="160"/>
                  </a:lnTo>
                  <a:lnTo>
                    <a:pt x="77" y="162"/>
                  </a:lnTo>
                  <a:lnTo>
                    <a:pt x="64" y="170"/>
                  </a:lnTo>
                  <a:lnTo>
                    <a:pt x="61" y="181"/>
                  </a:lnTo>
                  <a:lnTo>
                    <a:pt x="64" y="188"/>
                  </a:lnTo>
                  <a:lnTo>
                    <a:pt x="69" y="203"/>
                  </a:lnTo>
                  <a:lnTo>
                    <a:pt x="55" y="209"/>
                  </a:lnTo>
                  <a:lnTo>
                    <a:pt x="45" y="211"/>
                  </a:lnTo>
                  <a:lnTo>
                    <a:pt x="37" y="215"/>
                  </a:lnTo>
                  <a:lnTo>
                    <a:pt x="30" y="211"/>
                  </a:lnTo>
                  <a:lnTo>
                    <a:pt x="14" y="209"/>
                  </a:lnTo>
                  <a:lnTo>
                    <a:pt x="9" y="203"/>
                  </a:lnTo>
                  <a:lnTo>
                    <a:pt x="14" y="191"/>
                  </a:lnTo>
                  <a:lnTo>
                    <a:pt x="27" y="188"/>
                  </a:lnTo>
                  <a:lnTo>
                    <a:pt x="37" y="174"/>
                  </a:lnTo>
                  <a:lnTo>
                    <a:pt x="37" y="169"/>
                  </a:lnTo>
                  <a:lnTo>
                    <a:pt x="27" y="162"/>
                  </a:lnTo>
                  <a:lnTo>
                    <a:pt x="14" y="153"/>
                  </a:lnTo>
                  <a:lnTo>
                    <a:pt x="8" y="153"/>
                  </a:lnTo>
                  <a:lnTo>
                    <a:pt x="3" y="149"/>
                  </a:lnTo>
                  <a:lnTo>
                    <a:pt x="0" y="142"/>
                  </a:lnTo>
                  <a:lnTo>
                    <a:pt x="3" y="136"/>
                  </a:lnTo>
                  <a:lnTo>
                    <a:pt x="8" y="136"/>
                  </a:lnTo>
                  <a:lnTo>
                    <a:pt x="14" y="132"/>
                  </a:lnTo>
                  <a:lnTo>
                    <a:pt x="27" y="125"/>
                  </a:lnTo>
                  <a:lnTo>
                    <a:pt x="34" y="121"/>
                  </a:lnTo>
                  <a:lnTo>
                    <a:pt x="38" y="88"/>
                  </a:lnTo>
                  <a:lnTo>
                    <a:pt x="34" y="80"/>
                  </a:lnTo>
                  <a:lnTo>
                    <a:pt x="25" y="75"/>
                  </a:lnTo>
                  <a:lnTo>
                    <a:pt x="22" y="58"/>
                  </a:lnTo>
                  <a:lnTo>
                    <a:pt x="25" y="39"/>
                  </a:lnTo>
                  <a:lnTo>
                    <a:pt x="27" y="27"/>
                  </a:lnTo>
                  <a:lnTo>
                    <a:pt x="37" y="2"/>
                  </a:lnTo>
                </a:path>
              </a:pathLst>
            </a:custGeom>
            <a:solidFill>
              <a:srgbClr val="FFFF99"/>
            </a:solidFill>
            <a:ln w="12700" cap="rnd" cmpd="sng">
              <a:solidFill>
                <a:schemeClr val="bg2"/>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18" name="Freeform 6">
              <a:extLst>
                <a:ext uri="{FF2B5EF4-FFF2-40B4-BE49-F238E27FC236}">
                  <a16:creationId xmlns:a16="http://schemas.microsoft.com/office/drawing/2014/main" id="{2D4D6B5B-3620-E3F8-155F-1600CE132A94}"/>
                </a:ext>
              </a:extLst>
            </p:cNvPr>
            <p:cNvSpPr>
              <a:spLocks/>
            </p:cNvSpPr>
            <p:nvPr/>
          </p:nvSpPr>
          <p:spPr bwMode="auto">
            <a:xfrm>
              <a:off x="4889" y="3898"/>
              <a:ext cx="217" cy="183"/>
            </a:xfrm>
            <a:custGeom>
              <a:avLst/>
              <a:gdLst>
                <a:gd name="T0" fmla="*/ 151 w 217"/>
                <a:gd name="T1" fmla="*/ 0 h 183"/>
                <a:gd name="T2" fmla="*/ 178 w 217"/>
                <a:gd name="T3" fmla="*/ 0 h 183"/>
                <a:gd name="T4" fmla="*/ 216 w 217"/>
                <a:gd name="T5" fmla="*/ 50 h 183"/>
                <a:gd name="T6" fmla="*/ 175 w 217"/>
                <a:gd name="T7" fmla="*/ 92 h 183"/>
                <a:gd name="T8" fmla="*/ 175 w 217"/>
                <a:gd name="T9" fmla="*/ 109 h 183"/>
                <a:gd name="T10" fmla="*/ 166 w 217"/>
                <a:gd name="T11" fmla="*/ 115 h 183"/>
                <a:gd name="T12" fmla="*/ 143 w 217"/>
                <a:gd name="T13" fmla="*/ 115 h 183"/>
                <a:gd name="T14" fmla="*/ 114 w 217"/>
                <a:gd name="T15" fmla="*/ 137 h 183"/>
                <a:gd name="T16" fmla="*/ 87 w 217"/>
                <a:gd name="T17" fmla="*/ 161 h 183"/>
                <a:gd name="T18" fmla="*/ 69 w 217"/>
                <a:gd name="T19" fmla="*/ 182 h 183"/>
                <a:gd name="T20" fmla="*/ 69 w 217"/>
                <a:gd name="T21" fmla="*/ 165 h 183"/>
                <a:gd name="T22" fmla="*/ 37 w 217"/>
                <a:gd name="T23" fmla="*/ 166 h 183"/>
                <a:gd name="T24" fmla="*/ 22 w 217"/>
                <a:gd name="T25" fmla="*/ 166 h 183"/>
                <a:gd name="T26" fmla="*/ 0 w 217"/>
                <a:gd name="T27" fmla="*/ 166 h 183"/>
                <a:gd name="T28" fmla="*/ 32 w 217"/>
                <a:gd name="T29" fmla="*/ 137 h 183"/>
                <a:gd name="T30" fmla="*/ 43 w 217"/>
                <a:gd name="T31" fmla="*/ 124 h 183"/>
                <a:gd name="T32" fmla="*/ 54 w 217"/>
                <a:gd name="T33" fmla="*/ 124 h 183"/>
                <a:gd name="T34" fmla="*/ 78 w 217"/>
                <a:gd name="T35" fmla="*/ 100 h 183"/>
                <a:gd name="T36" fmla="*/ 87 w 217"/>
                <a:gd name="T37" fmla="*/ 100 h 183"/>
                <a:gd name="T38" fmla="*/ 87 w 217"/>
                <a:gd name="T39" fmla="*/ 98 h 183"/>
                <a:gd name="T40" fmla="*/ 98 w 217"/>
                <a:gd name="T41" fmla="*/ 88 h 183"/>
                <a:gd name="T42" fmla="*/ 114 w 217"/>
                <a:gd name="T43" fmla="*/ 88 h 183"/>
                <a:gd name="T44" fmla="*/ 109 w 217"/>
                <a:gd name="T45" fmla="*/ 63 h 183"/>
                <a:gd name="T46" fmla="*/ 111 w 217"/>
                <a:gd name="T47" fmla="*/ 63 h 183"/>
                <a:gd name="T48" fmla="*/ 125 w 217"/>
                <a:gd name="T49" fmla="*/ 49 h 183"/>
                <a:gd name="T50" fmla="*/ 132 w 217"/>
                <a:gd name="T51" fmla="*/ 59 h 183"/>
                <a:gd name="T52" fmla="*/ 154 w 217"/>
                <a:gd name="T53" fmla="*/ 39 h 183"/>
                <a:gd name="T54" fmla="*/ 151 w 217"/>
                <a:gd name="T55" fmla="*/ 0 h 18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17" h="183">
                  <a:moveTo>
                    <a:pt x="151" y="0"/>
                  </a:moveTo>
                  <a:lnTo>
                    <a:pt x="178" y="0"/>
                  </a:lnTo>
                  <a:lnTo>
                    <a:pt x="216" y="50"/>
                  </a:lnTo>
                  <a:lnTo>
                    <a:pt x="175" y="92"/>
                  </a:lnTo>
                  <a:lnTo>
                    <a:pt x="175" y="109"/>
                  </a:lnTo>
                  <a:lnTo>
                    <a:pt x="166" y="115"/>
                  </a:lnTo>
                  <a:lnTo>
                    <a:pt x="143" y="115"/>
                  </a:lnTo>
                  <a:lnTo>
                    <a:pt x="114" y="137"/>
                  </a:lnTo>
                  <a:lnTo>
                    <a:pt x="87" y="161"/>
                  </a:lnTo>
                  <a:lnTo>
                    <a:pt x="69" y="182"/>
                  </a:lnTo>
                  <a:lnTo>
                    <a:pt x="69" y="165"/>
                  </a:lnTo>
                  <a:lnTo>
                    <a:pt x="37" y="166"/>
                  </a:lnTo>
                  <a:lnTo>
                    <a:pt x="22" y="166"/>
                  </a:lnTo>
                  <a:lnTo>
                    <a:pt x="0" y="166"/>
                  </a:lnTo>
                  <a:lnTo>
                    <a:pt x="32" y="137"/>
                  </a:lnTo>
                  <a:lnTo>
                    <a:pt x="43" y="124"/>
                  </a:lnTo>
                  <a:lnTo>
                    <a:pt x="54" y="124"/>
                  </a:lnTo>
                  <a:lnTo>
                    <a:pt x="78" y="100"/>
                  </a:lnTo>
                  <a:lnTo>
                    <a:pt x="87" y="100"/>
                  </a:lnTo>
                  <a:lnTo>
                    <a:pt x="87" y="98"/>
                  </a:lnTo>
                  <a:lnTo>
                    <a:pt x="98" y="88"/>
                  </a:lnTo>
                  <a:lnTo>
                    <a:pt x="114" y="88"/>
                  </a:lnTo>
                  <a:lnTo>
                    <a:pt x="109" y="63"/>
                  </a:lnTo>
                  <a:lnTo>
                    <a:pt x="111" y="63"/>
                  </a:lnTo>
                  <a:lnTo>
                    <a:pt x="125" y="49"/>
                  </a:lnTo>
                  <a:lnTo>
                    <a:pt x="132" y="59"/>
                  </a:lnTo>
                  <a:lnTo>
                    <a:pt x="154" y="39"/>
                  </a:lnTo>
                  <a:lnTo>
                    <a:pt x="151" y="0"/>
                  </a:lnTo>
                </a:path>
              </a:pathLst>
            </a:custGeom>
            <a:solidFill>
              <a:srgbClr val="FFFF99"/>
            </a:solidFill>
            <a:ln w="12700" cap="rnd" cmpd="sng">
              <a:solidFill>
                <a:schemeClr val="bg2"/>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19" name="Freeform 7">
              <a:extLst>
                <a:ext uri="{FF2B5EF4-FFF2-40B4-BE49-F238E27FC236}">
                  <a16:creationId xmlns:a16="http://schemas.microsoft.com/office/drawing/2014/main" id="{1D6EF79A-4582-0EFD-87A0-D721AEA6B43F}"/>
                </a:ext>
              </a:extLst>
            </p:cNvPr>
            <p:cNvSpPr>
              <a:spLocks/>
            </p:cNvSpPr>
            <p:nvPr/>
          </p:nvSpPr>
          <p:spPr bwMode="auto">
            <a:xfrm>
              <a:off x="4486" y="3909"/>
              <a:ext cx="84" cy="99"/>
            </a:xfrm>
            <a:custGeom>
              <a:avLst/>
              <a:gdLst>
                <a:gd name="T0" fmla="*/ 0 w 84"/>
                <a:gd name="T1" fmla="*/ 0 h 99"/>
                <a:gd name="T2" fmla="*/ 14 w 84"/>
                <a:gd name="T3" fmla="*/ 0 h 99"/>
                <a:gd name="T4" fmla="*/ 37 w 84"/>
                <a:gd name="T5" fmla="*/ 10 h 99"/>
                <a:gd name="T6" fmla="*/ 83 w 84"/>
                <a:gd name="T7" fmla="*/ 10 h 99"/>
                <a:gd name="T8" fmla="*/ 76 w 84"/>
                <a:gd name="T9" fmla="*/ 31 h 99"/>
                <a:gd name="T10" fmla="*/ 83 w 84"/>
                <a:gd name="T11" fmla="*/ 48 h 99"/>
                <a:gd name="T12" fmla="*/ 66 w 84"/>
                <a:gd name="T13" fmla="*/ 48 h 99"/>
                <a:gd name="T14" fmla="*/ 65 w 84"/>
                <a:gd name="T15" fmla="*/ 52 h 99"/>
                <a:gd name="T16" fmla="*/ 55 w 84"/>
                <a:gd name="T17" fmla="*/ 54 h 99"/>
                <a:gd name="T18" fmla="*/ 65 w 84"/>
                <a:gd name="T19" fmla="*/ 98 h 99"/>
                <a:gd name="T20" fmla="*/ 37 w 84"/>
                <a:gd name="T21" fmla="*/ 94 h 99"/>
                <a:gd name="T22" fmla="*/ 13 w 84"/>
                <a:gd name="T23" fmla="*/ 81 h 99"/>
                <a:gd name="T24" fmla="*/ 13 w 84"/>
                <a:gd name="T25" fmla="*/ 52 h 99"/>
                <a:gd name="T26" fmla="*/ 13 w 84"/>
                <a:gd name="T27" fmla="*/ 39 h 99"/>
                <a:gd name="T28" fmla="*/ 0 w 84"/>
                <a:gd name="T29" fmla="*/ 31 h 99"/>
                <a:gd name="T30" fmla="*/ 0 w 84"/>
                <a:gd name="T31" fmla="*/ 0 h 9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84" h="99">
                  <a:moveTo>
                    <a:pt x="0" y="0"/>
                  </a:moveTo>
                  <a:lnTo>
                    <a:pt x="14" y="0"/>
                  </a:lnTo>
                  <a:lnTo>
                    <a:pt x="37" y="10"/>
                  </a:lnTo>
                  <a:lnTo>
                    <a:pt x="83" y="10"/>
                  </a:lnTo>
                  <a:lnTo>
                    <a:pt x="76" y="31"/>
                  </a:lnTo>
                  <a:lnTo>
                    <a:pt x="83" y="48"/>
                  </a:lnTo>
                  <a:lnTo>
                    <a:pt x="66" y="48"/>
                  </a:lnTo>
                  <a:lnTo>
                    <a:pt x="65" y="52"/>
                  </a:lnTo>
                  <a:lnTo>
                    <a:pt x="55" y="54"/>
                  </a:lnTo>
                  <a:lnTo>
                    <a:pt x="65" y="98"/>
                  </a:lnTo>
                  <a:lnTo>
                    <a:pt x="37" y="94"/>
                  </a:lnTo>
                  <a:lnTo>
                    <a:pt x="13" y="81"/>
                  </a:lnTo>
                  <a:lnTo>
                    <a:pt x="13" y="52"/>
                  </a:lnTo>
                  <a:lnTo>
                    <a:pt x="13" y="39"/>
                  </a:lnTo>
                  <a:lnTo>
                    <a:pt x="0" y="31"/>
                  </a:lnTo>
                  <a:lnTo>
                    <a:pt x="0" y="0"/>
                  </a:lnTo>
                </a:path>
              </a:pathLst>
            </a:custGeom>
            <a:solidFill>
              <a:srgbClr val="FFFF99"/>
            </a:solidFill>
            <a:ln w="12700" cap="rnd" cmpd="sng">
              <a:solidFill>
                <a:schemeClr val="bg2"/>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0" name="Freeform 8">
              <a:extLst>
                <a:ext uri="{FF2B5EF4-FFF2-40B4-BE49-F238E27FC236}">
                  <a16:creationId xmlns:a16="http://schemas.microsoft.com/office/drawing/2014/main" id="{6375F251-CF13-F033-D33C-F15A826BE3B5}"/>
                </a:ext>
              </a:extLst>
            </p:cNvPr>
            <p:cNvSpPr>
              <a:spLocks/>
            </p:cNvSpPr>
            <p:nvPr/>
          </p:nvSpPr>
          <p:spPr bwMode="auto">
            <a:xfrm>
              <a:off x="4636" y="2894"/>
              <a:ext cx="139" cy="102"/>
            </a:xfrm>
            <a:custGeom>
              <a:avLst/>
              <a:gdLst>
                <a:gd name="T0" fmla="*/ 22 w 139"/>
                <a:gd name="T1" fmla="*/ 38 h 102"/>
                <a:gd name="T2" fmla="*/ 0 w 139"/>
                <a:gd name="T3" fmla="*/ 80 h 102"/>
                <a:gd name="T4" fmla="*/ 8 w 139"/>
                <a:gd name="T5" fmla="*/ 97 h 102"/>
                <a:gd name="T6" fmla="*/ 48 w 139"/>
                <a:gd name="T7" fmla="*/ 101 h 102"/>
                <a:gd name="T8" fmla="*/ 81 w 139"/>
                <a:gd name="T9" fmla="*/ 101 h 102"/>
                <a:gd name="T10" fmla="*/ 94 w 139"/>
                <a:gd name="T11" fmla="*/ 83 h 102"/>
                <a:gd name="T12" fmla="*/ 100 w 139"/>
                <a:gd name="T13" fmla="*/ 66 h 102"/>
                <a:gd name="T14" fmla="*/ 138 w 139"/>
                <a:gd name="T15" fmla="*/ 66 h 102"/>
                <a:gd name="T16" fmla="*/ 131 w 139"/>
                <a:gd name="T17" fmla="*/ 39 h 102"/>
                <a:gd name="T18" fmla="*/ 131 w 139"/>
                <a:gd name="T19" fmla="*/ 14 h 102"/>
                <a:gd name="T20" fmla="*/ 95 w 139"/>
                <a:gd name="T21" fmla="*/ 0 h 102"/>
                <a:gd name="T22" fmla="*/ 87 w 139"/>
                <a:gd name="T23" fmla="*/ 27 h 102"/>
                <a:gd name="T24" fmla="*/ 113 w 139"/>
                <a:gd name="T25" fmla="*/ 45 h 102"/>
                <a:gd name="T26" fmla="*/ 76 w 139"/>
                <a:gd name="T27" fmla="*/ 45 h 102"/>
                <a:gd name="T28" fmla="*/ 64 w 139"/>
                <a:gd name="T29" fmla="*/ 56 h 102"/>
                <a:gd name="T30" fmla="*/ 22 w 139"/>
                <a:gd name="T31" fmla="*/ 38 h 10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39" h="102">
                  <a:moveTo>
                    <a:pt x="22" y="38"/>
                  </a:moveTo>
                  <a:lnTo>
                    <a:pt x="0" y="80"/>
                  </a:lnTo>
                  <a:lnTo>
                    <a:pt x="8" y="97"/>
                  </a:lnTo>
                  <a:lnTo>
                    <a:pt x="48" y="101"/>
                  </a:lnTo>
                  <a:lnTo>
                    <a:pt x="81" y="101"/>
                  </a:lnTo>
                  <a:lnTo>
                    <a:pt x="94" y="83"/>
                  </a:lnTo>
                  <a:lnTo>
                    <a:pt x="100" y="66"/>
                  </a:lnTo>
                  <a:lnTo>
                    <a:pt x="138" y="66"/>
                  </a:lnTo>
                  <a:lnTo>
                    <a:pt x="131" y="39"/>
                  </a:lnTo>
                  <a:lnTo>
                    <a:pt x="131" y="14"/>
                  </a:lnTo>
                  <a:lnTo>
                    <a:pt x="95" y="0"/>
                  </a:lnTo>
                  <a:lnTo>
                    <a:pt x="87" y="27"/>
                  </a:lnTo>
                  <a:lnTo>
                    <a:pt x="113" y="45"/>
                  </a:lnTo>
                  <a:lnTo>
                    <a:pt x="76" y="45"/>
                  </a:lnTo>
                  <a:lnTo>
                    <a:pt x="64" y="56"/>
                  </a:lnTo>
                  <a:lnTo>
                    <a:pt x="22" y="38"/>
                  </a:lnTo>
                </a:path>
              </a:pathLst>
            </a:custGeom>
            <a:solidFill>
              <a:srgbClr val="FFFF99"/>
            </a:solidFill>
            <a:ln w="12700" cap="rnd" cmpd="sng">
              <a:solidFill>
                <a:schemeClr val="bg2"/>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1" name="Freeform 9">
              <a:extLst>
                <a:ext uri="{FF2B5EF4-FFF2-40B4-BE49-F238E27FC236}">
                  <a16:creationId xmlns:a16="http://schemas.microsoft.com/office/drawing/2014/main" id="{598B6F4F-29B2-A292-6488-F097FC5D6280}"/>
                </a:ext>
              </a:extLst>
            </p:cNvPr>
            <p:cNvSpPr>
              <a:spLocks/>
            </p:cNvSpPr>
            <p:nvPr/>
          </p:nvSpPr>
          <p:spPr bwMode="auto">
            <a:xfrm>
              <a:off x="3414" y="2280"/>
              <a:ext cx="78" cy="76"/>
            </a:xfrm>
            <a:custGeom>
              <a:avLst/>
              <a:gdLst>
                <a:gd name="T0" fmla="*/ 0 w 78"/>
                <a:gd name="T1" fmla="*/ 58 h 76"/>
                <a:gd name="T2" fmla="*/ 11 w 78"/>
                <a:gd name="T3" fmla="*/ 71 h 76"/>
                <a:gd name="T4" fmla="*/ 28 w 78"/>
                <a:gd name="T5" fmla="*/ 69 h 76"/>
                <a:gd name="T6" fmla="*/ 54 w 78"/>
                <a:gd name="T7" fmla="*/ 75 h 76"/>
                <a:gd name="T8" fmla="*/ 73 w 78"/>
                <a:gd name="T9" fmla="*/ 75 h 76"/>
                <a:gd name="T10" fmla="*/ 77 w 78"/>
                <a:gd name="T11" fmla="*/ 49 h 76"/>
                <a:gd name="T12" fmla="*/ 70 w 78"/>
                <a:gd name="T13" fmla="*/ 31 h 76"/>
                <a:gd name="T14" fmla="*/ 57 w 78"/>
                <a:gd name="T15" fmla="*/ 10 h 76"/>
                <a:gd name="T16" fmla="*/ 41 w 78"/>
                <a:gd name="T17" fmla="*/ 10 h 76"/>
                <a:gd name="T18" fmla="*/ 38 w 78"/>
                <a:gd name="T19" fmla="*/ 0 h 76"/>
                <a:gd name="T20" fmla="*/ 17 w 78"/>
                <a:gd name="T21" fmla="*/ 0 h 76"/>
                <a:gd name="T22" fmla="*/ 17 w 78"/>
                <a:gd name="T23" fmla="*/ 21 h 76"/>
                <a:gd name="T24" fmla="*/ 0 w 78"/>
                <a:gd name="T25" fmla="*/ 58 h 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8" h="76">
                  <a:moveTo>
                    <a:pt x="0" y="58"/>
                  </a:moveTo>
                  <a:lnTo>
                    <a:pt x="11" y="71"/>
                  </a:lnTo>
                  <a:lnTo>
                    <a:pt x="28" y="69"/>
                  </a:lnTo>
                  <a:lnTo>
                    <a:pt x="54" y="75"/>
                  </a:lnTo>
                  <a:lnTo>
                    <a:pt x="73" y="75"/>
                  </a:lnTo>
                  <a:lnTo>
                    <a:pt x="77" y="49"/>
                  </a:lnTo>
                  <a:lnTo>
                    <a:pt x="70" y="31"/>
                  </a:lnTo>
                  <a:lnTo>
                    <a:pt x="57" y="10"/>
                  </a:lnTo>
                  <a:lnTo>
                    <a:pt x="41" y="10"/>
                  </a:lnTo>
                  <a:lnTo>
                    <a:pt x="38" y="0"/>
                  </a:lnTo>
                  <a:lnTo>
                    <a:pt x="17" y="0"/>
                  </a:lnTo>
                  <a:lnTo>
                    <a:pt x="17" y="21"/>
                  </a:lnTo>
                  <a:lnTo>
                    <a:pt x="0" y="58"/>
                  </a:lnTo>
                </a:path>
              </a:pathLst>
            </a:custGeom>
            <a:solidFill>
              <a:srgbClr val="FFFF99"/>
            </a:solidFill>
            <a:ln w="12700" cap="rnd" cmpd="sng">
              <a:solidFill>
                <a:schemeClr val="bg2"/>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2" name="Freeform 10">
              <a:extLst>
                <a:ext uri="{FF2B5EF4-FFF2-40B4-BE49-F238E27FC236}">
                  <a16:creationId xmlns:a16="http://schemas.microsoft.com/office/drawing/2014/main" id="{9BDF7EE0-30EB-717F-7E5C-650466A575A7}"/>
                </a:ext>
              </a:extLst>
            </p:cNvPr>
            <p:cNvSpPr>
              <a:spLocks/>
            </p:cNvSpPr>
            <p:nvPr/>
          </p:nvSpPr>
          <p:spPr bwMode="auto">
            <a:xfrm>
              <a:off x="3633" y="2145"/>
              <a:ext cx="81" cy="97"/>
            </a:xfrm>
            <a:custGeom>
              <a:avLst/>
              <a:gdLst>
                <a:gd name="T0" fmla="*/ 14 w 81"/>
                <a:gd name="T1" fmla="*/ 0 h 97"/>
                <a:gd name="T2" fmla="*/ 52 w 81"/>
                <a:gd name="T3" fmla="*/ 2 h 97"/>
                <a:gd name="T4" fmla="*/ 63 w 81"/>
                <a:gd name="T5" fmla="*/ 28 h 97"/>
                <a:gd name="T6" fmla="*/ 80 w 81"/>
                <a:gd name="T7" fmla="*/ 43 h 97"/>
                <a:gd name="T8" fmla="*/ 68 w 81"/>
                <a:gd name="T9" fmla="*/ 55 h 97"/>
                <a:gd name="T10" fmla="*/ 80 w 81"/>
                <a:gd name="T11" fmla="*/ 68 h 97"/>
                <a:gd name="T12" fmla="*/ 73 w 81"/>
                <a:gd name="T13" fmla="*/ 86 h 97"/>
                <a:gd name="T14" fmla="*/ 62 w 81"/>
                <a:gd name="T15" fmla="*/ 96 h 97"/>
                <a:gd name="T16" fmla="*/ 37 w 81"/>
                <a:gd name="T17" fmla="*/ 92 h 97"/>
                <a:gd name="T18" fmla="*/ 22 w 81"/>
                <a:gd name="T19" fmla="*/ 92 h 97"/>
                <a:gd name="T20" fmla="*/ 13 w 81"/>
                <a:gd name="T21" fmla="*/ 80 h 97"/>
                <a:gd name="T22" fmla="*/ 4 w 81"/>
                <a:gd name="T23" fmla="*/ 67 h 97"/>
                <a:gd name="T24" fmla="*/ 4 w 81"/>
                <a:gd name="T25" fmla="*/ 51 h 97"/>
                <a:gd name="T26" fmla="*/ 0 w 81"/>
                <a:gd name="T27" fmla="*/ 32 h 97"/>
                <a:gd name="T28" fmla="*/ 14 w 81"/>
                <a:gd name="T29" fmla="*/ 0 h 9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1" h="97">
                  <a:moveTo>
                    <a:pt x="14" y="0"/>
                  </a:moveTo>
                  <a:lnTo>
                    <a:pt x="52" y="2"/>
                  </a:lnTo>
                  <a:lnTo>
                    <a:pt x="63" y="28"/>
                  </a:lnTo>
                  <a:lnTo>
                    <a:pt x="80" y="43"/>
                  </a:lnTo>
                  <a:lnTo>
                    <a:pt x="68" y="55"/>
                  </a:lnTo>
                  <a:lnTo>
                    <a:pt x="80" y="68"/>
                  </a:lnTo>
                  <a:lnTo>
                    <a:pt x="73" y="86"/>
                  </a:lnTo>
                  <a:lnTo>
                    <a:pt x="62" y="96"/>
                  </a:lnTo>
                  <a:lnTo>
                    <a:pt x="37" y="92"/>
                  </a:lnTo>
                  <a:lnTo>
                    <a:pt x="22" y="92"/>
                  </a:lnTo>
                  <a:lnTo>
                    <a:pt x="13" y="80"/>
                  </a:lnTo>
                  <a:lnTo>
                    <a:pt x="4" y="67"/>
                  </a:lnTo>
                  <a:lnTo>
                    <a:pt x="4" y="51"/>
                  </a:lnTo>
                  <a:lnTo>
                    <a:pt x="0" y="32"/>
                  </a:lnTo>
                  <a:lnTo>
                    <a:pt x="14" y="0"/>
                  </a:lnTo>
                </a:path>
              </a:pathLst>
            </a:custGeom>
            <a:solidFill>
              <a:srgbClr val="FFFF99"/>
            </a:solidFill>
            <a:ln w="12700" cap="rnd" cmpd="sng">
              <a:solidFill>
                <a:schemeClr val="bg2"/>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3" name="Freeform 11">
              <a:extLst>
                <a:ext uri="{FF2B5EF4-FFF2-40B4-BE49-F238E27FC236}">
                  <a16:creationId xmlns:a16="http://schemas.microsoft.com/office/drawing/2014/main" id="{B672299E-2358-74B8-2972-34E6F8A5F812}"/>
                </a:ext>
              </a:extLst>
            </p:cNvPr>
            <p:cNvSpPr>
              <a:spLocks/>
            </p:cNvSpPr>
            <p:nvPr/>
          </p:nvSpPr>
          <p:spPr bwMode="auto">
            <a:xfrm>
              <a:off x="3619" y="1596"/>
              <a:ext cx="142" cy="90"/>
            </a:xfrm>
            <a:custGeom>
              <a:avLst/>
              <a:gdLst>
                <a:gd name="T0" fmla="*/ 19 w 142"/>
                <a:gd name="T1" fmla="*/ 0 h 90"/>
                <a:gd name="T2" fmla="*/ 37 w 142"/>
                <a:gd name="T3" fmla="*/ 14 h 90"/>
                <a:gd name="T4" fmla="*/ 55 w 142"/>
                <a:gd name="T5" fmla="*/ 10 h 90"/>
                <a:gd name="T6" fmla="*/ 82 w 142"/>
                <a:gd name="T7" fmla="*/ 14 h 90"/>
                <a:gd name="T8" fmla="*/ 105 w 142"/>
                <a:gd name="T9" fmla="*/ 14 h 90"/>
                <a:gd name="T10" fmla="*/ 118 w 142"/>
                <a:gd name="T11" fmla="*/ 22 h 90"/>
                <a:gd name="T12" fmla="*/ 131 w 142"/>
                <a:gd name="T13" fmla="*/ 43 h 90"/>
                <a:gd name="T14" fmla="*/ 141 w 142"/>
                <a:gd name="T15" fmla="*/ 51 h 90"/>
                <a:gd name="T16" fmla="*/ 106 w 142"/>
                <a:gd name="T17" fmla="*/ 56 h 90"/>
                <a:gd name="T18" fmla="*/ 100 w 142"/>
                <a:gd name="T19" fmla="*/ 62 h 90"/>
                <a:gd name="T20" fmla="*/ 106 w 142"/>
                <a:gd name="T21" fmla="*/ 73 h 90"/>
                <a:gd name="T22" fmla="*/ 106 w 142"/>
                <a:gd name="T23" fmla="*/ 85 h 90"/>
                <a:gd name="T24" fmla="*/ 76 w 142"/>
                <a:gd name="T25" fmla="*/ 73 h 90"/>
                <a:gd name="T26" fmla="*/ 50 w 142"/>
                <a:gd name="T27" fmla="*/ 66 h 90"/>
                <a:gd name="T28" fmla="*/ 37 w 142"/>
                <a:gd name="T29" fmla="*/ 68 h 90"/>
                <a:gd name="T30" fmla="*/ 37 w 142"/>
                <a:gd name="T31" fmla="*/ 85 h 90"/>
                <a:gd name="T32" fmla="*/ 19 w 142"/>
                <a:gd name="T33" fmla="*/ 89 h 90"/>
                <a:gd name="T34" fmla="*/ 9 w 142"/>
                <a:gd name="T35" fmla="*/ 73 h 90"/>
                <a:gd name="T36" fmla="*/ 8 w 142"/>
                <a:gd name="T37" fmla="*/ 56 h 90"/>
                <a:gd name="T38" fmla="*/ 0 w 142"/>
                <a:gd name="T39" fmla="*/ 54 h 90"/>
                <a:gd name="T40" fmla="*/ 8 w 142"/>
                <a:gd name="T41" fmla="*/ 37 h 90"/>
                <a:gd name="T42" fmla="*/ 21 w 142"/>
                <a:gd name="T43" fmla="*/ 31 h 90"/>
                <a:gd name="T44" fmla="*/ 19 w 142"/>
                <a:gd name="T45" fmla="*/ 0 h 9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42" h="90">
                  <a:moveTo>
                    <a:pt x="19" y="0"/>
                  </a:moveTo>
                  <a:lnTo>
                    <a:pt x="37" y="14"/>
                  </a:lnTo>
                  <a:lnTo>
                    <a:pt x="55" y="10"/>
                  </a:lnTo>
                  <a:lnTo>
                    <a:pt x="82" y="14"/>
                  </a:lnTo>
                  <a:lnTo>
                    <a:pt x="105" y="14"/>
                  </a:lnTo>
                  <a:lnTo>
                    <a:pt x="118" y="22"/>
                  </a:lnTo>
                  <a:lnTo>
                    <a:pt x="131" y="43"/>
                  </a:lnTo>
                  <a:lnTo>
                    <a:pt x="141" y="51"/>
                  </a:lnTo>
                  <a:lnTo>
                    <a:pt x="106" y="56"/>
                  </a:lnTo>
                  <a:lnTo>
                    <a:pt x="100" y="62"/>
                  </a:lnTo>
                  <a:lnTo>
                    <a:pt x="106" y="73"/>
                  </a:lnTo>
                  <a:lnTo>
                    <a:pt x="106" y="85"/>
                  </a:lnTo>
                  <a:lnTo>
                    <a:pt x="76" y="73"/>
                  </a:lnTo>
                  <a:lnTo>
                    <a:pt x="50" y="66"/>
                  </a:lnTo>
                  <a:lnTo>
                    <a:pt x="37" y="68"/>
                  </a:lnTo>
                  <a:lnTo>
                    <a:pt x="37" y="85"/>
                  </a:lnTo>
                  <a:lnTo>
                    <a:pt x="19" y="89"/>
                  </a:lnTo>
                  <a:lnTo>
                    <a:pt x="9" y="73"/>
                  </a:lnTo>
                  <a:lnTo>
                    <a:pt x="8" y="56"/>
                  </a:lnTo>
                  <a:lnTo>
                    <a:pt x="0" y="54"/>
                  </a:lnTo>
                  <a:lnTo>
                    <a:pt x="8" y="37"/>
                  </a:lnTo>
                  <a:lnTo>
                    <a:pt x="21" y="31"/>
                  </a:lnTo>
                  <a:lnTo>
                    <a:pt x="19" y="0"/>
                  </a:lnTo>
                </a:path>
              </a:pathLst>
            </a:custGeom>
            <a:solidFill>
              <a:srgbClr val="FFFF99"/>
            </a:solidFill>
            <a:ln w="12700" cap="rnd" cmpd="sng">
              <a:solidFill>
                <a:schemeClr val="bg2"/>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4" name="Freeform 12">
              <a:extLst>
                <a:ext uri="{FF2B5EF4-FFF2-40B4-BE49-F238E27FC236}">
                  <a16:creationId xmlns:a16="http://schemas.microsoft.com/office/drawing/2014/main" id="{15B3C573-26BD-3480-78E9-79B27ACC8BAC}"/>
                </a:ext>
              </a:extLst>
            </p:cNvPr>
            <p:cNvSpPr>
              <a:spLocks/>
            </p:cNvSpPr>
            <p:nvPr/>
          </p:nvSpPr>
          <p:spPr bwMode="auto">
            <a:xfrm>
              <a:off x="3742" y="3130"/>
              <a:ext cx="992" cy="733"/>
            </a:xfrm>
            <a:custGeom>
              <a:avLst/>
              <a:gdLst>
                <a:gd name="T0" fmla="*/ 763 w 992"/>
                <a:gd name="T1" fmla="*/ 58 h 733"/>
                <a:gd name="T2" fmla="*/ 802 w 992"/>
                <a:gd name="T3" fmla="*/ 83 h 733"/>
                <a:gd name="T4" fmla="*/ 843 w 992"/>
                <a:gd name="T5" fmla="*/ 193 h 733"/>
                <a:gd name="T6" fmla="*/ 934 w 992"/>
                <a:gd name="T7" fmla="*/ 304 h 733"/>
                <a:gd name="T8" fmla="*/ 991 w 992"/>
                <a:gd name="T9" fmla="*/ 418 h 733"/>
                <a:gd name="T10" fmla="*/ 950 w 992"/>
                <a:gd name="T11" fmla="*/ 524 h 733"/>
                <a:gd name="T12" fmla="*/ 909 w 992"/>
                <a:gd name="T13" fmla="*/ 592 h 733"/>
                <a:gd name="T14" fmla="*/ 887 w 992"/>
                <a:gd name="T15" fmla="*/ 655 h 733"/>
                <a:gd name="T16" fmla="*/ 862 w 992"/>
                <a:gd name="T17" fmla="*/ 694 h 733"/>
                <a:gd name="T18" fmla="*/ 815 w 992"/>
                <a:gd name="T19" fmla="*/ 720 h 733"/>
                <a:gd name="T20" fmla="*/ 739 w 992"/>
                <a:gd name="T21" fmla="*/ 711 h 733"/>
                <a:gd name="T22" fmla="*/ 664 w 992"/>
                <a:gd name="T23" fmla="*/ 694 h 733"/>
                <a:gd name="T24" fmla="*/ 622 w 992"/>
                <a:gd name="T25" fmla="*/ 653 h 733"/>
                <a:gd name="T26" fmla="*/ 609 w 992"/>
                <a:gd name="T27" fmla="*/ 600 h 733"/>
                <a:gd name="T28" fmla="*/ 582 w 992"/>
                <a:gd name="T29" fmla="*/ 576 h 733"/>
                <a:gd name="T30" fmla="*/ 543 w 992"/>
                <a:gd name="T31" fmla="*/ 580 h 733"/>
                <a:gd name="T32" fmla="*/ 506 w 992"/>
                <a:gd name="T33" fmla="*/ 538 h 733"/>
                <a:gd name="T34" fmla="*/ 473 w 992"/>
                <a:gd name="T35" fmla="*/ 532 h 733"/>
                <a:gd name="T36" fmla="*/ 418 w 992"/>
                <a:gd name="T37" fmla="*/ 538 h 733"/>
                <a:gd name="T38" fmla="*/ 374 w 992"/>
                <a:gd name="T39" fmla="*/ 544 h 733"/>
                <a:gd name="T40" fmla="*/ 337 w 992"/>
                <a:gd name="T41" fmla="*/ 567 h 733"/>
                <a:gd name="T42" fmla="*/ 278 w 992"/>
                <a:gd name="T43" fmla="*/ 585 h 733"/>
                <a:gd name="T44" fmla="*/ 225 w 992"/>
                <a:gd name="T45" fmla="*/ 610 h 733"/>
                <a:gd name="T46" fmla="*/ 196 w 992"/>
                <a:gd name="T47" fmla="*/ 622 h 733"/>
                <a:gd name="T48" fmla="*/ 113 w 992"/>
                <a:gd name="T49" fmla="*/ 617 h 733"/>
                <a:gd name="T50" fmla="*/ 97 w 992"/>
                <a:gd name="T51" fmla="*/ 604 h 733"/>
                <a:gd name="T52" fmla="*/ 97 w 992"/>
                <a:gd name="T53" fmla="*/ 524 h 733"/>
                <a:gd name="T54" fmla="*/ 68 w 992"/>
                <a:gd name="T55" fmla="*/ 477 h 733"/>
                <a:gd name="T56" fmla="*/ 42 w 992"/>
                <a:gd name="T57" fmla="*/ 438 h 733"/>
                <a:gd name="T58" fmla="*/ 8 w 992"/>
                <a:gd name="T59" fmla="*/ 304 h 733"/>
                <a:gd name="T60" fmla="*/ 9 w 992"/>
                <a:gd name="T61" fmla="*/ 259 h 733"/>
                <a:gd name="T62" fmla="*/ 81 w 992"/>
                <a:gd name="T63" fmla="*/ 237 h 733"/>
                <a:gd name="T64" fmla="*/ 132 w 992"/>
                <a:gd name="T65" fmla="*/ 230 h 733"/>
                <a:gd name="T66" fmla="*/ 162 w 992"/>
                <a:gd name="T67" fmla="*/ 220 h 733"/>
                <a:gd name="T68" fmla="*/ 180 w 992"/>
                <a:gd name="T69" fmla="*/ 181 h 733"/>
                <a:gd name="T70" fmla="*/ 175 w 992"/>
                <a:gd name="T71" fmla="*/ 160 h 733"/>
                <a:gd name="T72" fmla="*/ 244 w 992"/>
                <a:gd name="T73" fmla="*/ 108 h 733"/>
                <a:gd name="T74" fmla="*/ 301 w 992"/>
                <a:gd name="T75" fmla="*/ 66 h 733"/>
                <a:gd name="T76" fmla="*/ 351 w 992"/>
                <a:gd name="T77" fmla="*/ 95 h 733"/>
                <a:gd name="T78" fmla="*/ 389 w 992"/>
                <a:gd name="T79" fmla="*/ 63 h 733"/>
                <a:gd name="T80" fmla="*/ 429 w 992"/>
                <a:gd name="T81" fmla="*/ 28 h 733"/>
                <a:gd name="T82" fmla="*/ 468 w 992"/>
                <a:gd name="T83" fmla="*/ 9 h 733"/>
                <a:gd name="T84" fmla="*/ 533 w 992"/>
                <a:gd name="T85" fmla="*/ 14 h 733"/>
                <a:gd name="T86" fmla="*/ 557 w 992"/>
                <a:gd name="T87" fmla="*/ 39 h 733"/>
                <a:gd name="T88" fmla="*/ 557 w 992"/>
                <a:gd name="T89" fmla="*/ 75 h 733"/>
                <a:gd name="T90" fmla="*/ 613 w 992"/>
                <a:gd name="T91" fmla="*/ 133 h 733"/>
                <a:gd name="T92" fmla="*/ 663 w 992"/>
                <a:gd name="T93" fmla="*/ 151 h 733"/>
                <a:gd name="T94" fmla="*/ 699 w 992"/>
                <a:gd name="T95" fmla="*/ 95 h 733"/>
                <a:gd name="T96" fmla="*/ 712 w 992"/>
                <a:gd name="T97" fmla="*/ 0 h 73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992" h="733">
                  <a:moveTo>
                    <a:pt x="712" y="0"/>
                  </a:moveTo>
                  <a:lnTo>
                    <a:pt x="763" y="0"/>
                  </a:lnTo>
                  <a:lnTo>
                    <a:pt x="763" y="58"/>
                  </a:lnTo>
                  <a:lnTo>
                    <a:pt x="785" y="75"/>
                  </a:lnTo>
                  <a:lnTo>
                    <a:pt x="791" y="83"/>
                  </a:lnTo>
                  <a:lnTo>
                    <a:pt x="802" y="83"/>
                  </a:lnTo>
                  <a:lnTo>
                    <a:pt x="809" y="95"/>
                  </a:lnTo>
                  <a:lnTo>
                    <a:pt x="814" y="155"/>
                  </a:lnTo>
                  <a:lnTo>
                    <a:pt x="843" y="193"/>
                  </a:lnTo>
                  <a:lnTo>
                    <a:pt x="887" y="249"/>
                  </a:lnTo>
                  <a:lnTo>
                    <a:pt x="887" y="255"/>
                  </a:lnTo>
                  <a:lnTo>
                    <a:pt x="934" y="304"/>
                  </a:lnTo>
                  <a:lnTo>
                    <a:pt x="934" y="311"/>
                  </a:lnTo>
                  <a:lnTo>
                    <a:pt x="981" y="350"/>
                  </a:lnTo>
                  <a:lnTo>
                    <a:pt x="991" y="418"/>
                  </a:lnTo>
                  <a:lnTo>
                    <a:pt x="981" y="480"/>
                  </a:lnTo>
                  <a:lnTo>
                    <a:pt x="968" y="510"/>
                  </a:lnTo>
                  <a:lnTo>
                    <a:pt x="950" y="524"/>
                  </a:lnTo>
                  <a:lnTo>
                    <a:pt x="943" y="553"/>
                  </a:lnTo>
                  <a:lnTo>
                    <a:pt x="926" y="580"/>
                  </a:lnTo>
                  <a:lnTo>
                    <a:pt x="909" y="592"/>
                  </a:lnTo>
                  <a:lnTo>
                    <a:pt x="913" y="600"/>
                  </a:lnTo>
                  <a:lnTo>
                    <a:pt x="896" y="617"/>
                  </a:lnTo>
                  <a:lnTo>
                    <a:pt x="887" y="655"/>
                  </a:lnTo>
                  <a:lnTo>
                    <a:pt x="885" y="675"/>
                  </a:lnTo>
                  <a:lnTo>
                    <a:pt x="866" y="686"/>
                  </a:lnTo>
                  <a:lnTo>
                    <a:pt x="862" y="694"/>
                  </a:lnTo>
                  <a:lnTo>
                    <a:pt x="853" y="711"/>
                  </a:lnTo>
                  <a:lnTo>
                    <a:pt x="832" y="715"/>
                  </a:lnTo>
                  <a:lnTo>
                    <a:pt x="815" y="720"/>
                  </a:lnTo>
                  <a:lnTo>
                    <a:pt x="796" y="732"/>
                  </a:lnTo>
                  <a:lnTo>
                    <a:pt x="768" y="708"/>
                  </a:lnTo>
                  <a:lnTo>
                    <a:pt x="739" y="711"/>
                  </a:lnTo>
                  <a:lnTo>
                    <a:pt x="733" y="711"/>
                  </a:lnTo>
                  <a:lnTo>
                    <a:pt x="690" y="716"/>
                  </a:lnTo>
                  <a:lnTo>
                    <a:pt x="664" y="694"/>
                  </a:lnTo>
                  <a:lnTo>
                    <a:pt x="647" y="670"/>
                  </a:lnTo>
                  <a:lnTo>
                    <a:pt x="634" y="671"/>
                  </a:lnTo>
                  <a:lnTo>
                    <a:pt x="622" y="653"/>
                  </a:lnTo>
                  <a:lnTo>
                    <a:pt x="617" y="636"/>
                  </a:lnTo>
                  <a:lnTo>
                    <a:pt x="609" y="630"/>
                  </a:lnTo>
                  <a:lnTo>
                    <a:pt x="609" y="600"/>
                  </a:lnTo>
                  <a:lnTo>
                    <a:pt x="613" y="581"/>
                  </a:lnTo>
                  <a:lnTo>
                    <a:pt x="606" y="571"/>
                  </a:lnTo>
                  <a:lnTo>
                    <a:pt x="582" y="576"/>
                  </a:lnTo>
                  <a:lnTo>
                    <a:pt x="572" y="580"/>
                  </a:lnTo>
                  <a:lnTo>
                    <a:pt x="553" y="580"/>
                  </a:lnTo>
                  <a:lnTo>
                    <a:pt x="543" y="580"/>
                  </a:lnTo>
                  <a:lnTo>
                    <a:pt x="533" y="580"/>
                  </a:lnTo>
                  <a:lnTo>
                    <a:pt x="519" y="561"/>
                  </a:lnTo>
                  <a:lnTo>
                    <a:pt x="506" y="538"/>
                  </a:lnTo>
                  <a:lnTo>
                    <a:pt x="501" y="542"/>
                  </a:lnTo>
                  <a:lnTo>
                    <a:pt x="476" y="542"/>
                  </a:lnTo>
                  <a:lnTo>
                    <a:pt x="473" y="532"/>
                  </a:lnTo>
                  <a:lnTo>
                    <a:pt x="459" y="542"/>
                  </a:lnTo>
                  <a:lnTo>
                    <a:pt x="442" y="538"/>
                  </a:lnTo>
                  <a:lnTo>
                    <a:pt x="418" y="538"/>
                  </a:lnTo>
                  <a:lnTo>
                    <a:pt x="405" y="532"/>
                  </a:lnTo>
                  <a:lnTo>
                    <a:pt x="398" y="542"/>
                  </a:lnTo>
                  <a:lnTo>
                    <a:pt x="374" y="544"/>
                  </a:lnTo>
                  <a:lnTo>
                    <a:pt x="369" y="538"/>
                  </a:lnTo>
                  <a:lnTo>
                    <a:pt x="355" y="553"/>
                  </a:lnTo>
                  <a:lnTo>
                    <a:pt x="337" y="567"/>
                  </a:lnTo>
                  <a:lnTo>
                    <a:pt x="324" y="567"/>
                  </a:lnTo>
                  <a:lnTo>
                    <a:pt x="308" y="585"/>
                  </a:lnTo>
                  <a:lnTo>
                    <a:pt x="278" y="585"/>
                  </a:lnTo>
                  <a:lnTo>
                    <a:pt x="261" y="592"/>
                  </a:lnTo>
                  <a:lnTo>
                    <a:pt x="238" y="600"/>
                  </a:lnTo>
                  <a:lnTo>
                    <a:pt x="225" y="610"/>
                  </a:lnTo>
                  <a:lnTo>
                    <a:pt x="215" y="609"/>
                  </a:lnTo>
                  <a:lnTo>
                    <a:pt x="207" y="621"/>
                  </a:lnTo>
                  <a:lnTo>
                    <a:pt x="196" y="622"/>
                  </a:lnTo>
                  <a:lnTo>
                    <a:pt x="180" y="638"/>
                  </a:lnTo>
                  <a:lnTo>
                    <a:pt x="132" y="638"/>
                  </a:lnTo>
                  <a:lnTo>
                    <a:pt x="113" y="617"/>
                  </a:lnTo>
                  <a:lnTo>
                    <a:pt x="108" y="609"/>
                  </a:lnTo>
                  <a:lnTo>
                    <a:pt x="103" y="617"/>
                  </a:lnTo>
                  <a:lnTo>
                    <a:pt x="97" y="604"/>
                  </a:lnTo>
                  <a:lnTo>
                    <a:pt x="98" y="564"/>
                  </a:lnTo>
                  <a:lnTo>
                    <a:pt x="103" y="542"/>
                  </a:lnTo>
                  <a:lnTo>
                    <a:pt x="97" y="524"/>
                  </a:lnTo>
                  <a:lnTo>
                    <a:pt x="85" y="506"/>
                  </a:lnTo>
                  <a:lnTo>
                    <a:pt x="84" y="486"/>
                  </a:lnTo>
                  <a:lnTo>
                    <a:pt x="68" y="477"/>
                  </a:lnTo>
                  <a:lnTo>
                    <a:pt x="66" y="474"/>
                  </a:lnTo>
                  <a:lnTo>
                    <a:pt x="63" y="465"/>
                  </a:lnTo>
                  <a:lnTo>
                    <a:pt x="42" y="438"/>
                  </a:lnTo>
                  <a:lnTo>
                    <a:pt x="16" y="375"/>
                  </a:lnTo>
                  <a:lnTo>
                    <a:pt x="8" y="331"/>
                  </a:lnTo>
                  <a:lnTo>
                    <a:pt x="8" y="304"/>
                  </a:lnTo>
                  <a:lnTo>
                    <a:pt x="0" y="294"/>
                  </a:lnTo>
                  <a:lnTo>
                    <a:pt x="3" y="271"/>
                  </a:lnTo>
                  <a:lnTo>
                    <a:pt x="9" y="259"/>
                  </a:lnTo>
                  <a:lnTo>
                    <a:pt x="42" y="227"/>
                  </a:lnTo>
                  <a:lnTo>
                    <a:pt x="74" y="230"/>
                  </a:lnTo>
                  <a:lnTo>
                    <a:pt x="81" y="237"/>
                  </a:lnTo>
                  <a:lnTo>
                    <a:pt x="121" y="237"/>
                  </a:lnTo>
                  <a:lnTo>
                    <a:pt x="126" y="227"/>
                  </a:lnTo>
                  <a:lnTo>
                    <a:pt x="132" y="230"/>
                  </a:lnTo>
                  <a:lnTo>
                    <a:pt x="145" y="221"/>
                  </a:lnTo>
                  <a:lnTo>
                    <a:pt x="154" y="225"/>
                  </a:lnTo>
                  <a:lnTo>
                    <a:pt x="162" y="220"/>
                  </a:lnTo>
                  <a:lnTo>
                    <a:pt x="160" y="210"/>
                  </a:lnTo>
                  <a:lnTo>
                    <a:pt x="168" y="189"/>
                  </a:lnTo>
                  <a:lnTo>
                    <a:pt x="180" y="181"/>
                  </a:lnTo>
                  <a:lnTo>
                    <a:pt x="175" y="176"/>
                  </a:lnTo>
                  <a:lnTo>
                    <a:pt x="180" y="169"/>
                  </a:lnTo>
                  <a:lnTo>
                    <a:pt x="175" y="160"/>
                  </a:lnTo>
                  <a:lnTo>
                    <a:pt x="193" y="144"/>
                  </a:lnTo>
                  <a:lnTo>
                    <a:pt x="218" y="143"/>
                  </a:lnTo>
                  <a:lnTo>
                    <a:pt x="244" y="108"/>
                  </a:lnTo>
                  <a:lnTo>
                    <a:pt x="277" y="78"/>
                  </a:lnTo>
                  <a:lnTo>
                    <a:pt x="291" y="75"/>
                  </a:lnTo>
                  <a:lnTo>
                    <a:pt x="301" y="66"/>
                  </a:lnTo>
                  <a:lnTo>
                    <a:pt x="316" y="66"/>
                  </a:lnTo>
                  <a:lnTo>
                    <a:pt x="342" y="93"/>
                  </a:lnTo>
                  <a:lnTo>
                    <a:pt x="351" y="95"/>
                  </a:lnTo>
                  <a:lnTo>
                    <a:pt x="360" y="83"/>
                  </a:lnTo>
                  <a:lnTo>
                    <a:pt x="379" y="66"/>
                  </a:lnTo>
                  <a:lnTo>
                    <a:pt x="389" y="63"/>
                  </a:lnTo>
                  <a:lnTo>
                    <a:pt x="402" y="39"/>
                  </a:lnTo>
                  <a:lnTo>
                    <a:pt x="413" y="37"/>
                  </a:lnTo>
                  <a:lnTo>
                    <a:pt x="429" y="28"/>
                  </a:lnTo>
                  <a:lnTo>
                    <a:pt x="442" y="20"/>
                  </a:lnTo>
                  <a:lnTo>
                    <a:pt x="459" y="20"/>
                  </a:lnTo>
                  <a:lnTo>
                    <a:pt x="468" y="9"/>
                  </a:lnTo>
                  <a:lnTo>
                    <a:pt x="486" y="9"/>
                  </a:lnTo>
                  <a:lnTo>
                    <a:pt x="507" y="9"/>
                  </a:lnTo>
                  <a:lnTo>
                    <a:pt x="533" y="14"/>
                  </a:lnTo>
                  <a:lnTo>
                    <a:pt x="553" y="26"/>
                  </a:lnTo>
                  <a:lnTo>
                    <a:pt x="554" y="33"/>
                  </a:lnTo>
                  <a:lnTo>
                    <a:pt x="557" y="39"/>
                  </a:lnTo>
                  <a:lnTo>
                    <a:pt x="559" y="54"/>
                  </a:lnTo>
                  <a:lnTo>
                    <a:pt x="557" y="61"/>
                  </a:lnTo>
                  <a:lnTo>
                    <a:pt x="557" y="75"/>
                  </a:lnTo>
                  <a:lnTo>
                    <a:pt x="554" y="83"/>
                  </a:lnTo>
                  <a:lnTo>
                    <a:pt x="600" y="116"/>
                  </a:lnTo>
                  <a:lnTo>
                    <a:pt x="613" y="133"/>
                  </a:lnTo>
                  <a:lnTo>
                    <a:pt x="629" y="139"/>
                  </a:lnTo>
                  <a:lnTo>
                    <a:pt x="648" y="148"/>
                  </a:lnTo>
                  <a:lnTo>
                    <a:pt x="663" y="151"/>
                  </a:lnTo>
                  <a:lnTo>
                    <a:pt x="679" y="143"/>
                  </a:lnTo>
                  <a:lnTo>
                    <a:pt x="692" y="116"/>
                  </a:lnTo>
                  <a:lnTo>
                    <a:pt x="699" y="95"/>
                  </a:lnTo>
                  <a:lnTo>
                    <a:pt x="703" y="54"/>
                  </a:lnTo>
                  <a:lnTo>
                    <a:pt x="712" y="37"/>
                  </a:lnTo>
                  <a:lnTo>
                    <a:pt x="712" y="0"/>
                  </a:lnTo>
                </a:path>
              </a:pathLst>
            </a:custGeom>
            <a:solidFill>
              <a:srgbClr val="FFFF99"/>
            </a:solidFill>
            <a:ln w="12700" cap="rnd" cmpd="sng">
              <a:solidFill>
                <a:schemeClr val="bg2"/>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5" name="Freeform 13">
              <a:extLst>
                <a:ext uri="{FF2B5EF4-FFF2-40B4-BE49-F238E27FC236}">
                  <a16:creationId xmlns:a16="http://schemas.microsoft.com/office/drawing/2014/main" id="{66AB403B-A252-0799-851C-98AD116A381F}"/>
                </a:ext>
              </a:extLst>
            </p:cNvPr>
            <p:cNvSpPr>
              <a:spLocks/>
            </p:cNvSpPr>
            <p:nvPr/>
          </p:nvSpPr>
          <p:spPr bwMode="auto">
            <a:xfrm>
              <a:off x="3509" y="2974"/>
              <a:ext cx="544" cy="99"/>
            </a:xfrm>
            <a:custGeom>
              <a:avLst/>
              <a:gdLst>
                <a:gd name="T0" fmla="*/ 38 w 544"/>
                <a:gd name="T1" fmla="*/ 14 h 99"/>
                <a:gd name="T2" fmla="*/ 106 w 544"/>
                <a:gd name="T3" fmla="*/ 14 h 99"/>
                <a:gd name="T4" fmla="*/ 149 w 544"/>
                <a:gd name="T5" fmla="*/ 16 h 99"/>
                <a:gd name="T6" fmla="*/ 183 w 544"/>
                <a:gd name="T7" fmla="*/ 44 h 99"/>
                <a:gd name="T8" fmla="*/ 215 w 544"/>
                <a:gd name="T9" fmla="*/ 52 h 99"/>
                <a:gd name="T10" fmla="*/ 265 w 544"/>
                <a:gd name="T11" fmla="*/ 64 h 99"/>
                <a:gd name="T12" fmla="*/ 295 w 544"/>
                <a:gd name="T13" fmla="*/ 69 h 99"/>
                <a:gd name="T14" fmla="*/ 307 w 544"/>
                <a:gd name="T15" fmla="*/ 44 h 99"/>
                <a:gd name="T16" fmla="*/ 371 w 544"/>
                <a:gd name="T17" fmla="*/ 52 h 99"/>
                <a:gd name="T18" fmla="*/ 418 w 544"/>
                <a:gd name="T19" fmla="*/ 60 h 99"/>
                <a:gd name="T20" fmla="*/ 450 w 544"/>
                <a:gd name="T21" fmla="*/ 64 h 99"/>
                <a:gd name="T22" fmla="*/ 473 w 544"/>
                <a:gd name="T23" fmla="*/ 52 h 99"/>
                <a:gd name="T24" fmla="*/ 510 w 544"/>
                <a:gd name="T25" fmla="*/ 44 h 99"/>
                <a:gd name="T26" fmla="*/ 543 w 544"/>
                <a:gd name="T27" fmla="*/ 39 h 99"/>
                <a:gd name="T28" fmla="*/ 534 w 544"/>
                <a:gd name="T29" fmla="*/ 69 h 99"/>
                <a:gd name="T30" fmla="*/ 510 w 544"/>
                <a:gd name="T31" fmla="*/ 77 h 99"/>
                <a:gd name="T32" fmla="*/ 492 w 544"/>
                <a:gd name="T33" fmla="*/ 81 h 99"/>
                <a:gd name="T34" fmla="*/ 470 w 544"/>
                <a:gd name="T35" fmla="*/ 88 h 99"/>
                <a:gd name="T36" fmla="*/ 445 w 544"/>
                <a:gd name="T37" fmla="*/ 88 h 99"/>
                <a:gd name="T38" fmla="*/ 426 w 544"/>
                <a:gd name="T39" fmla="*/ 92 h 99"/>
                <a:gd name="T40" fmla="*/ 393 w 544"/>
                <a:gd name="T41" fmla="*/ 98 h 99"/>
                <a:gd name="T42" fmla="*/ 372 w 544"/>
                <a:gd name="T43" fmla="*/ 77 h 99"/>
                <a:gd name="T44" fmla="*/ 348 w 544"/>
                <a:gd name="T45" fmla="*/ 98 h 99"/>
                <a:gd name="T46" fmla="*/ 317 w 544"/>
                <a:gd name="T47" fmla="*/ 77 h 99"/>
                <a:gd name="T48" fmla="*/ 299 w 544"/>
                <a:gd name="T49" fmla="*/ 81 h 99"/>
                <a:gd name="T50" fmla="*/ 273 w 544"/>
                <a:gd name="T51" fmla="*/ 88 h 99"/>
                <a:gd name="T52" fmla="*/ 247 w 544"/>
                <a:gd name="T53" fmla="*/ 82 h 99"/>
                <a:gd name="T54" fmla="*/ 218 w 544"/>
                <a:gd name="T55" fmla="*/ 81 h 99"/>
                <a:gd name="T56" fmla="*/ 189 w 544"/>
                <a:gd name="T57" fmla="*/ 88 h 99"/>
                <a:gd name="T58" fmla="*/ 150 w 544"/>
                <a:gd name="T59" fmla="*/ 75 h 99"/>
                <a:gd name="T60" fmla="*/ 98 w 544"/>
                <a:gd name="T61" fmla="*/ 65 h 99"/>
                <a:gd name="T62" fmla="*/ 59 w 544"/>
                <a:gd name="T63" fmla="*/ 58 h 99"/>
                <a:gd name="T64" fmla="*/ 21 w 544"/>
                <a:gd name="T65" fmla="*/ 43 h 99"/>
                <a:gd name="T66" fmla="*/ 3 w 544"/>
                <a:gd name="T67" fmla="*/ 37 h 99"/>
                <a:gd name="T68" fmla="*/ 0 w 544"/>
                <a:gd name="T69" fmla="*/ 0 h 9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44" h="99">
                  <a:moveTo>
                    <a:pt x="0" y="0"/>
                  </a:moveTo>
                  <a:lnTo>
                    <a:pt x="38" y="14"/>
                  </a:lnTo>
                  <a:lnTo>
                    <a:pt x="74" y="14"/>
                  </a:lnTo>
                  <a:lnTo>
                    <a:pt x="106" y="14"/>
                  </a:lnTo>
                  <a:lnTo>
                    <a:pt x="131" y="14"/>
                  </a:lnTo>
                  <a:lnTo>
                    <a:pt x="149" y="16"/>
                  </a:lnTo>
                  <a:lnTo>
                    <a:pt x="171" y="26"/>
                  </a:lnTo>
                  <a:lnTo>
                    <a:pt x="183" y="44"/>
                  </a:lnTo>
                  <a:lnTo>
                    <a:pt x="196" y="54"/>
                  </a:lnTo>
                  <a:lnTo>
                    <a:pt x="215" y="52"/>
                  </a:lnTo>
                  <a:lnTo>
                    <a:pt x="238" y="52"/>
                  </a:lnTo>
                  <a:lnTo>
                    <a:pt x="265" y="64"/>
                  </a:lnTo>
                  <a:lnTo>
                    <a:pt x="283" y="69"/>
                  </a:lnTo>
                  <a:lnTo>
                    <a:pt x="295" y="69"/>
                  </a:lnTo>
                  <a:lnTo>
                    <a:pt x="296" y="54"/>
                  </a:lnTo>
                  <a:lnTo>
                    <a:pt x="307" y="44"/>
                  </a:lnTo>
                  <a:lnTo>
                    <a:pt x="342" y="52"/>
                  </a:lnTo>
                  <a:lnTo>
                    <a:pt x="371" y="52"/>
                  </a:lnTo>
                  <a:lnTo>
                    <a:pt x="395" y="52"/>
                  </a:lnTo>
                  <a:lnTo>
                    <a:pt x="418" y="60"/>
                  </a:lnTo>
                  <a:lnTo>
                    <a:pt x="429" y="65"/>
                  </a:lnTo>
                  <a:lnTo>
                    <a:pt x="450" y="64"/>
                  </a:lnTo>
                  <a:lnTo>
                    <a:pt x="463" y="58"/>
                  </a:lnTo>
                  <a:lnTo>
                    <a:pt x="473" y="52"/>
                  </a:lnTo>
                  <a:lnTo>
                    <a:pt x="495" y="52"/>
                  </a:lnTo>
                  <a:lnTo>
                    <a:pt x="510" y="44"/>
                  </a:lnTo>
                  <a:lnTo>
                    <a:pt x="531" y="39"/>
                  </a:lnTo>
                  <a:lnTo>
                    <a:pt x="543" y="39"/>
                  </a:lnTo>
                  <a:lnTo>
                    <a:pt x="539" y="60"/>
                  </a:lnTo>
                  <a:lnTo>
                    <a:pt x="534" y="69"/>
                  </a:lnTo>
                  <a:lnTo>
                    <a:pt x="523" y="77"/>
                  </a:lnTo>
                  <a:lnTo>
                    <a:pt x="510" y="77"/>
                  </a:lnTo>
                  <a:lnTo>
                    <a:pt x="507" y="77"/>
                  </a:lnTo>
                  <a:lnTo>
                    <a:pt x="492" y="81"/>
                  </a:lnTo>
                  <a:lnTo>
                    <a:pt x="483" y="92"/>
                  </a:lnTo>
                  <a:lnTo>
                    <a:pt x="470" y="88"/>
                  </a:lnTo>
                  <a:lnTo>
                    <a:pt x="458" y="82"/>
                  </a:lnTo>
                  <a:lnTo>
                    <a:pt x="445" y="88"/>
                  </a:lnTo>
                  <a:lnTo>
                    <a:pt x="436" y="92"/>
                  </a:lnTo>
                  <a:lnTo>
                    <a:pt x="426" y="92"/>
                  </a:lnTo>
                  <a:lnTo>
                    <a:pt x="418" y="98"/>
                  </a:lnTo>
                  <a:lnTo>
                    <a:pt x="393" y="98"/>
                  </a:lnTo>
                  <a:lnTo>
                    <a:pt x="385" y="88"/>
                  </a:lnTo>
                  <a:lnTo>
                    <a:pt x="372" y="77"/>
                  </a:lnTo>
                  <a:lnTo>
                    <a:pt x="359" y="88"/>
                  </a:lnTo>
                  <a:lnTo>
                    <a:pt x="348" y="98"/>
                  </a:lnTo>
                  <a:lnTo>
                    <a:pt x="338" y="98"/>
                  </a:lnTo>
                  <a:lnTo>
                    <a:pt x="317" y="77"/>
                  </a:lnTo>
                  <a:lnTo>
                    <a:pt x="312" y="81"/>
                  </a:lnTo>
                  <a:lnTo>
                    <a:pt x="299" y="81"/>
                  </a:lnTo>
                  <a:lnTo>
                    <a:pt x="291" y="92"/>
                  </a:lnTo>
                  <a:lnTo>
                    <a:pt x="273" y="88"/>
                  </a:lnTo>
                  <a:lnTo>
                    <a:pt x="254" y="88"/>
                  </a:lnTo>
                  <a:lnTo>
                    <a:pt x="247" y="82"/>
                  </a:lnTo>
                  <a:lnTo>
                    <a:pt x="236" y="77"/>
                  </a:lnTo>
                  <a:lnTo>
                    <a:pt x="218" y="81"/>
                  </a:lnTo>
                  <a:lnTo>
                    <a:pt x="200" y="92"/>
                  </a:lnTo>
                  <a:lnTo>
                    <a:pt x="189" y="88"/>
                  </a:lnTo>
                  <a:lnTo>
                    <a:pt x="171" y="82"/>
                  </a:lnTo>
                  <a:lnTo>
                    <a:pt x="150" y="75"/>
                  </a:lnTo>
                  <a:lnTo>
                    <a:pt x="132" y="75"/>
                  </a:lnTo>
                  <a:lnTo>
                    <a:pt x="98" y="65"/>
                  </a:lnTo>
                  <a:lnTo>
                    <a:pt x="74" y="60"/>
                  </a:lnTo>
                  <a:lnTo>
                    <a:pt x="59" y="58"/>
                  </a:lnTo>
                  <a:lnTo>
                    <a:pt x="37" y="54"/>
                  </a:lnTo>
                  <a:lnTo>
                    <a:pt x="21" y="43"/>
                  </a:lnTo>
                  <a:lnTo>
                    <a:pt x="8" y="39"/>
                  </a:lnTo>
                  <a:lnTo>
                    <a:pt x="3" y="37"/>
                  </a:lnTo>
                  <a:lnTo>
                    <a:pt x="0" y="31"/>
                  </a:lnTo>
                  <a:lnTo>
                    <a:pt x="0" y="0"/>
                  </a:lnTo>
                </a:path>
              </a:pathLst>
            </a:custGeom>
            <a:solidFill>
              <a:srgbClr val="FFFF99"/>
            </a:solidFill>
            <a:ln w="12700" cap="rnd" cmpd="sng">
              <a:solidFill>
                <a:schemeClr val="bg2"/>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6" name="Freeform 14">
              <a:extLst>
                <a:ext uri="{FF2B5EF4-FFF2-40B4-BE49-F238E27FC236}">
                  <a16:creationId xmlns:a16="http://schemas.microsoft.com/office/drawing/2014/main" id="{7366D967-F812-47E7-AD58-68C875E868A4}"/>
                </a:ext>
              </a:extLst>
            </p:cNvPr>
            <p:cNvSpPr>
              <a:spLocks/>
            </p:cNvSpPr>
            <p:nvPr/>
          </p:nvSpPr>
          <p:spPr bwMode="auto">
            <a:xfrm>
              <a:off x="3810" y="2781"/>
              <a:ext cx="243" cy="188"/>
            </a:xfrm>
            <a:custGeom>
              <a:avLst/>
              <a:gdLst>
                <a:gd name="T0" fmla="*/ 116 w 243"/>
                <a:gd name="T1" fmla="*/ 2 h 188"/>
                <a:gd name="T2" fmla="*/ 201 w 243"/>
                <a:gd name="T3" fmla="*/ 0 h 188"/>
                <a:gd name="T4" fmla="*/ 216 w 243"/>
                <a:gd name="T5" fmla="*/ 22 h 188"/>
                <a:gd name="T6" fmla="*/ 193 w 243"/>
                <a:gd name="T7" fmla="*/ 37 h 188"/>
                <a:gd name="T8" fmla="*/ 186 w 243"/>
                <a:gd name="T9" fmla="*/ 49 h 188"/>
                <a:gd name="T10" fmla="*/ 170 w 243"/>
                <a:gd name="T11" fmla="*/ 60 h 188"/>
                <a:gd name="T12" fmla="*/ 149 w 243"/>
                <a:gd name="T13" fmla="*/ 64 h 188"/>
                <a:gd name="T14" fmla="*/ 128 w 243"/>
                <a:gd name="T15" fmla="*/ 58 h 188"/>
                <a:gd name="T16" fmla="*/ 105 w 243"/>
                <a:gd name="T17" fmla="*/ 37 h 188"/>
                <a:gd name="T18" fmla="*/ 76 w 243"/>
                <a:gd name="T19" fmla="*/ 37 h 188"/>
                <a:gd name="T20" fmla="*/ 74 w 243"/>
                <a:gd name="T21" fmla="*/ 64 h 188"/>
                <a:gd name="T22" fmla="*/ 76 w 243"/>
                <a:gd name="T23" fmla="*/ 81 h 188"/>
                <a:gd name="T24" fmla="*/ 105 w 243"/>
                <a:gd name="T25" fmla="*/ 70 h 188"/>
                <a:gd name="T26" fmla="*/ 125 w 243"/>
                <a:gd name="T27" fmla="*/ 75 h 188"/>
                <a:gd name="T28" fmla="*/ 121 w 243"/>
                <a:gd name="T29" fmla="*/ 92 h 188"/>
                <a:gd name="T30" fmla="*/ 116 w 243"/>
                <a:gd name="T31" fmla="*/ 104 h 188"/>
                <a:gd name="T32" fmla="*/ 121 w 243"/>
                <a:gd name="T33" fmla="*/ 121 h 188"/>
                <a:gd name="T34" fmla="*/ 134 w 243"/>
                <a:gd name="T35" fmla="*/ 132 h 188"/>
                <a:gd name="T36" fmla="*/ 128 w 243"/>
                <a:gd name="T37" fmla="*/ 153 h 188"/>
                <a:gd name="T38" fmla="*/ 121 w 243"/>
                <a:gd name="T39" fmla="*/ 175 h 188"/>
                <a:gd name="T40" fmla="*/ 100 w 243"/>
                <a:gd name="T41" fmla="*/ 181 h 188"/>
                <a:gd name="T42" fmla="*/ 90 w 243"/>
                <a:gd name="T43" fmla="*/ 170 h 188"/>
                <a:gd name="T44" fmla="*/ 79 w 243"/>
                <a:gd name="T45" fmla="*/ 142 h 188"/>
                <a:gd name="T46" fmla="*/ 79 w 243"/>
                <a:gd name="T47" fmla="*/ 116 h 188"/>
                <a:gd name="T48" fmla="*/ 51 w 243"/>
                <a:gd name="T49" fmla="*/ 116 h 188"/>
                <a:gd name="T50" fmla="*/ 34 w 243"/>
                <a:gd name="T51" fmla="*/ 120 h 188"/>
                <a:gd name="T52" fmla="*/ 56 w 243"/>
                <a:gd name="T53" fmla="*/ 132 h 188"/>
                <a:gd name="T54" fmla="*/ 68 w 243"/>
                <a:gd name="T55" fmla="*/ 149 h 188"/>
                <a:gd name="T56" fmla="*/ 58 w 243"/>
                <a:gd name="T57" fmla="*/ 171 h 188"/>
                <a:gd name="T58" fmla="*/ 40 w 243"/>
                <a:gd name="T59" fmla="*/ 187 h 188"/>
                <a:gd name="T60" fmla="*/ 40 w 243"/>
                <a:gd name="T61" fmla="*/ 170 h 188"/>
                <a:gd name="T62" fmla="*/ 29 w 243"/>
                <a:gd name="T63" fmla="*/ 149 h 188"/>
                <a:gd name="T64" fmla="*/ 11 w 243"/>
                <a:gd name="T65" fmla="*/ 132 h 188"/>
                <a:gd name="T66" fmla="*/ 1 w 243"/>
                <a:gd name="T67" fmla="*/ 109 h 188"/>
                <a:gd name="T68" fmla="*/ 21 w 243"/>
                <a:gd name="T69" fmla="*/ 87 h 188"/>
                <a:gd name="T70" fmla="*/ 34 w 243"/>
                <a:gd name="T71" fmla="*/ 58 h 188"/>
                <a:gd name="T72" fmla="*/ 35 w 243"/>
                <a:gd name="T73" fmla="*/ 39 h 188"/>
                <a:gd name="T74" fmla="*/ 34 w 243"/>
                <a:gd name="T75" fmla="*/ 22 h 18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243" h="188">
                  <a:moveTo>
                    <a:pt x="58" y="0"/>
                  </a:moveTo>
                  <a:lnTo>
                    <a:pt x="116" y="2"/>
                  </a:lnTo>
                  <a:lnTo>
                    <a:pt x="172" y="2"/>
                  </a:lnTo>
                  <a:lnTo>
                    <a:pt x="201" y="0"/>
                  </a:lnTo>
                  <a:lnTo>
                    <a:pt x="242" y="17"/>
                  </a:lnTo>
                  <a:lnTo>
                    <a:pt x="216" y="22"/>
                  </a:lnTo>
                  <a:lnTo>
                    <a:pt x="201" y="31"/>
                  </a:lnTo>
                  <a:lnTo>
                    <a:pt x="193" y="37"/>
                  </a:lnTo>
                  <a:lnTo>
                    <a:pt x="186" y="43"/>
                  </a:lnTo>
                  <a:lnTo>
                    <a:pt x="186" y="49"/>
                  </a:lnTo>
                  <a:lnTo>
                    <a:pt x="186" y="58"/>
                  </a:lnTo>
                  <a:lnTo>
                    <a:pt x="170" y="60"/>
                  </a:lnTo>
                  <a:lnTo>
                    <a:pt x="154" y="60"/>
                  </a:lnTo>
                  <a:lnTo>
                    <a:pt x="149" y="64"/>
                  </a:lnTo>
                  <a:lnTo>
                    <a:pt x="134" y="64"/>
                  </a:lnTo>
                  <a:lnTo>
                    <a:pt x="128" y="58"/>
                  </a:lnTo>
                  <a:lnTo>
                    <a:pt x="116" y="47"/>
                  </a:lnTo>
                  <a:lnTo>
                    <a:pt x="105" y="37"/>
                  </a:lnTo>
                  <a:lnTo>
                    <a:pt x="82" y="37"/>
                  </a:lnTo>
                  <a:lnTo>
                    <a:pt x="76" y="37"/>
                  </a:lnTo>
                  <a:lnTo>
                    <a:pt x="69" y="53"/>
                  </a:lnTo>
                  <a:lnTo>
                    <a:pt x="74" y="64"/>
                  </a:lnTo>
                  <a:lnTo>
                    <a:pt x="74" y="71"/>
                  </a:lnTo>
                  <a:lnTo>
                    <a:pt x="76" y="81"/>
                  </a:lnTo>
                  <a:lnTo>
                    <a:pt x="87" y="78"/>
                  </a:lnTo>
                  <a:lnTo>
                    <a:pt x="105" y="70"/>
                  </a:lnTo>
                  <a:lnTo>
                    <a:pt x="116" y="70"/>
                  </a:lnTo>
                  <a:lnTo>
                    <a:pt x="125" y="75"/>
                  </a:lnTo>
                  <a:lnTo>
                    <a:pt x="125" y="81"/>
                  </a:lnTo>
                  <a:lnTo>
                    <a:pt x="121" y="92"/>
                  </a:lnTo>
                  <a:lnTo>
                    <a:pt x="116" y="99"/>
                  </a:lnTo>
                  <a:lnTo>
                    <a:pt x="116" y="104"/>
                  </a:lnTo>
                  <a:lnTo>
                    <a:pt x="115" y="113"/>
                  </a:lnTo>
                  <a:lnTo>
                    <a:pt x="121" y="121"/>
                  </a:lnTo>
                  <a:lnTo>
                    <a:pt x="131" y="133"/>
                  </a:lnTo>
                  <a:lnTo>
                    <a:pt x="134" y="132"/>
                  </a:lnTo>
                  <a:lnTo>
                    <a:pt x="134" y="142"/>
                  </a:lnTo>
                  <a:lnTo>
                    <a:pt x="128" y="153"/>
                  </a:lnTo>
                  <a:lnTo>
                    <a:pt x="123" y="160"/>
                  </a:lnTo>
                  <a:lnTo>
                    <a:pt x="121" y="175"/>
                  </a:lnTo>
                  <a:lnTo>
                    <a:pt x="108" y="181"/>
                  </a:lnTo>
                  <a:lnTo>
                    <a:pt x="100" y="181"/>
                  </a:lnTo>
                  <a:lnTo>
                    <a:pt x="90" y="181"/>
                  </a:lnTo>
                  <a:lnTo>
                    <a:pt x="90" y="170"/>
                  </a:lnTo>
                  <a:lnTo>
                    <a:pt x="87" y="149"/>
                  </a:lnTo>
                  <a:lnTo>
                    <a:pt x="79" y="142"/>
                  </a:lnTo>
                  <a:lnTo>
                    <a:pt x="76" y="133"/>
                  </a:lnTo>
                  <a:lnTo>
                    <a:pt x="79" y="116"/>
                  </a:lnTo>
                  <a:lnTo>
                    <a:pt x="69" y="109"/>
                  </a:lnTo>
                  <a:lnTo>
                    <a:pt x="51" y="116"/>
                  </a:lnTo>
                  <a:lnTo>
                    <a:pt x="40" y="109"/>
                  </a:lnTo>
                  <a:lnTo>
                    <a:pt x="34" y="120"/>
                  </a:lnTo>
                  <a:lnTo>
                    <a:pt x="40" y="125"/>
                  </a:lnTo>
                  <a:lnTo>
                    <a:pt x="56" y="132"/>
                  </a:lnTo>
                  <a:lnTo>
                    <a:pt x="58" y="137"/>
                  </a:lnTo>
                  <a:lnTo>
                    <a:pt x="68" y="149"/>
                  </a:lnTo>
                  <a:lnTo>
                    <a:pt x="68" y="158"/>
                  </a:lnTo>
                  <a:lnTo>
                    <a:pt x="58" y="171"/>
                  </a:lnTo>
                  <a:lnTo>
                    <a:pt x="47" y="183"/>
                  </a:lnTo>
                  <a:lnTo>
                    <a:pt x="40" y="187"/>
                  </a:lnTo>
                  <a:lnTo>
                    <a:pt x="40" y="177"/>
                  </a:lnTo>
                  <a:lnTo>
                    <a:pt x="40" y="170"/>
                  </a:lnTo>
                  <a:lnTo>
                    <a:pt x="43" y="158"/>
                  </a:lnTo>
                  <a:lnTo>
                    <a:pt x="29" y="149"/>
                  </a:lnTo>
                  <a:lnTo>
                    <a:pt x="14" y="141"/>
                  </a:lnTo>
                  <a:lnTo>
                    <a:pt x="11" y="132"/>
                  </a:lnTo>
                  <a:lnTo>
                    <a:pt x="0" y="125"/>
                  </a:lnTo>
                  <a:lnTo>
                    <a:pt x="1" y="109"/>
                  </a:lnTo>
                  <a:lnTo>
                    <a:pt x="11" y="103"/>
                  </a:lnTo>
                  <a:lnTo>
                    <a:pt x="21" y="87"/>
                  </a:lnTo>
                  <a:lnTo>
                    <a:pt x="29" y="71"/>
                  </a:lnTo>
                  <a:lnTo>
                    <a:pt x="34" y="58"/>
                  </a:lnTo>
                  <a:lnTo>
                    <a:pt x="29" y="47"/>
                  </a:lnTo>
                  <a:lnTo>
                    <a:pt x="35" y="39"/>
                  </a:lnTo>
                  <a:lnTo>
                    <a:pt x="40" y="34"/>
                  </a:lnTo>
                  <a:lnTo>
                    <a:pt x="34" y="22"/>
                  </a:lnTo>
                  <a:lnTo>
                    <a:pt x="58" y="0"/>
                  </a:lnTo>
                </a:path>
              </a:pathLst>
            </a:custGeom>
            <a:solidFill>
              <a:srgbClr val="FFFF99"/>
            </a:solidFill>
            <a:ln w="12700" cap="rnd" cmpd="sng">
              <a:solidFill>
                <a:schemeClr val="bg2"/>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7" name="Freeform 15">
              <a:extLst>
                <a:ext uri="{FF2B5EF4-FFF2-40B4-BE49-F238E27FC236}">
                  <a16:creationId xmlns:a16="http://schemas.microsoft.com/office/drawing/2014/main" id="{DA59195F-6FF6-F0A6-3C0C-E6E88A6759B1}"/>
                </a:ext>
              </a:extLst>
            </p:cNvPr>
            <p:cNvSpPr>
              <a:spLocks/>
            </p:cNvSpPr>
            <p:nvPr/>
          </p:nvSpPr>
          <p:spPr bwMode="auto">
            <a:xfrm>
              <a:off x="3547" y="2697"/>
              <a:ext cx="273" cy="257"/>
            </a:xfrm>
            <a:custGeom>
              <a:avLst/>
              <a:gdLst>
                <a:gd name="T0" fmla="*/ 0 w 273"/>
                <a:gd name="T1" fmla="*/ 87 h 257"/>
                <a:gd name="T2" fmla="*/ 55 w 273"/>
                <a:gd name="T3" fmla="*/ 45 h 257"/>
                <a:gd name="T4" fmla="*/ 84 w 273"/>
                <a:gd name="T5" fmla="*/ 27 h 257"/>
                <a:gd name="T6" fmla="*/ 98 w 273"/>
                <a:gd name="T7" fmla="*/ 14 h 257"/>
                <a:gd name="T8" fmla="*/ 142 w 273"/>
                <a:gd name="T9" fmla="*/ 0 h 257"/>
                <a:gd name="T10" fmla="*/ 166 w 273"/>
                <a:gd name="T11" fmla="*/ 31 h 257"/>
                <a:gd name="T12" fmla="*/ 189 w 273"/>
                <a:gd name="T13" fmla="*/ 16 h 257"/>
                <a:gd name="T14" fmla="*/ 197 w 273"/>
                <a:gd name="T15" fmla="*/ 9 h 257"/>
                <a:gd name="T16" fmla="*/ 218 w 273"/>
                <a:gd name="T17" fmla="*/ 0 h 257"/>
                <a:gd name="T18" fmla="*/ 231 w 273"/>
                <a:gd name="T19" fmla="*/ 0 h 257"/>
                <a:gd name="T20" fmla="*/ 233 w 273"/>
                <a:gd name="T21" fmla="*/ 10 h 257"/>
                <a:gd name="T22" fmla="*/ 233 w 273"/>
                <a:gd name="T23" fmla="*/ 20 h 257"/>
                <a:gd name="T24" fmla="*/ 220 w 273"/>
                <a:gd name="T25" fmla="*/ 33 h 257"/>
                <a:gd name="T26" fmla="*/ 220 w 273"/>
                <a:gd name="T27" fmla="*/ 42 h 257"/>
                <a:gd name="T28" fmla="*/ 254 w 273"/>
                <a:gd name="T29" fmla="*/ 79 h 257"/>
                <a:gd name="T30" fmla="*/ 260 w 273"/>
                <a:gd name="T31" fmla="*/ 103 h 257"/>
                <a:gd name="T32" fmla="*/ 267 w 273"/>
                <a:gd name="T33" fmla="*/ 103 h 257"/>
                <a:gd name="T34" fmla="*/ 272 w 273"/>
                <a:gd name="T35" fmla="*/ 115 h 257"/>
                <a:gd name="T36" fmla="*/ 260 w 273"/>
                <a:gd name="T37" fmla="*/ 127 h 257"/>
                <a:gd name="T38" fmla="*/ 250 w 273"/>
                <a:gd name="T39" fmla="*/ 120 h 257"/>
                <a:gd name="T40" fmla="*/ 231 w 273"/>
                <a:gd name="T41" fmla="*/ 128 h 257"/>
                <a:gd name="T42" fmla="*/ 233 w 273"/>
                <a:gd name="T43" fmla="*/ 149 h 257"/>
                <a:gd name="T44" fmla="*/ 210 w 273"/>
                <a:gd name="T45" fmla="*/ 162 h 257"/>
                <a:gd name="T46" fmla="*/ 210 w 273"/>
                <a:gd name="T47" fmla="*/ 201 h 257"/>
                <a:gd name="T48" fmla="*/ 210 w 273"/>
                <a:gd name="T49" fmla="*/ 227 h 257"/>
                <a:gd name="T50" fmla="*/ 197 w 273"/>
                <a:gd name="T51" fmla="*/ 239 h 257"/>
                <a:gd name="T52" fmla="*/ 189 w 273"/>
                <a:gd name="T53" fmla="*/ 256 h 257"/>
                <a:gd name="T54" fmla="*/ 178 w 273"/>
                <a:gd name="T55" fmla="*/ 252 h 257"/>
                <a:gd name="T56" fmla="*/ 161 w 273"/>
                <a:gd name="T57" fmla="*/ 244 h 257"/>
                <a:gd name="T58" fmla="*/ 145 w 273"/>
                <a:gd name="T59" fmla="*/ 235 h 257"/>
                <a:gd name="T60" fmla="*/ 132 w 273"/>
                <a:gd name="T61" fmla="*/ 222 h 257"/>
                <a:gd name="T62" fmla="*/ 92 w 273"/>
                <a:gd name="T63" fmla="*/ 223 h 257"/>
                <a:gd name="T64" fmla="*/ 56 w 273"/>
                <a:gd name="T65" fmla="*/ 215 h 257"/>
                <a:gd name="T66" fmla="*/ 34 w 273"/>
                <a:gd name="T67" fmla="*/ 193 h 257"/>
                <a:gd name="T68" fmla="*/ 19 w 273"/>
                <a:gd name="T69" fmla="*/ 176 h 257"/>
                <a:gd name="T70" fmla="*/ 8 w 273"/>
                <a:gd name="T71" fmla="*/ 161 h 257"/>
                <a:gd name="T72" fmla="*/ 8 w 273"/>
                <a:gd name="T73" fmla="*/ 133 h 257"/>
                <a:gd name="T74" fmla="*/ 0 w 273"/>
                <a:gd name="T75" fmla="*/ 87 h 25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273" h="257">
                  <a:moveTo>
                    <a:pt x="0" y="87"/>
                  </a:moveTo>
                  <a:lnTo>
                    <a:pt x="55" y="45"/>
                  </a:lnTo>
                  <a:lnTo>
                    <a:pt x="84" y="27"/>
                  </a:lnTo>
                  <a:lnTo>
                    <a:pt x="98" y="14"/>
                  </a:lnTo>
                  <a:lnTo>
                    <a:pt x="142" y="0"/>
                  </a:lnTo>
                  <a:lnTo>
                    <a:pt x="166" y="31"/>
                  </a:lnTo>
                  <a:lnTo>
                    <a:pt x="189" y="16"/>
                  </a:lnTo>
                  <a:lnTo>
                    <a:pt x="197" y="9"/>
                  </a:lnTo>
                  <a:lnTo>
                    <a:pt x="218" y="0"/>
                  </a:lnTo>
                  <a:lnTo>
                    <a:pt x="231" y="0"/>
                  </a:lnTo>
                  <a:lnTo>
                    <a:pt x="233" y="10"/>
                  </a:lnTo>
                  <a:lnTo>
                    <a:pt x="233" y="20"/>
                  </a:lnTo>
                  <a:lnTo>
                    <a:pt x="220" y="33"/>
                  </a:lnTo>
                  <a:lnTo>
                    <a:pt x="220" y="42"/>
                  </a:lnTo>
                  <a:lnTo>
                    <a:pt x="254" y="79"/>
                  </a:lnTo>
                  <a:lnTo>
                    <a:pt x="260" y="103"/>
                  </a:lnTo>
                  <a:lnTo>
                    <a:pt x="267" y="103"/>
                  </a:lnTo>
                  <a:lnTo>
                    <a:pt x="272" y="115"/>
                  </a:lnTo>
                  <a:lnTo>
                    <a:pt x="260" y="127"/>
                  </a:lnTo>
                  <a:lnTo>
                    <a:pt x="250" y="120"/>
                  </a:lnTo>
                  <a:lnTo>
                    <a:pt x="231" y="128"/>
                  </a:lnTo>
                  <a:lnTo>
                    <a:pt x="233" y="149"/>
                  </a:lnTo>
                  <a:lnTo>
                    <a:pt x="210" y="162"/>
                  </a:lnTo>
                  <a:lnTo>
                    <a:pt x="210" y="201"/>
                  </a:lnTo>
                  <a:lnTo>
                    <a:pt x="210" y="227"/>
                  </a:lnTo>
                  <a:lnTo>
                    <a:pt x="197" y="239"/>
                  </a:lnTo>
                  <a:lnTo>
                    <a:pt x="189" y="256"/>
                  </a:lnTo>
                  <a:lnTo>
                    <a:pt x="178" y="252"/>
                  </a:lnTo>
                  <a:lnTo>
                    <a:pt x="161" y="244"/>
                  </a:lnTo>
                  <a:lnTo>
                    <a:pt x="145" y="235"/>
                  </a:lnTo>
                  <a:lnTo>
                    <a:pt x="132" y="222"/>
                  </a:lnTo>
                  <a:lnTo>
                    <a:pt x="92" y="223"/>
                  </a:lnTo>
                  <a:lnTo>
                    <a:pt x="56" y="215"/>
                  </a:lnTo>
                  <a:lnTo>
                    <a:pt x="34" y="193"/>
                  </a:lnTo>
                  <a:lnTo>
                    <a:pt x="19" y="176"/>
                  </a:lnTo>
                  <a:lnTo>
                    <a:pt x="8" y="161"/>
                  </a:lnTo>
                  <a:lnTo>
                    <a:pt x="8" y="133"/>
                  </a:lnTo>
                  <a:lnTo>
                    <a:pt x="0" y="87"/>
                  </a:lnTo>
                </a:path>
              </a:pathLst>
            </a:custGeom>
            <a:solidFill>
              <a:srgbClr val="FFFF99"/>
            </a:solidFill>
            <a:ln w="12700" cap="rnd" cmpd="sng">
              <a:solidFill>
                <a:schemeClr val="bg2"/>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8" name="Freeform 16">
              <a:extLst>
                <a:ext uri="{FF2B5EF4-FFF2-40B4-BE49-F238E27FC236}">
                  <a16:creationId xmlns:a16="http://schemas.microsoft.com/office/drawing/2014/main" id="{BA55F168-6D11-C6D0-42C5-F88F7E348068}"/>
                </a:ext>
              </a:extLst>
            </p:cNvPr>
            <p:cNvSpPr>
              <a:spLocks/>
            </p:cNvSpPr>
            <p:nvPr/>
          </p:nvSpPr>
          <p:spPr bwMode="auto">
            <a:xfrm>
              <a:off x="4128" y="2842"/>
              <a:ext cx="524" cy="246"/>
            </a:xfrm>
            <a:custGeom>
              <a:avLst/>
              <a:gdLst>
                <a:gd name="T0" fmla="*/ 45 w 524"/>
                <a:gd name="T1" fmla="*/ 2 h 246"/>
                <a:gd name="T2" fmla="*/ 102 w 524"/>
                <a:gd name="T3" fmla="*/ 39 h 246"/>
                <a:gd name="T4" fmla="*/ 108 w 524"/>
                <a:gd name="T5" fmla="*/ 56 h 246"/>
                <a:gd name="T6" fmla="*/ 144 w 524"/>
                <a:gd name="T7" fmla="*/ 49 h 246"/>
                <a:gd name="T8" fmla="*/ 161 w 524"/>
                <a:gd name="T9" fmla="*/ 55 h 246"/>
                <a:gd name="T10" fmla="*/ 179 w 524"/>
                <a:gd name="T11" fmla="*/ 39 h 246"/>
                <a:gd name="T12" fmla="*/ 210 w 524"/>
                <a:gd name="T13" fmla="*/ 31 h 246"/>
                <a:gd name="T14" fmla="*/ 278 w 524"/>
                <a:gd name="T15" fmla="*/ 49 h 246"/>
                <a:gd name="T16" fmla="*/ 320 w 524"/>
                <a:gd name="T17" fmla="*/ 70 h 246"/>
                <a:gd name="T18" fmla="*/ 352 w 524"/>
                <a:gd name="T19" fmla="*/ 83 h 246"/>
                <a:gd name="T20" fmla="*/ 406 w 524"/>
                <a:gd name="T21" fmla="*/ 116 h 246"/>
                <a:gd name="T22" fmla="*/ 412 w 524"/>
                <a:gd name="T23" fmla="*/ 133 h 246"/>
                <a:gd name="T24" fmla="*/ 440 w 524"/>
                <a:gd name="T25" fmla="*/ 149 h 246"/>
                <a:gd name="T26" fmla="*/ 459 w 524"/>
                <a:gd name="T27" fmla="*/ 154 h 246"/>
                <a:gd name="T28" fmla="*/ 484 w 524"/>
                <a:gd name="T29" fmla="*/ 183 h 246"/>
                <a:gd name="T30" fmla="*/ 501 w 524"/>
                <a:gd name="T31" fmla="*/ 200 h 246"/>
                <a:gd name="T32" fmla="*/ 505 w 524"/>
                <a:gd name="T33" fmla="*/ 245 h 246"/>
                <a:gd name="T34" fmla="*/ 482 w 524"/>
                <a:gd name="T35" fmla="*/ 245 h 246"/>
                <a:gd name="T36" fmla="*/ 466 w 524"/>
                <a:gd name="T37" fmla="*/ 235 h 246"/>
                <a:gd name="T38" fmla="*/ 412 w 524"/>
                <a:gd name="T39" fmla="*/ 192 h 246"/>
                <a:gd name="T40" fmla="*/ 359 w 524"/>
                <a:gd name="T41" fmla="*/ 192 h 246"/>
                <a:gd name="T42" fmla="*/ 343 w 524"/>
                <a:gd name="T43" fmla="*/ 207 h 246"/>
                <a:gd name="T44" fmla="*/ 328 w 524"/>
                <a:gd name="T45" fmla="*/ 216 h 246"/>
                <a:gd name="T46" fmla="*/ 296 w 524"/>
                <a:gd name="T47" fmla="*/ 227 h 246"/>
                <a:gd name="T48" fmla="*/ 265 w 524"/>
                <a:gd name="T49" fmla="*/ 221 h 246"/>
                <a:gd name="T50" fmla="*/ 239 w 524"/>
                <a:gd name="T51" fmla="*/ 221 h 246"/>
                <a:gd name="T52" fmla="*/ 208 w 524"/>
                <a:gd name="T53" fmla="*/ 166 h 246"/>
                <a:gd name="T54" fmla="*/ 168 w 524"/>
                <a:gd name="T55" fmla="*/ 116 h 246"/>
                <a:gd name="T56" fmla="*/ 121 w 524"/>
                <a:gd name="T57" fmla="*/ 99 h 246"/>
                <a:gd name="T58" fmla="*/ 77 w 524"/>
                <a:gd name="T59" fmla="*/ 95 h 246"/>
                <a:gd name="T60" fmla="*/ 34 w 524"/>
                <a:gd name="T61" fmla="*/ 78 h 246"/>
                <a:gd name="T62" fmla="*/ 37 w 524"/>
                <a:gd name="T63" fmla="*/ 26 h 24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24" h="246">
                  <a:moveTo>
                    <a:pt x="0" y="0"/>
                  </a:moveTo>
                  <a:lnTo>
                    <a:pt x="45" y="2"/>
                  </a:lnTo>
                  <a:lnTo>
                    <a:pt x="84" y="5"/>
                  </a:lnTo>
                  <a:lnTo>
                    <a:pt x="102" y="39"/>
                  </a:lnTo>
                  <a:lnTo>
                    <a:pt x="103" y="51"/>
                  </a:lnTo>
                  <a:lnTo>
                    <a:pt x="108" y="56"/>
                  </a:lnTo>
                  <a:lnTo>
                    <a:pt x="121" y="49"/>
                  </a:lnTo>
                  <a:lnTo>
                    <a:pt x="144" y="49"/>
                  </a:lnTo>
                  <a:lnTo>
                    <a:pt x="153" y="56"/>
                  </a:lnTo>
                  <a:lnTo>
                    <a:pt x="161" y="55"/>
                  </a:lnTo>
                  <a:lnTo>
                    <a:pt x="178" y="39"/>
                  </a:lnTo>
                  <a:lnTo>
                    <a:pt x="179" y="39"/>
                  </a:lnTo>
                  <a:lnTo>
                    <a:pt x="195" y="31"/>
                  </a:lnTo>
                  <a:lnTo>
                    <a:pt x="210" y="31"/>
                  </a:lnTo>
                  <a:lnTo>
                    <a:pt x="257" y="49"/>
                  </a:lnTo>
                  <a:lnTo>
                    <a:pt x="278" y="49"/>
                  </a:lnTo>
                  <a:lnTo>
                    <a:pt x="299" y="64"/>
                  </a:lnTo>
                  <a:lnTo>
                    <a:pt x="320" y="70"/>
                  </a:lnTo>
                  <a:lnTo>
                    <a:pt x="336" y="82"/>
                  </a:lnTo>
                  <a:lnTo>
                    <a:pt x="352" y="83"/>
                  </a:lnTo>
                  <a:lnTo>
                    <a:pt x="390" y="95"/>
                  </a:lnTo>
                  <a:lnTo>
                    <a:pt x="406" y="116"/>
                  </a:lnTo>
                  <a:lnTo>
                    <a:pt x="417" y="128"/>
                  </a:lnTo>
                  <a:lnTo>
                    <a:pt x="412" y="133"/>
                  </a:lnTo>
                  <a:lnTo>
                    <a:pt x="427" y="145"/>
                  </a:lnTo>
                  <a:lnTo>
                    <a:pt x="440" y="149"/>
                  </a:lnTo>
                  <a:lnTo>
                    <a:pt x="446" y="150"/>
                  </a:lnTo>
                  <a:lnTo>
                    <a:pt x="459" y="154"/>
                  </a:lnTo>
                  <a:lnTo>
                    <a:pt x="484" y="171"/>
                  </a:lnTo>
                  <a:lnTo>
                    <a:pt x="484" y="183"/>
                  </a:lnTo>
                  <a:lnTo>
                    <a:pt x="498" y="195"/>
                  </a:lnTo>
                  <a:lnTo>
                    <a:pt x="501" y="200"/>
                  </a:lnTo>
                  <a:lnTo>
                    <a:pt x="523" y="224"/>
                  </a:lnTo>
                  <a:lnTo>
                    <a:pt x="505" y="245"/>
                  </a:lnTo>
                  <a:lnTo>
                    <a:pt x="498" y="245"/>
                  </a:lnTo>
                  <a:lnTo>
                    <a:pt x="482" y="245"/>
                  </a:lnTo>
                  <a:lnTo>
                    <a:pt x="474" y="235"/>
                  </a:lnTo>
                  <a:lnTo>
                    <a:pt x="466" y="235"/>
                  </a:lnTo>
                  <a:lnTo>
                    <a:pt x="458" y="239"/>
                  </a:lnTo>
                  <a:lnTo>
                    <a:pt x="412" y="192"/>
                  </a:lnTo>
                  <a:lnTo>
                    <a:pt x="388" y="195"/>
                  </a:lnTo>
                  <a:lnTo>
                    <a:pt x="359" y="192"/>
                  </a:lnTo>
                  <a:lnTo>
                    <a:pt x="352" y="199"/>
                  </a:lnTo>
                  <a:lnTo>
                    <a:pt x="343" y="207"/>
                  </a:lnTo>
                  <a:lnTo>
                    <a:pt x="341" y="200"/>
                  </a:lnTo>
                  <a:lnTo>
                    <a:pt x="328" y="216"/>
                  </a:lnTo>
                  <a:lnTo>
                    <a:pt x="310" y="235"/>
                  </a:lnTo>
                  <a:lnTo>
                    <a:pt x="296" y="227"/>
                  </a:lnTo>
                  <a:lnTo>
                    <a:pt x="278" y="221"/>
                  </a:lnTo>
                  <a:lnTo>
                    <a:pt x="265" y="221"/>
                  </a:lnTo>
                  <a:lnTo>
                    <a:pt x="247" y="216"/>
                  </a:lnTo>
                  <a:lnTo>
                    <a:pt x="239" y="221"/>
                  </a:lnTo>
                  <a:lnTo>
                    <a:pt x="228" y="192"/>
                  </a:lnTo>
                  <a:lnTo>
                    <a:pt x="208" y="166"/>
                  </a:lnTo>
                  <a:lnTo>
                    <a:pt x="186" y="133"/>
                  </a:lnTo>
                  <a:lnTo>
                    <a:pt x="168" y="116"/>
                  </a:lnTo>
                  <a:lnTo>
                    <a:pt x="153" y="99"/>
                  </a:lnTo>
                  <a:lnTo>
                    <a:pt x="121" y="99"/>
                  </a:lnTo>
                  <a:lnTo>
                    <a:pt x="92" y="107"/>
                  </a:lnTo>
                  <a:lnTo>
                    <a:pt x="77" y="95"/>
                  </a:lnTo>
                  <a:lnTo>
                    <a:pt x="50" y="87"/>
                  </a:lnTo>
                  <a:lnTo>
                    <a:pt x="34" y="78"/>
                  </a:lnTo>
                  <a:lnTo>
                    <a:pt x="34" y="43"/>
                  </a:lnTo>
                  <a:lnTo>
                    <a:pt x="37" y="26"/>
                  </a:lnTo>
                  <a:lnTo>
                    <a:pt x="0" y="0"/>
                  </a:lnTo>
                </a:path>
              </a:pathLst>
            </a:custGeom>
            <a:solidFill>
              <a:srgbClr val="FFFF99"/>
            </a:solidFill>
            <a:ln w="12700" cap="rnd" cmpd="sng">
              <a:solidFill>
                <a:schemeClr val="bg2"/>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29" name="Freeform 17">
              <a:extLst>
                <a:ext uri="{FF2B5EF4-FFF2-40B4-BE49-F238E27FC236}">
                  <a16:creationId xmlns:a16="http://schemas.microsoft.com/office/drawing/2014/main" id="{D207D4E5-F223-2E11-63BB-82E3B5DE8C6E}"/>
                </a:ext>
              </a:extLst>
            </p:cNvPr>
            <p:cNvSpPr>
              <a:spLocks/>
            </p:cNvSpPr>
            <p:nvPr/>
          </p:nvSpPr>
          <p:spPr bwMode="auto">
            <a:xfrm>
              <a:off x="3160" y="2669"/>
              <a:ext cx="315" cy="322"/>
            </a:xfrm>
            <a:custGeom>
              <a:avLst/>
              <a:gdLst>
                <a:gd name="T0" fmla="*/ 0 w 315"/>
                <a:gd name="T1" fmla="*/ 9 h 322"/>
                <a:gd name="T2" fmla="*/ 32 w 315"/>
                <a:gd name="T3" fmla="*/ 0 h 322"/>
                <a:gd name="T4" fmla="*/ 67 w 315"/>
                <a:gd name="T5" fmla="*/ 14 h 322"/>
                <a:gd name="T6" fmla="*/ 74 w 315"/>
                <a:gd name="T7" fmla="*/ 28 h 322"/>
                <a:gd name="T8" fmla="*/ 74 w 315"/>
                <a:gd name="T9" fmla="*/ 33 h 322"/>
                <a:gd name="T10" fmla="*/ 83 w 315"/>
                <a:gd name="T11" fmla="*/ 37 h 322"/>
                <a:gd name="T12" fmla="*/ 83 w 315"/>
                <a:gd name="T13" fmla="*/ 43 h 322"/>
                <a:gd name="T14" fmla="*/ 93 w 315"/>
                <a:gd name="T15" fmla="*/ 45 h 322"/>
                <a:gd name="T16" fmla="*/ 93 w 315"/>
                <a:gd name="T17" fmla="*/ 58 h 322"/>
                <a:gd name="T18" fmla="*/ 132 w 315"/>
                <a:gd name="T19" fmla="*/ 92 h 322"/>
                <a:gd name="T20" fmla="*/ 136 w 315"/>
                <a:gd name="T21" fmla="*/ 92 h 322"/>
                <a:gd name="T22" fmla="*/ 143 w 315"/>
                <a:gd name="T23" fmla="*/ 100 h 322"/>
                <a:gd name="T24" fmla="*/ 149 w 315"/>
                <a:gd name="T25" fmla="*/ 110 h 322"/>
                <a:gd name="T26" fmla="*/ 156 w 315"/>
                <a:gd name="T27" fmla="*/ 110 h 322"/>
                <a:gd name="T28" fmla="*/ 181 w 315"/>
                <a:gd name="T29" fmla="*/ 121 h 322"/>
                <a:gd name="T30" fmla="*/ 231 w 315"/>
                <a:gd name="T31" fmla="*/ 127 h 322"/>
                <a:gd name="T32" fmla="*/ 233 w 315"/>
                <a:gd name="T33" fmla="*/ 169 h 322"/>
                <a:gd name="T34" fmla="*/ 246 w 315"/>
                <a:gd name="T35" fmla="*/ 172 h 322"/>
                <a:gd name="T36" fmla="*/ 244 w 315"/>
                <a:gd name="T37" fmla="*/ 186 h 322"/>
                <a:gd name="T38" fmla="*/ 273 w 315"/>
                <a:gd name="T39" fmla="*/ 206 h 322"/>
                <a:gd name="T40" fmla="*/ 297 w 315"/>
                <a:gd name="T41" fmla="*/ 215 h 322"/>
                <a:gd name="T42" fmla="*/ 297 w 315"/>
                <a:gd name="T43" fmla="*/ 283 h 322"/>
                <a:gd name="T44" fmla="*/ 314 w 315"/>
                <a:gd name="T45" fmla="*/ 309 h 322"/>
                <a:gd name="T46" fmla="*/ 304 w 315"/>
                <a:gd name="T47" fmla="*/ 317 h 322"/>
                <a:gd name="T48" fmla="*/ 286 w 315"/>
                <a:gd name="T49" fmla="*/ 321 h 322"/>
                <a:gd name="T50" fmla="*/ 283 w 315"/>
                <a:gd name="T51" fmla="*/ 297 h 322"/>
                <a:gd name="T52" fmla="*/ 256 w 315"/>
                <a:gd name="T53" fmla="*/ 321 h 322"/>
                <a:gd name="T54" fmla="*/ 233 w 315"/>
                <a:gd name="T55" fmla="*/ 287 h 322"/>
                <a:gd name="T56" fmla="*/ 223 w 315"/>
                <a:gd name="T57" fmla="*/ 262 h 322"/>
                <a:gd name="T58" fmla="*/ 186 w 315"/>
                <a:gd name="T59" fmla="*/ 230 h 322"/>
                <a:gd name="T60" fmla="*/ 180 w 315"/>
                <a:gd name="T61" fmla="*/ 230 h 322"/>
                <a:gd name="T62" fmla="*/ 148 w 315"/>
                <a:gd name="T63" fmla="*/ 211 h 322"/>
                <a:gd name="T64" fmla="*/ 140 w 315"/>
                <a:gd name="T65" fmla="*/ 194 h 322"/>
                <a:gd name="T66" fmla="*/ 140 w 315"/>
                <a:gd name="T67" fmla="*/ 182 h 322"/>
                <a:gd name="T68" fmla="*/ 114 w 315"/>
                <a:gd name="T69" fmla="*/ 139 h 322"/>
                <a:gd name="T70" fmla="*/ 103 w 315"/>
                <a:gd name="T71" fmla="*/ 110 h 322"/>
                <a:gd name="T72" fmla="*/ 72 w 315"/>
                <a:gd name="T73" fmla="*/ 83 h 322"/>
                <a:gd name="T74" fmla="*/ 27 w 315"/>
                <a:gd name="T75" fmla="*/ 43 h 322"/>
                <a:gd name="T76" fmla="*/ 0 w 315"/>
                <a:gd name="T77" fmla="*/ 9 h 32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315" h="322">
                  <a:moveTo>
                    <a:pt x="0" y="9"/>
                  </a:moveTo>
                  <a:lnTo>
                    <a:pt x="32" y="0"/>
                  </a:lnTo>
                  <a:lnTo>
                    <a:pt x="67" y="14"/>
                  </a:lnTo>
                  <a:lnTo>
                    <a:pt x="74" y="28"/>
                  </a:lnTo>
                  <a:lnTo>
                    <a:pt x="74" y="33"/>
                  </a:lnTo>
                  <a:lnTo>
                    <a:pt x="83" y="37"/>
                  </a:lnTo>
                  <a:lnTo>
                    <a:pt x="83" y="43"/>
                  </a:lnTo>
                  <a:lnTo>
                    <a:pt x="93" y="45"/>
                  </a:lnTo>
                  <a:lnTo>
                    <a:pt x="93" y="58"/>
                  </a:lnTo>
                  <a:lnTo>
                    <a:pt x="132" y="92"/>
                  </a:lnTo>
                  <a:lnTo>
                    <a:pt x="136" y="92"/>
                  </a:lnTo>
                  <a:lnTo>
                    <a:pt x="143" y="100"/>
                  </a:lnTo>
                  <a:lnTo>
                    <a:pt x="149" y="110"/>
                  </a:lnTo>
                  <a:lnTo>
                    <a:pt x="156" y="110"/>
                  </a:lnTo>
                  <a:lnTo>
                    <a:pt x="181" y="121"/>
                  </a:lnTo>
                  <a:lnTo>
                    <a:pt x="231" y="127"/>
                  </a:lnTo>
                  <a:lnTo>
                    <a:pt x="233" y="169"/>
                  </a:lnTo>
                  <a:lnTo>
                    <a:pt x="246" y="172"/>
                  </a:lnTo>
                  <a:lnTo>
                    <a:pt x="244" y="186"/>
                  </a:lnTo>
                  <a:lnTo>
                    <a:pt x="273" y="206"/>
                  </a:lnTo>
                  <a:lnTo>
                    <a:pt x="297" y="215"/>
                  </a:lnTo>
                  <a:lnTo>
                    <a:pt x="297" y="283"/>
                  </a:lnTo>
                  <a:lnTo>
                    <a:pt x="314" y="309"/>
                  </a:lnTo>
                  <a:lnTo>
                    <a:pt x="304" y="317"/>
                  </a:lnTo>
                  <a:lnTo>
                    <a:pt x="286" y="321"/>
                  </a:lnTo>
                  <a:lnTo>
                    <a:pt x="283" y="297"/>
                  </a:lnTo>
                  <a:lnTo>
                    <a:pt x="256" y="321"/>
                  </a:lnTo>
                  <a:lnTo>
                    <a:pt x="233" y="287"/>
                  </a:lnTo>
                  <a:lnTo>
                    <a:pt x="223" y="262"/>
                  </a:lnTo>
                  <a:lnTo>
                    <a:pt x="186" y="230"/>
                  </a:lnTo>
                  <a:lnTo>
                    <a:pt x="180" y="230"/>
                  </a:lnTo>
                  <a:lnTo>
                    <a:pt x="148" y="211"/>
                  </a:lnTo>
                  <a:lnTo>
                    <a:pt x="140" y="194"/>
                  </a:lnTo>
                  <a:lnTo>
                    <a:pt x="140" y="182"/>
                  </a:lnTo>
                  <a:lnTo>
                    <a:pt x="114" y="139"/>
                  </a:lnTo>
                  <a:lnTo>
                    <a:pt x="103" y="110"/>
                  </a:lnTo>
                  <a:lnTo>
                    <a:pt x="72" y="83"/>
                  </a:lnTo>
                  <a:lnTo>
                    <a:pt x="27" y="43"/>
                  </a:lnTo>
                  <a:lnTo>
                    <a:pt x="0" y="9"/>
                  </a:lnTo>
                </a:path>
              </a:pathLst>
            </a:custGeom>
            <a:solidFill>
              <a:srgbClr val="FFFF99"/>
            </a:solidFill>
            <a:ln w="12700" cap="rnd" cmpd="sng">
              <a:solidFill>
                <a:schemeClr val="bg2"/>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30" name="Freeform 18">
              <a:extLst>
                <a:ext uri="{FF2B5EF4-FFF2-40B4-BE49-F238E27FC236}">
                  <a16:creationId xmlns:a16="http://schemas.microsoft.com/office/drawing/2014/main" id="{58A285C5-9531-5347-BD5F-CD2BD67B4952}"/>
                </a:ext>
              </a:extLst>
            </p:cNvPr>
            <p:cNvSpPr>
              <a:spLocks/>
            </p:cNvSpPr>
            <p:nvPr/>
          </p:nvSpPr>
          <p:spPr bwMode="auto">
            <a:xfrm>
              <a:off x="3722" y="2318"/>
              <a:ext cx="305" cy="358"/>
            </a:xfrm>
            <a:custGeom>
              <a:avLst/>
              <a:gdLst>
                <a:gd name="T0" fmla="*/ 19 w 305"/>
                <a:gd name="T1" fmla="*/ 0 h 358"/>
                <a:gd name="T2" fmla="*/ 45 w 305"/>
                <a:gd name="T3" fmla="*/ 0 h 358"/>
                <a:gd name="T4" fmla="*/ 74 w 305"/>
                <a:gd name="T5" fmla="*/ 37 h 358"/>
                <a:gd name="T6" fmla="*/ 69 w 305"/>
                <a:gd name="T7" fmla="*/ 71 h 358"/>
                <a:gd name="T8" fmla="*/ 86 w 305"/>
                <a:gd name="T9" fmla="*/ 83 h 358"/>
                <a:gd name="T10" fmla="*/ 97 w 305"/>
                <a:gd name="T11" fmla="*/ 106 h 358"/>
                <a:gd name="T12" fmla="*/ 117 w 305"/>
                <a:gd name="T13" fmla="*/ 118 h 358"/>
                <a:gd name="T14" fmla="*/ 139 w 305"/>
                <a:gd name="T15" fmla="*/ 121 h 358"/>
                <a:gd name="T16" fmla="*/ 173 w 305"/>
                <a:gd name="T17" fmla="*/ 139 h 358"/>
                <a:gd name="T18" fmla="*/ 198 w 305"/>
                <a:gd name="T19" fmla="*/ 161 h 358"/>
                <a:gd name="T20" fmla="*/ 203 w 305"/>
                <a:gd name="T21" fmla="*/ 161 h 358"/>
                <a:gd name="T22" fmla="*/ 234 w 305"/>
                <a:gd name="T23" fmla="*/ 179 h 358"/>
                <a:gd name="T24" fmla="*/ 234 w 305"/>
                <a:gd name="T25" fmla="*/ 222 h 358"/>
                <a:gd name="T26" fmla="*/ 243 w 305"/>
                <a:gd name="T27" fmla="*/ 243 h 358"/>
                <a:gd name="T28" fmla="*/ 250 w 305"/>
                <a:gd name="T29" fmla="*/ 255 h 358"/>
                <a:gd name="T30" fmla="*/ 263 w 305"/>
                <a:gd name="T31" fmla="*/ 267 h 358"/>
                <a:gd name="T32" fmla="*/ 273 w 305"/>
                <a:gd name="T33" fmla="*/ 280 h 358"/>
                <a:gd name="T34" fmla="*/ 281 w 305"/>
                <a:gd name="T35" fmla="*/ 299 h 358"/>
                <a:gd name="T36" fmla="*/ 304 w 305"/>
                <a:gd name="T37" fmla="*/ 312 h 358"/>
                <a:gd name="T38" fmla="*/ 300 w 305"/>
                <a:gd name="T39" fmla="*/ 329 h 358"/>
                <a:gd name="T40" fmla="*/ 277 w 305"/>
                <a:gd name="T41" fmla="*/ 333 h 358"/>
                <a:gd name="T42" fmla="*/ 268 w 305"/>
                <a:gd name="T43" fmla="*/ 319 h 358"/>
                <a:gd name="T44" fmla="*/ 250 w 305"/>
                <a:gd name="T45" fmla="*/ 319 h 358"/>
                <a:gd name="T46" fmla="*/ 250 w 305"/>
                <a:gd name="T47" fmla="*/ 357 h 358"/>
                <a:gd name="T48" fmla="*/ 237 w 305"/>
                <a:gd name="T49" fmla="*/ 357 h 358"/>
                <a:gd name="T50" fmla="*/ 219 w 305"/>
                <a:gd name="T51" fmla="*/ 340 h 358"/>
                <a:gd name="T52" fmla="*/ 206 w 305"/>
                <a:gd name="T53" fmla="*/ 329 h 358"/>
                <a:gd name="T54" fmla="*/ 206 w 305"/>
                <a:gd name="T55" fmla="*/ 311 h 358"/>
                <a:gd name="T56" fmla="*/ 180 w 305"/>
                <a:gd name="T57" fmla="*/ 311 h 358"/>
                <a:gd name="T58" fmla="*/ 172 w 305"/>
                <a:gd name="T59" fmla="*/ 329 h 358"/>
                <a:gd name="T60" fmla="*/ 164 w 305"/>
                <a:gd name="T61" fmla="*/ 311 h 358"/>
                <a:gd name="T62" fmla="*/ 159 w 305"/>
                <a:gd name="T63" fmla="*/ 290 h 358"/>
                <a:gd name="T64" fmla="*/ 191 w 305"/>
                <a:gd name="T65" fmla="*/ 280 h 358"/>
                <a:gd name="T66" fmla="*/ 211 w 305"/>
                <a:gd name="T67" fmla="*/ 287 h 358"/>
                <a:gd name="T68" fmla="*/ 214 w 305"/>
                <a:gd name="T69" fmla="*/ 251 h 358"/>
                <a:gd name="T70" fmla="*/ 196 w 305"/>
                <a:gd name="T71" fmla="*/ 239 h 358"/>
                <a:gd name="T72" fmla="*/ 183 w 305"/>
                <a:gd name="T73" fmla="*/ 211 h 358"/>
                <a:gd name="T74" fmla="*/ 173 w 305"/>
                <a:gd name="T75" fmla="*/ 177 h 358"/>
                <a:gd name="T76" fmla="*/ 143 w 305"/>
                <a:gd name="T77" fmla="*/ 165 h 358"/>
                <a:gd name="T78" fmla="*/ 126 w 305"/>
                <a:gd name="T79" fmla="*/ 148 h 358"/>
                <a:gd name="T80" fmla="*/ 102 w 305"/>
                <a:gd name="T81" fmla="*/ 139 h 358"/>
                <a:gd name="T82" fmla="*/ 117 w 305"/>
                <a:gd name="T83" fmla="*/ 173 h 358"/>
                <a:gd name="T84" fmla="*/ 86 w 305"/>
                <a:gd name="T85" fmla="*/ 188 h 358"/>
                <a:gd name="T86" fmla="*/ 69 w 305"/>
                <a:gd name="T87" fmla="*/ 149 h 358"/>
                <a:gd name="T88" fmla="*/ 55 w 305"/>
                <a:gd name="T89" fmla="*/ 140 h 358"/>
                <a:gd name="T90" fmla="*/ 55 w 305"/>
                <a:gd name="T91" fmla="*/ 121 h 358"/>
                <a:gd name="T92" fmla="*/ 34 w 305"/>
                <a:gd name="T93" fmla="*/ 99 h 358"/>
                <a:gd name="T94" fmla="*/ 9 w 305"/>
                <a:gd name="T95" fmla="*/ 83 h 358"/>
                <a:gd name="T96" fmla="*/ 0 w 305"/>
                <a:gd name="T97" fmla="*/ 67 h 358"/>
                <a:gd name="T98" fmla="*/ 4 w 305"/>
                <a:gd name="T99" fmla="*/ 57 h 358"/>
                <a:gd name="T100" fmla="*/ 22 w 305"/>
                <a:gd name="T101" fmla="*/ 62 h 358"/>
                <a:gd name="T102" fmla="*/ 27 w 305"/>
                <a:gd name="T103" fmla="*/ 49 h 358"/>
                <a:gd name="T104" fmla="*/ 22 w 305"/>
                <a:gd name="T105" fmla="*/ 28 h 358"/>
                <a:gd name="T106" fmla="*/ 19 w 305"/>
                <a:gd name="T107" fmla="*/ 0 h 35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305" h="358">
                  <a:moveTo>
                    <a:pt x="19" y="0"/>
                  </a:moveTo>
                  <a:lnTo>
                    <a:pt x="45" y="0"/>
                  </a:lnTo>
                  <a:lnTo>
                    <a:pt x="74" y="37"/>
                  </a:lnTo>
                  <a:lnTo>
                    <a:pt x="69" y="71"/>
                  </a:lnTo>
                  <a:lnTo>
                    <a:pt x="86" y="83"/>
                  </a:lnTo>
                  <a:lnTo>
                    <a:pt x="97" y="106"/>
                  </a:lnTo>
                  <a:lnTo>
                    <a:pt x="117" y="118"/>
                  </a:lnTo>
                  <a:lnTo>
                    <a:pt x="139" y="121"/>
                  </a:lnTo>
                  <a:lnTo>
                    <a:pt x="173" y="139"/>
                  </a:lnTo>
                  <a:lnTo>
                    <a:pt x="198" y="161"/>
                  </a:lnTo>
                  <a:lnTo>
                    <a:pt x="203" y="161"/>
                  </a:lnTo>
                  <a:lnTo>
                    <a:pt x="234" y="179"/>
                  </a:lnTo>
                  <a:lnTo>
                    <a:pt x="234" y="222"/>
                  </a:lnTo>
                  <a:lnTo>
                    <a:pt x="243" y="243"/>
                  </a:lnTo>
                  <a:lnTo>
                    <a:pt x="250" y="255"/>
                  </a:lnTo>
                  <a:lnTo>
                    <a:pt x="263" y="267"/>
                  </a:lnTo>
                  <a:lnTo>
                    <a:pt x="273" y="280"/>
                  </a:lnTo>
                  <a:lnTo>
                    <a:pt x="281" y="299"/>
                  </a:lnTo>
                  <a:lnTo>
                    <a:pt x="304" y="312"/>
                  </a:lnTo>
                  <a:lnTo>
                    <a:pt x="300" y="329"/>
                  </a:lnTo>
                  <a:lnTo>
                    <a:pt x="277" y="333"/>
                  </a:lnTo>
                  <a:lnTo>
                    <a:pt x="268" y="319"/>
                  </a:lnTo>
                  <a:lnTo>
                    <a:pt x="250" y="319"/>
                  </a:lnTo>
                  <a:lnTo>
                    <a:pt x="250" y="357"/>
                  </a:lnTo>
                  <a:lnTo>
                    <a:pt x="237" y="357"/>
                  </a:lnTo>
                  <a:lnTo>
                    <a:pt x="219" y="340"/>
                  </a:lnTo>
                  <a:lnTo>
                    <a:pt x="206" y="329"/>
                  </a:lnTo>
                  <a:lnTo>
                    <a:pt x="206" y="311"/>
                  </a:lnTo>
                  <a:lnTo>
                    <a:pt x="180" y="311"/>
                  </a:lnTo>
                  <a:lnTo>
                    <a:pt x="172" y="329"/>
                  </a:lnTo>
                  <a:lnTo>
                    <a:pt x="164" y="311"/>
                  </a:lnTo>
                  <a:lnTo>
                    <a:pt x="159" y="290"/>
                  </a:lnTo>
                  <a:lnTo>
                    <a:pt x="191" y="280"/>
                  </a:lnTo>
                  <a:lnTo>
                    <a:pt x="211" y="287"/>
                  </a:lnTo>
                  <a:lnTo>
                    <a:pt x="214" y="251"/>
                  </a:lnTo>
                  <a:lnTo>
                    <a:pt x="196" y="239"/>
                  </a:lnTo>
                  <a:lnTo>
                    <a:pt x="183" y="211"/>
                  </a:lnTo>
                  <a:lnTo>
                    <a:pt x="173" y="177"/>
                  </a:lnTo>
                  <a:lnTo>
                    <a:pt x="143" y="165"/>
                  </a:lnTo>
                  <a:lnTo>
                    <a:pt x="126" y="148"/>
                  </a:lnTo>
                  <a:lnTo>
                    <a:pt x="102" y="139"/>
                  </a:lnTo>
                  <a:lnTo>
                    <a:pt x="117" y="173"/>
                  </a:lnTo>
                  <a:lnTo>
                    <a:pt x="86" y="188"/>
                  </a:lnTo>
                  <a:lnTo>
                    <a:pt x="69" y="149"/>
                  </a:lnTo>
                  <a:lnTo>
                    <a:pt x="55" y="140"/>
                  </a:lnTo>
                  <a:lnTo>
                    <a:pt x="55" y="121"/>
                  </a:lnTo>
                  <a:lnTo>
                    <a:pt x="34" y="99"/>
                  </a:lnTo>
                  <a:lnTo>
                    <a:pt x="9" y="83"/>
                  </a:lnTo>
                  <a:lnTo>
                    <a:pt x="0" y="67"/>
                  </a:lnTo>
                  <a:lnTo>
                    <a:pt x="4" y="57"/>
                  </a:lnTo>
                  <a:lnTo>
                    <a:pt x="22" y="62"/>
                  </a:lnTo>
                  <a:lnTo>
                    <a:pt x="27" y="49"/>
                  </a:lnTo>
                  <a:lnTo>
                    <a:pt x="22" y="28"/>
                  </a:lnTo>
                  <a:lnTo>
                    <a:pt x="19" y="0"/>
                  </a:lnTo>
                </a:path>
              </a:pathLst>
            </a:custGeom>
            <a:solidFill>
              <a:srgbClr val="FFFF99"/>
            </a:solidFill>
            <a:ln w="12700" cap="rnd" cmpd="sng">
              <a:solidFill>
                <a:schemeClr val="bg2"/>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31" name="Freeform 19">
              <a:extLst>
                <a:ext uri="{FF2B5EF4-FFF2-40B4-BE49-F238E27FC236}">
                  <a16:creationId xmlns:a16="http://schemas.microsoft.com/office/drawing/2014/main" id="{1373667C-CB89-7D59-9B29-1CECD0FFD4C3}"/>
                </a:ext>
              </a:extLst>
            </p:cNvPr>
            <p:cNvSpPr>
              <a:spLocks/>
            </p:cNvSpPr>
            <p:nvPr/>
          </p:nvSpPr>
          <p:spPr bwMode="auto">
            <a:xfrm>
              <a:off x="3653" y="1705"/>
              <a:ext cx="225" cy="307"/>
            </a:xfrm>
            <a:custGeom>
              <a:avLst/>
              <a:gdLst>
                <a:gd name="T0" fmla="*/ 45 w 225"/>
                <a:gd name="T1" fmla="*/ 0 h 307"/>
                <a:gd name="T2" fmla="*/ 89 w 225"/>
                <a:gd name="T3" fmla="*/ 20 h 307"/>
                <a:gd name="T4" fmla="*/ 116 w 225"/>
                <a:gd name="T5" fmla="*/ 43 h 307"/>
                <a:gd name="T6" fmla="*/ 134 w 225"/>
                <a:gd name="T7" fmla="*/ 70 h 307"/>
                <a:gd name="T8" fmla="*/ 147 w 225"/>
                <a:gd name="T9" fmla="*/ 70 h 307"/>
                <a:gd name="T10" fmla="*/ 146 w 225"/>
                <a:gd name="T11" fmla="*/ 87 h 307"/>
                <a:gd name="T12" fmla="*/ 163 w 225"/>
                <a:gd name="T13" fmla="*/ 99 h 307"/>
                <a:gd name="T14" fmla="*/ 173 w 225"/>
                <a:gd name="T15" fmla="*/ 116 h 307"/>
                <a:gd name="T16" fmla="*/ 204 w 225"/>
                <a:gd name="T17" fmla="*/ 150 h 307"/>
                <a:gd name="T18" fmla="*/ 224 w 225"/>
                <a:gd name="T19" fmla="*/ 193 h 307"/>
                <a:gd name="T20" fmla="*/ 186 w 225"/>
                <a:gd name="T21" fmla="*/ 189 h 307"/>
                <a:gd name="T22" fmla="*/ 157 w 225"/>
                <a:gd name="T23" fmla="*/ 183 h 307"/>
                <a:gd name="T24" fmla="*/ 175 w 225"/>
                <a:gd name="T25" fmla="*/ 211 h 307"/>
                <a:gd name="T26" fmla="*/ 175 w 225"/>
                <a:gd name="T27" fmla="*/ 228 h 307"/>
                <a:gd name="T28" fmla="*/ 175 w 225"/>
                <a:gd name="T29" fmla="*/ 248 h 307"/>
                <a:gd name="T30" fmla="*/ 165 w 225"/>
                <a:gd name="T31" fmla="*/ 239 h 307"/>
                <a:gd name="T32" fmla="*/ 150 w 225"/>
                <a:gd name="T33" fmla="*/ 223 h 307"/>
                <a:gd name="T34" fmla="*/ 123 w 225"/>
                <a:gd name="T35" fmla="*/ 206 h 307"/>
                <a:gd name="T36" fmla="*/ 108 w 225"/>
                <a:gd name="T37" fmla="*/ 198 h 307"/>
                <a:gd name="T38" fmla="*/ 86 w 225"/>
                <a:gd name="T39" fmla="*/ 206 h 307"/>
                <a:gd name="T40" fmla="*/ 71 w 225"/>
                <a:gd name="T41" fmla="*/ 211 h 307"/>
                <a:gd name="T42" fmla="*/ 81 w 225"/>
                <a:gd name="T43" fmla="*/ 227 h 307"/>
                <a:gd name="T44" fmla="*/ 103 w 225"/>
                <a:gd name="T45" fmla="*/ 239 h 307"/>
                <a:gd name="T46" fmla="*/ 126 w 225"/>
                <a:gd name="T47" fmla="*/ 251 h 307"/>
                <a:gd name="T48" fmla="*/ 136 w 225"/>
                <a:gd name="T49" fmla="*/ 272 h 307"/>
                <a:gd name="T50" fmla="*/ 134 w 225"/>
                <a:gd name="T51" fmla="*/ 296 h 307"/>
                <a:gd name="T52" fmla="*/ 134 w 225"/>
                <a:gd name="T53" fmla="*/ 306 h 307"/>
                <a:gd name="T54" fmla="*/ 123 w 225"/>
                <a:gd name="T55" fmla="*/ 306 h 307"/>
                <a:gd name="T56" fmla="*/ 108 w 225"/>
                <a:gd name="T57" fmla="*/ 296 h 307"/>
                <a:gd name="T58" fmla="*/ 103 w 225"/>
                <a:gd name="T59" fmla="*/ 294 h 307"/>
                <a:gd name="T60" fmla="*/ 94 w 225"/>
                <a:gd name="T61" fmla="*/ 289 h 307"/>
                <a:gd name="T62" fmla="*/ 86 w 225"/>
                <a:gd name="T63" fmla="*/ 302 h 307"/>
                <a:gd name="T64" fmla="*/ 71 w 225"/>
                <a:gd name="T65" fmla="*/ 306 h 307"/>
                <a:gd name="T66" fmla="*/ 58 w 225"/>
                <a:gd name="T67" fmla="*/ 294 h 307"/>
                <a:gd name="T68" fmla="*/ 58 w 225"/>
                <a:gd name="T69" fmla="*/ 268 h 307"/>
                <a:gd name="T70" fmla="*/ 56 w 225"/>
                <a:gd name="T71" fmla="*/ 253 h 307"/>
                <a:gd name="T72" fmla="*/ 40 w 225"/>
                <a:gd name="T73" fmla="*/ 244 h 307"/>
                <a:gd name="T74" fmla="*/ 27 w 225"/>
                <a:gd name="T75" fmla="*/ 260 h 307"/>
                <a:gd name="T76" fmla="*/ 4 w 225"/>
                <a:gd name="T77" fmla="*/ 260 h 307"/>
                <a:gd name="T78" fmla="*/ 0 w 225"/>
                <a:gd name="T79" fmla="*/ 248 h 307"/>
                <a:gd name="T80" fmla="*/ 4 w 225"/>
                <a:gd name="T81" fmla="*/ 218 h 307"/>
                <a:gd name="T82" fmla="*/ 22 w 225"/>
                <a:gd name="T83" fmla="*/ 200 h 307"/>
                <a:gd name="T84" fmla="*/ 17 w 225"/>
                <a:gd name="T85" fmla="*/ 154 h 307"/>
                <a:gd name="T86" fmla="*/ 17 w 225"/>
                <a:gd name="T87" fmla="*/ 142 h 307"/>
                <a:gd name="T88" fmla="*/ 35 w 225"/>
                <a:gd name="T89" fmla="*/ 139 h 307"/>
                <a:gd name="T90" fmla="*/ 51 w 225"/>
                <a:gd name="T91" fmla="*/ 150 h 307"/>
                <a:gd name="T92" fmla="*/ 76 w 225"/>
                <a:gd name="T93" fmla="*/ 156 h 307"/>
                <a:gd name="T94" fmla="*/ 76 w 225"/>
                <a:gd name="T95" fmla="*/ 137 h 307"/>
                <a:gd name="T96" fmla="*/ 64 w 225"/>
                <a:gd name="T97" fmla="*/ 125 h 307"/>
                <a:gd name="T98" fmla="*/ 58 w 225"/>
                <a:gd name="T99" fmla="*/ 116 h 307"/>
                <a:gd name="T100" fmla="*/ 69 w 225"/>
                <a:gd name="T101" fmla="*/ 116 h 307"/>
                <a:gd name="T102" fmla="*/ 74 w 225"/>
                <a:gd name="T103" fmla="*/ 116 h 307"/>
                <a:gd name="T104" fmla="*/ 81 w 225"/>
                <a:gd name="T105" fmla="*/ 116 h 307"/>
                <a:gd name="T106" fmla="*/ 86 w 225"/>
                <a:gd name="T107" fmla="*/ 116 h 307"/>
                <a:gd name="T108" fmla="*/ 94 w 225"/>
                <a:gd name="T109" fmla="*/ 107 h 307"/>
                <a:gd name="T110" fmla="*/ 92 w 225"/>
                <a:gd name="T111" fmla="*/ 99 h 307"/>
                <a:gd name="T112" fmla="*/ 82 w 225"/>
                <a:gd name="T113" fmla="*/ 78 h 307"/>
                <a:gd name="T114" fmla="*/ 64 w 225"/>
                <a:gd name="T115" fmla="*/ 56 h 307"/>
                <a:gd name="T116" fmla="*/ 40 w 225"/>
                <a:gd name="T117" fmla="*/ 45 h 307"/>
                <a:gd name="T118" fmla="*/ 34 w 225"/>
                <a:gd name="T119" fmla="*/ 27 h 307"/>
                <a:gd name="T120" fmla="*/ 45 w 225"/>
                <a:gd name="T121" fmla="*/ 0 h 30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25" h="307">
                  <a:moveTo>
                    <a:pt x="45" y="0"/>
                  </a:moveTo>
                  <a:lnTo>
                    <a:pt x="89" y="20"/>
                  </a:lnTo>
                  <a:lnTo>
                    <a:pt x="116" y="43"/>
                  </a:lnTo>
                  <a:lnTo>
                    <a:pt x="134" y="70"/>
                  </a:lnTo>
                  <a:lnTo>
                    <a:pt x="147" y="70"/>
                  </a:lnTo>
                  <a:lnTo>
                    <a:pt x="146" y="87"/>
                  </a:lnTo>
                  <a:lnTo>
                    <a:pt x="163" y="99"/>
                  </a:lnTo>
                  <a:lnTo>
                    <a:pt x="173" y="116"/>
                  </a:lnTo>
                  <a:lnTo>
                    <a:pt x="204" y="150"/>
                  </a:lnTo>
                  <a:lnTo>
                    <a:pt x="224" y="193"/>
                  </a:lnTo>
                  <a:lnTo>
                    <a:pt x="186" y="189"/>
                  </a:lnTo>
                  <a:lnTo>
                    <a:pt x="157" y="183"/>
                  </a:lnTo>
                  <a:lnTo>
                    <a:pt x="175" y="211"/>
                  </a:lnTo>
                  <a:lnTo>
                    <a:pt x="175" y="228"/>
                  </a:lnTo>
                  <a:lnTo>
                    <a:pt x="175" y="248"/>
                  </a:lnTo>
                  <a:lnTo>
                    <a:pt x="165" y="239"/>
                  </a:lnTo>
                  <a:lnTo>
                    <a:pt x="150" y="223"/>
                  </a:lnTo>
                  <a:lnTo>
                    <a:pt x="123" y="206"/>
                  </a:lnTo>
                  <a:lnTo>
                    <a:pt x="108" y="198"/>
                  </a:lnTo>
                  <a:lnTo>
                    <a:pt x="86" y="206"/>
                  </a:lnTo>
                  <a:lnTo>
                    <a:pt x="71" y="211"/>
                  </a:lnTo>
                  <a:lnTo>
                    <a:pt x="81" y="227"/>
                  </a:lnTo>
                  <a:lnTo>
                    <a:pt x="103" y="239"/>
                  </a:lnTo>
                  <a:lnTo>
                    <a:pt x="126" y="251"/>
                  </a:lnTo>
                  <a:lnTo>
                    <a:pt x="136" y="272"/>
                  </a:lnTo>
                  <a:lnTo>
                    <a:pt x="134" y="296"/>
                  </a:lnTo>
                  <a:lnTo>
                    <a:pt x="134" y="306"/>
                  </a:lnTo>
                  <a:lnTo>
                    <a:pt x="123" y="306"/>
                  </a:lnTo>
                  <a:lnTo>
                    <a:pt x="108" y="296"/>
                  </a:lnTo>
                  <a:lnTo>
                    <a:pt x="103" y="294"/>
                  </a:lnTo>
                  <a:lnTo>
                    <a:pt x="94" y="289"/>
                  </a:lnTo>
                  <a:lnTo>
                    <a:pt x="86" y="302"/>
                  </a:lnTo>
                  <a:lnTo>
                    <a:pt x="71" y="306"/>
                  </a:lnTo>
                  <a:lnTo>
                    <a:pt x="58" y="294"/>
                  </a:lnTo>
                  <a:lnTo>
                    <a:pt x="58" y="268"/>
                  </a:lnTo>
                  <a:lnTo>
                    <a:pt x="56" y="253"/>
                  </a:lnTo>
                  <a:lnTo>
                    <a:pt x="40" y="244"/>
                  </a:lnTo>
                  <a:lnTo>
                    <a:pt x="27" y="260"/>
                  </a:lnTo>
                  <a:lnTo>
                    <a:pt x="4" y="260"/>
                  </a:lnTo>
                  <a:lnTo>
                    <a:pt x="0" y="248"/>
                  </a:lnTo>
                  <a:lnTo>
                    <a:pt x="4" y="218"/>
                  </a:lnTo>
                  <a:lnTo>
                    <a:pt x="22" y="200"/>
                  </a:lnTo>
                  <a:lnTo>
                    <a:pt x="17" y="154"/>
                  </a:lnTo>
                  <a:lnTo>
                    <a:pt x="17" y="142"/>
                  </a:lnTo>
                  <a:lnTo>
                    <a:pt x="35" y="139"/>
                  </a:lnTo>
                  <a:lnTo>
                    <a:pt x="51" y="150"/>
                  </a:lnTo>
                  <a:lnTo>
                    <a:pt x="76" y="156"/>
                  </a:lnTo>
                  <a:lnTo>
                    <a:pt x="76" y="137"/>
                  </a:lnTo>
                  <a:lnTo>
                    <a:pt x="64" y="125"/>
                  </a:lnTo>
                  <a:lnTo>
                    <a:pt x="58" y="116"/>
                  </a:lnTo>
                  <a:lnTo>
                    <a:pt x="69" y="116"/>
                  </a:lnTo>
                  <a:lnTo>
                    <a:pt x="74" y="116"/>
                  </a:lnTo>
                  <a:lnTo>
                    <a:pt x="81" y="116"/>
                  </a:lnTo>
                  <a:lnTo>
                    <a:pt x="86" y="116"/>
                  </a:lnTo>
                  <a:lnTo>
                    <a:pt x="94" y="107"/>
                  </a:lnTo>
                  <a:lnTo>
                    <a:pt x="92" y="99"/>
                  </a:lnTo>
                  <a:lnTo>
                    <a:pt x="82" y="78"/>
                  </a:lnTo>
                  <a:lnTo>
                    <a:pt x="64" y="56"/>
                  </a:lnTo>
                  <a:lnTo>
                    <a:pt x="40" y="45"/>
                  </a:lnTo>
                  <a:lnTo>
                    <a:pt x="34" y="27"/>
                  </a:lnTo>
                  <a:lnTo>
                    <a:pt x="45" y="0"/>
                  </a:lnTo>
                </a:path>
              </a:pathLst>
            </a:custGeom>
            <a:solidFill>
              <a:srgbClr val="FFFF99"/>
            </a:solidFill>
            <a:ln w="12700" cap="rnd" cmpd="sng">
              <a:solidFill>
                <a:schemeClr val="bg2"/>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32" name="Freeform 20">
              <a:extLst>
                <a:ext uri="{FF2B5EF4-FFF2-40B4-BE49-F238E27FC236}">
                  <a16:creationId xmlns:a16="http://schemas.microsoft.com/office/drawing/2014/main" id="{CFFAE588-FD0D-E6EB-DBE6-0779FF05B13D}"/>
                </a:ext>
              </a:extLst>
            </p:cNvPr>
            <p:cNvSpPr>
              <a:spLocks/>
            </p:cNvSpPr>
            <p:nvPr/>
          </p:nvSpPr>
          <p:spPr bwMode="auto">
            <a:xfrm>
              <a:off x="3393" y="1340"/>
              <a:ext cx="246" cy="247"/>
            </a:xfrm>
            <a:custGeom>
              <a:avLst/>
              <a:gdLst>
                <a:gd name="T0" fmla="*/ 0 w 246"/>
                <a:gd name="T1" fmla="*/ 0 h 247"/>
                <a:gd name="T2" fmla="*/ 21 w 246"/>
                <a:gd name="T3" fmla="*/ 0 h 247"/>
                <a:gd name="T4" fmla="*/ 30 w 246"/>
                <a:gd name="T5" fmla="*/ 16 h 247"/>
                <a:gd name="T6" fmla="*/ 61 w 246"/>
                <a:gd name="T7" fmla="*/ 42 h 247"/>
                <a:gd name="T8" fmla="*/ 77 w 246"/>
                <a:gd name="T9" fmla="*/ 71 h 247"/>
                <a:gd name="T10" fmla="*/ 102 w 246"/>
                <a:gd name="T11" fmla="*/ 74 h 247"/>
                <a:gd name="T12" fmla="*/ 118 w 246"/>
                <a:gd name="T13" fmla="*/ 79 h 247"/>
                <a:gd name="T14" fmla="*/ 134 w 246"/>
                <a:gd name="T15" fmla="*/ 92 h 247"/>
                <a:gd name="T16" fmla="*/ 152 w 246"/>
                <a:gd name="T17" fmla="*/ 92 h 247"/>
                <a:gd name="T18" fmla="*/ 171 w 246"/>
                <a:gd name="T19" fmla="*/ 110 h 247"/>
                <a:gd name="T20" fmla="*/ 188 w 246"/>
                <a:gd name="T21" fmla="*/ 123 h 247"/>
                <a:gd name="T22" fmla="*/ 209 w 246"/>
                <a:gd name="T23" fmla="*/ 132 h 247"/>
                <a:gd name="T24" fmla="*/ 206 w 246"/>
                <a:gd name="T25" fmla="*/ 140 h 247"/>
                <a:gd name="T26" fmla="*/ 193 w 246"/>
                <a:gd name="T27" fmla="*/ 147 h 247"/>
                <a:gd name="T28" fmla="*/ 183 w 246"/>
                <a:gd name="T29" fmla="*/ 147 h 247"/>
                <a:gd name="T30" fmla="*/ 176 w 246"/>
                <a:gd name="T31" fmla="*/ 156 h 247"/>
                <a:gd name="T32" fmla="*/ 201 w 246"/>
                <a:gd name="T33" fmla="*/ 173 h 247"/>
                <a:gd name="T34" fmla="*/ 217 w 246"/>
                <a:gd name="T35" fmla="*/ 190 h 247"/>
                <a:gd name="T36" fmla="*/ 245 w 246"/>
                <a:gd name="T37" fmla="*/ 208 h 247"/>
                <a:gd name="T38" fmla="*/ 227 w 246"/>
                <a:gd name="T39" fmla="*/ 229 h 247"/>
                <a:gd name="T40" fmla="*/ 210 w 246"/>
                <a:gd name="T41" fmla="*/ 234 h 247"/>
                <a:gd name="T42" fmla="*/ 215 w 246"/>
                <a:gd name="T43" fmla="*/ 246 h 247"/>
                <a:gd name="T44" fmla="*/ 188 w 246"/>
                <a:gd name="T45" fmla="*/ 246 h 247"/>
                <a:gd name="T46" fmla="*/ 180 w 246"/>
                <a:gd name="T47" fmla="*/ 236 h 247"/>
                <a:gd name="T48" fmla="*/ 159 w 246"/>
                <a:gd name="T49" fmla="*/ 213 h 247"/>
                <a:gd name="T50" fmla="*/ 144 w 246"/>
                <a:gd name="T51" fmla="*/ 193 h 247"/>
                <a:gd name="T52" fmla="*/ 123 w 246"/>
                <a:gd name="T53" fmla="*/ 157 h 247"/>
                <a:gd name="T54" fmla="*/ 94 w 246"/>
                <a:gd name="T55" fmla="*/ 132 h 247"/>
                <a:gd name="T56" fmla="*/ 66 w 246"/>
                <a:gd name="T57" fmla="*/ 95 h 247"/>
                <a:gd name="T58" fmla="*/ 50 w 246"/>
                <a:gd name="T59" fmla="*/ 83 h 247"/>
                <a:gd name="T60" fmla="*/ 34 w 246"/>
                <a:gd name="T61" fmla="*/ 74 h 247"/>
                <a:gd name="T62" fmla="*/ 27 w 246"/>
                <a:gd name="T63" fmla="*/ 54 h 247"/>
                <a:gd name="T64" fmla="*/ 3 w 246"/>
                <a:gd name="T65" fmla="*/ 37 h 247"/>
                <a:gd name="T66" fmla="*/ 3 w 246"/>
                <a:gd name="T67" fmla="*/ 26 h 247"/>
                <a:gd name="T68" fmla="*/ 0 w 246"/>
                <a:gd name="T69" fmla="*/ 0 h 24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46" h="247">
                  <a:moveTo>
                    <a:pt x="0" y="0"/>
                  </a:moveTo>
                  <a:lnTo>
                    <a:pt x="21" y="0"/>
                  </a:lnTo>
                  <a:lnTo>
                    <a:pt x="30" y="16"/>
                  </a:lnTo>
                  <a:lnTo>
                    <a:pt x="61" y="42"/>
                  </a:lnTo>
                  <a:lnTo>
                    <a:pt x="77" y="71"/>
                  </a:lnTo>
                  <a:lnTo>
                    <a:pt x="102" y="74"/>
                  </a:lnTo>
                  <a:lnTo>
                    <a:pt x="118" y="79"/>
                  </a:lnTo>
                  <a:lnTo>
                    <a:pt x="134" y="92"/>
                  </a:lnTo>
                  <a:lnTo>
                    <a:pt x="152" y="92"/>
                  </a:lnTo>
                  <a:lnTo>
                    <a:pt x="171" y="110"/>
                  </a:lnTo>
                  <a:lnTo>
                    <a:pt x="188" y="123"/>
                  </a:lnTo>
                  <a:lnTo>
                    <a:pt x="209" y="132"/>
                  </a:lnTo>
                  <a:lnTo>
                    <a:pt x="206" y="140"/>
                  </a:lnTo>
                  <a:lnTo>
                    <a:pt x="193" y="147"/>
                  </a:lnTo>
                  <a:lnTo>
                    <a:pt x="183" y="147"/>
                  </a:lnTo>
                  <a:lnTo>
                    <a:pt x="176" y="156"/>
                  </a:lnTo>
                  <a:lnTo>
                    <a:pt x="201" y="173"/>
                  </a:lnTo>
                  <a:lnTo>
                    <a:pt x="217" y="190"/>
                  </a:lnTo>
                  <a:lnTo>
                    <a:pt x="245" y="208"/>
                  </a:lnTo>
                  <a:lnTo>
                    <a:pt x="227" y="229"/>
                  </a:lnTo>
                  <a:lnTo>
                    <a:pt x="210" y="234"/>
                  </a:lnTo>
                  <a:lnTo>
                    <a:pt x="215" y="246"/>
                  </a:lnTo>
                  <a:lnTo>
                    <a:pt x="188" y="246"/>
                  </a:lnTo>
                  <a:lnTo>
                    <a:pt x="180" y="236"/>
                  </a:lnTo>
                  <a:lnTo>
                    <a:pt x="159" y="213"/>
                  </a:lnTo>
                  <a:lnTo>
                    <a:pt x="144" y="193"/>
                  </a:lnTo>
                  <a:lnTo>
                    <a:pt x="123" y="157"/>
                  </a:lnTo>
                  <a:lnTo>
                    <a:pt x="94" y="132"/>
                  </a:lnTo>
                  <a:lnTo>
                    <a:pt x="66" y="95"/>
                  </a:lnTo>
                  <a:lnTo>
                    <a:pt x="50" y="83"/>
                  </a:lnTo>
                  <a:lnTo>
                    <a:pt x="34" y="74"/>
                  </a:lnTo>
                  <a:lnTo>
                    <a:pt x="27" y="54"/>
                  </a:lnTo>
                  <a:lnTo>
                    <a:pt x="3" y="37"/>
                  </a:lnTo>
                  <a:lnTo>
                    <a:pt x="3" y="26"/>
                  </a:lnTo>
                  <a:lnTo>
                    <a:pt x="0" y="0"/>
                  </a:lnTo>
                </a:path>
              </a:pathLst>
            </a:custGeom>
            <a:solidFill>
              <a:srgbClr val="FFFF99"/>
            </a:solidFill>
            <a:ln w="12700" cap="rnd" cmpd="sng">
              <a:solidFill>
                <a:schemeClr val="bg2"/>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sp>
          <p:nvSpPr>
            <p:cNvPr id="33" name="Freeform 21">
              <a:extLst>
                <a:ext uri="{FF2B5EF4-FFF2-40B4-BE49-F238E27FC236}">
                  <a16:creationId xmlns:a16="http://schemas.microsoft.com/office/drawing/2014/main" id="{B5578BA3-0A7E-AB52-0E34-2A9689A97C5D}"/>
                </a:ext>
              </a:extLst>
            </p:cNvPr>
            <p:cNvSpPr>
              <a:spLocks/>
            </p:cNvSpPr>
            <p:nvPr/>
          </p:nvSpPr>
          <p:spPr bwMode="auto">
            <a:xfrm>
              <a:off x="541" y="862"/>
              <a:ext cx="3232" cy="1896"/>
            </a:xfrm>
            <a:custGeom>
              <a:avLst/>
              <a:gdLst>
                <a:gd name="T0" fmla="*/ 183 w 3232"/>
                <a:gd name="T1" fmla="*/ 792 h 1896"/>
                <a:gd name="T2" fmla="*/ 209 w 3232"/>
                <a:gd name="T3" fmla="*/ 654 h 1896"/>
                <a:gd name="T4" fmla="*/ 319 w 3232"/>
                <a:gd name="T5" fmla="*/ 575 h 1896"/>
                <a:gd name="T6" fmla="*/ 442 w 3232"/>
                <a:gd name="T7" fmla="*/ 538 h 1896"/>
                <a:gd name="T8" fmla="*/ 479 w 3232"/>
                <a:gd name="T9" fmla="*/ 457 h 1896"/>
                <a:gd name="T10" fmla="*/ 640 w 3232"/>
                <a:gd name="T11" fmla="*/ 387 h 1896"/>
                <a:gd name="T12" fmla="*/ 740 w 3232"/>
                <a:gd name="T13" fmla="*/ 287 h 1896"/>
                <a:gd name="T14" fmla="*/ 693 w 3232"/>
                <a:gd name="T15" fmla="*/ 237 h 1896"/>
                <a:gd name="T16" fmla="*/ 703 w 3232"/>
                <a:gd name="T17" fmla="*/ 189 h 1896"/>
                <a:gd name="T18" fmla="*/ 599 w 3232"/>
                <a:gd name="T19" fmla="*/ 258 h 1896"/>
                <a:gd name="T20" fmla="*/ 567 w 3232"/>
                <a:gd name="T21" fmla="*/ 393 h 1896"/>
                <a:gd name="T22" fmla="*/ 497 w 3232"/>
                <a:gd name="T23" fmla="*/ 433 h 1896"/>
                <a:gd name="T24" fmla="*/ 460 w 3232"/>
                <a:gd name="T25" fmla="*/ 364 h 1896"/>
                <a:gd name="T26" fmla="*/ 364 w 3232"/>
                <a:gd name="T27" fmla="*/ 395 h 1896"/>
                <a:gd name="T28" fmla="*/ 337 w 3232"/>
                <a:gd name="T29" fmla="*/ 343 h 1896"/>
                <a:gd name="T30" fmla="*/ 342 w 3232"/>
                <a:gd name="T31" fmla="*/ 289 h 1896"/>
                <a:gd name="T32" fmla="*/ 442 w 3232"/>
                <a:gd name="T33" fmla="*/ 254 h 1896"/>
                <a:gd name="T34" fmla="*/ 512 w 3232"/>
                <a:gd name="T35" fmla="*/ 164 h 1896"/>
                <a:gd name="T36" fmla="*/ 622 w 3232"/>
                <a:gd name="T37" fmla="*/ 54 h 1896"/>
                <a:gd name="T38" fmla="*/ 770 w 3232"/>
                <a:gd name="T39" fmla="*/ 26 h 1896"/>
                <a:gd name="T40" fmla="*/ 972 w 3232"/>
                <a:gd name="T41" fmla="*/ 108 h 1896"/>
                <a:gd name="T42" fmla="*/ 902 w 3232"/>
                <a:gd name="T43" fmla="*/ 237 h 1896"/>
                <a:gd name="T44" fmla="*/ 972 w 3232"/>
                <a:gd name="T45" fmla="*/ 301 h 1896"/>
                <a:gd name="T46" fmla="*/ 1032 w 3232"/>
                <a:gd name="T47" fmla="*/ 228 h 1896"/>
                <a:gd name="T48" fmla="*/ 1303 w 3232"/>
                <a:gd name="T49" fmla="*/ 199 h 1896"/>
                <a:gd name="T50" fmla="*/ 1629 w 3232"/>
                <a:gd name="T51" fmla="*/ 33 h 1896"/>
                <a:gd name="T52" fmla="*/ 2131 w 3232"/>
                <a:gd name="T53" fmla="*/ 108 h 1896"/>
                <a:gd name="T54" fmla="*/ 3049 w 3232"/>
                <a:gd name="T55" fmla="*/ 240 h 1896"/>
                <a:gd name="T56" fmla="*/ 3127 w 3232"/>
                <a:gd name="T57" fmla="*/ 316 h 1896"/>
                <a:gd name="T58" fmla="*/ 3154 w 3232"/>
                <a:gd name="T59" fmla="*/ 572 h 1896"/>
                <a:gd name="T60" fmla="*/ 2890 w 3232"/>
                <a:gd name="T61" fmla="*/ 366 h 1896"/>
                <a:gd name="T62" fmla="*/ 2681 w 3232"/>
                <a:gd name="T63" fmla="*/ 461 h 1896"/>
                <a:gd name="T64" fmla="*/ 2973 w 3232"/>
                <a:gd name="T65" fmla="*/ 820 h 1896"/>
                <a:gd name="T66" fmla="*/ 2851 w 3232"/>
                <a:gd name="T67" fmla="*/ 978 h 1896"/>
                <a:gd name="T68" fmla="*/ 3044 w 3232"/>
                <a:gd name="T69" fmla="*/ 1328 h 1896"/>
                <a:gd name="T70" fmla="*/ 2850 w 3232"/>
                <a:gd name="T71" fmla="*/ 1511 h 1896"/>
                <a:gd name="T72" fmla="*/ 2798 w 3232"/>
                <a:gd name="T73" fmla="*/ 1654 h 1896"/>
                <a:gd name="T74" fmla="*/ 2788 w 3232"/>
                <a:gd name="T75" fmla="*/ 1791 h 1896"/>
                <a:gd name="T76" fmla="*/ 2720 w 3232"/>
                <a:gd name="T77" fmla="*/ 1785 h 1896"/>
                <a:gd name="T78" fmla="*/ 2517 w 3232"/>
                <a:gd name="T79" fmla="*/ 1495 h 1896"/>
                <a:gd name="T80" fmla="*/ 2232 w 3232"/>
                <a:gd name="T81" fmla="*/ 1487 h 1896"/>
                <a:gd name="T82" fmla="*/ 2062 w 3232"/>
                <a:gd name="T83" fmla="*/ 1656 h 1896"/>
                <a:gd name="T84" fmla="*/ 1710 w 3232"/>
                <a:gd name="T85" fmla="*/ 1287 h 1896"/>
                <a:gd name="T86" fmla="*/ 1246 w 3232"/>
                <a:gd name="T87" fmla="*/ 1157 h 1896"/>
                <a:gd name="T88" fmla="*/ 1598 w 3232"/>
                <a:gd name="T89" fmla="*/ 1386 h 1896"/>
                <a:gd name="T90" fmla="*/ 1188 w 3232"/>
                <a:gd name="T91" fmla="*/ 1593 h 1896"/>
                <a:gd name="T92" fmla="*/ 1079 w 3232"/>
                <a:gd name="T93" fmla="*/ 1398 h 1896"/>
                <a:gd name="T94" fmla="*/ 909 w 3232"/>
                <a:gd name="T95" fmla="*/ 1172 h 1896"/>
                <a:gd name="T96" fmla="*/ 810 w 3232"/>
                <a:gd name="T97" fmla="*/ 1004 h 1896"/>
                <a:gd name="T98" fmla="*/ 763 w 3232"/>
                <a:gd name="T99" fmla="*/ 928 h 1896"/>
                <a:gd name="T100" fmla="*/ 700 w 3232"/>
                <a:gd name="T101" fmla="*/ 877 h 1896"/>
                <a:gd name="T102" fmla="*/ 676 w 3232"/>
                <a:gd name="T103" fmla="*/ 966 h 1896"/>
                <a:gd name="T104" fmla="*/ 593 w 3232"/>
                <a:gd name="T105" fmla="*/ 831 h 1896"/>
                <a:gd name="T106" fmla="*/ 496 w 3232"/>
                <a:gd name="T107" fmla="*/ 783 h 1896"/>
                <a:gd name="T108" fmla="*/ 598 w 3232"/>
                <a:gd name="T109" fmla="*/ 901 h 1896"/>
                <a:gd name="T110" fmla="*/ 552 w 3232"/>
                <a:gd name="T111" fmla="*/ 928 h 1896"/>
                <a:gd name="T112" fmla="*/ 471 w 3232"/>
                <a:gd name="T113" fmla="*/ 848 h 1896"/>
                <a:gd name="T114" fmla="*/ 377 w 3232"/>
                <a:gd name="T115" fmla="*/ 795 h 1896"/>
                <a:gd name="T116" fmla="*/ 251 w 3232"/>
                <a:gd name="T117" fmla="*/ 861 h 1896"/>
                <a:gd name="T118" fmla="*/ 225 w 3232"/>
                <a:gd name="T119" fmla="*/ 945 h 1896"/>
                <a:gd name="T120" fmla="*/ 139 w 3232"/>
                <a:gd name="T121" fmla="*/ 1000 h 1896"/>
                <a:gd name="T122" fmla="*/ 16 w 3232"/>
                <a:gd name="T123" fmla="*/ 966 h 189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3232" h="1896">
                  <a:moveTo>
                    <a:pt x="0" y="848"/>
                  </a:moveTo>
                  <a:lnTo>
                    <a:pt x="25" y="822"/>
                  </a:lnTo>
                  <a:lnTo>
                    <a:pt x="42" y="800"/>
                  </a:lnTo>
                  <a:lnTo>
                    <a:pt x="81" y="800"/>
                  </a:lnTo>
                  <a:lnTo>
                    <a:pt x="121" y="807"/>
                  </a:lnTo>
                  <a:lnTo>
                    <a:pt x="150" y="795"/>
                  </a:lnTo>
                  <a:lnTo>
                    <a:pt x="183" y="792"/>
                  </a:lnTo>
                  <a:lnTo>
                    <a:pt x="186" y="757"/>
                  </a:lnTo>
                  <a:lnTo>
                    <a:pt x="204" y="733"/>
                  </a:lnTo>
                  <a:lnTo>
                    <a:pt x="160" y="706"/>
                  </a:lnTo>
                  <a:lnTo>
                    <a:pt x="155" y="688"/>
                  </a:lnTo>
                  <a:lnTo>
                    <a:pt x="157" y="656"/>
                  </a:lnTo>
                  <a:lnTo>
                    <a:pt x="191" y="656"/>
                  </a:lnTo>
                  <a:lnTo>
                    <a:pt x="209" y="654"/>
                  </a:lnTo>
                  <a:lnTo>
                    <a:pt x="213" y="656"/>
                  </a:lnTo>
                  <a:lnTo>
                    <a:pt x="238" y="639"/>
                  </a:lnTo>
                  <a:lnTo>
                    <a:pt x="261" y="632"/>
                  </a:lnTo>
                  <a:lnTo>
                    <a:pt x="269" y="632"/>
                  </a:lnTo>
                  <a:lnTo>
                    <a:pt x="285" y="612"/>
                  </a:lnTo>
                  <a:lnTo>
                    <a:pt x="301" y="607"/>
                  </a:lnTo>
                  <a:lnTo>
                    <a:pt x="319" y="575"/>
                  </a:lnTo>
                  <a:lnTo>
                    <a:pt x="332" y="583"/>
                  </a:lnTo>
                  <a:lnTo>
                    <a:pt x="356" y="564"/>
                  </a:lnTo>
                  <a:lnTo>
                    <a:pt x="359" y="564"/>
                  </a:lnTo>
                  <a:lnTo>
                    <a:pt x="389" y="539"/>
                  </a:lnTo>
                  <a:lnTo>
                    <a:pt x="406" y="538"/>
                  </a:lnTo>
                  <a:lnTo>
                    <a:pt x="429" y="538"/>
                  </a:lnTo>
                  <a:lnTo>
                    <a:pt x="442" y="538"/>
                  </a:lnTo>
                  <a:lnTo>
                    <a:pt x="431" y="506"/>
                  </a:lnTo>
                  <a:lnTo>
                    <a:pt x="426" y="483"/>
                  </a:lnTo>
                  <a:lnTo>
                    <a:pt x="419" y="433"/>
                  </a:lnTo>
                  <a:lnTo>
                    <a:pt x="455" y="432"/>
                  </a:lnTo>
                  <a:lnTo>
                    <a:pt x="473" y="421"/>
                  </a:lnTo>
                  <a:lnTo>
                    <a:pt x="465" y="444"/>
                  </a:lnTo>
                  <a:lnTo>
                    <a:pt x="479" y="457"/>
                  </a:lnTo>
                  <a:lnTo>
                    <a:pt x="496" y="476"/>
                  </a:lnTo>
                  <a:lnTo>
                    <a:pt x="502" y="487"/>
                  </a:lnTo>
                  <a:lnTo>
                    <a:pt x="544" y="483"/>
                  </a:lnTo>
                  <a:lnTo>
                    <a:pt x="578" y="440"/>
                  </a:lnTo>
                  <a:lnTo>
                    <a:pt x="606" y="420"/>
                  </a:lnTo>
                  <a:lnTo>
                    <a:pt x="622" y="404"/>
                  </a:lnTo>
                  <a:lnTo>
                    <a:pt x="640" y="387"/>
                  </a:lnTo>
                  <a:lnTo>
                    <a:pt x="656" y="364"/>
                  </a:lnTo>
                  <a:lnTo>
                    <a:pt x="671" y="372"/>
                  </a:lnTo>
                  <a:lnTo>
                    <a:pt x="671" y="356"/>
                  </a:lnTo>
                  <a:lnTo>
                    <a:pt x="679" y="348"/>
                  </a:lnTo>
                  <a:lnTo>
                    <a:pt x="706" y="355"/>
                  </a:lnTo>
                  <a:lnTo>
                    <a:pt x="750" y="393"/>
                  </a:lnTo>
                  <a:lnTo>
                    <a:pt x="740" y="287"/>
                  </a:lnTo>
                  <a:lnTo>
                    <a:pt x="703" y="334"/>
                  </a:lnTo>
                  <a:lnTo>
                    <a:pt x="674" y="331"/>
                  </a:lnTo>
                  <a:lnTo>
                    <a:pt x="666" y="301"/>
                  </a:lnTo>
                  <a:lnTo>
                    <a:pt x="666" y="287"/>
                  </a:lnTo>
                  <a:lnTo>
                    <a:pt x="656" y="278"/>
                  </a:lnTo>
                  <a:lnTo>
                    <a:pt x="679" y="254"/>
                  </a:lnTo>
                  <a:lnTo>
                    <a:pt x="693" y="237"/>
                  </a:lnTo>
                  <a:lnTo>
                    <a:pt x="710" y="232"/>
                  </a:lnTo>
                  <a:lnTo>
                    <a:pt x="721" y="228"/>
                  </a:lnTo>
                  <a:lnTo>
                    <a:pt x="731" y="214"/>
                  </a:lnTo>
                  <a:lnTo>
                    <a:pt x="740" y="210"/>
                  </a:lnTo>
                  <a:lnTo>
                    <a:pt x="758" y="210"/>
                  </a:lnTo>
                  <a:lnTo>
                    <a:pt x="731" y="184"/>
                  </a:lnTo>
                  <a:lnTo>
                    <a:pt x="703" y="189"/>
                  </a:lnTo>
                  <a:lnTo>
                    <a:pt x="687" y="189"/>
                  </a:lnTo>
                  <a:lnTo>
                    <a:pt x="671" y="181"/>
                  </a:lnTo>
                  <a:lnTo>
                    <a:pt x="671" y="199"/>
                  </a:lnTo>
                  <a:lnTo>
                    <a:pt x="656" y="216"/>
                  </a:lnTo>
                  <a:lnTo>
                    <a:pt x="637" y="245"/>
                  </a:lnTo>
                  <a:lnTo>
                    <a:pt x="616" y="258"/>
                  </a:lnTo>
                  <a:lnTo>
                    <a:pt x="599" y="258"/>
                  </a:lnTo>
                  <a:lnTo>
                    <a:pt x="594" y="278"/>
                  </a:lnTo>
                  <a:lnTo>
                    <a:pt x="594" y="287"/>
                  </a:lnTo>
                  <a:lnTo>
                    <a:pt x="582" y="295"/>
                  </a:lnTo>
                  <a:lnTo>
                    <a:pt x="598" y="331"/>
                  </a:lnTo>
                  <a:lnTo>
                    <a:pt x="606" y="348"/>
                  </a:lnTo>
                  <a:lnTo>
                    <a:pt x="590" y="376"/>
                  </a:lnTo>
                  <a:lnTo>
                    <a:pt x="567" y="393"/>
                  </a:lnTo>
                  <a:lnTo>
                    <a:pt x="560" y="420"/>
                  </a:lnTo>
                  <a:lnTo>
                    <a:pt x="549" y="440"/>
                  </a:lnTo>
                  <a:lnTo>
                    <a:pt x="536" y="440"/>
                  </a:lnTo>
                  <a:lnTo>
                    <a:pt x="520" y="444"/>
                  </a:lnTo>
                  <a:lnTo>
                    <a:pt x="502" y="450"/>
                  </a:lnTo>
                  <a:lnTo>
                    <a:pt x="497" y="449"/>
                  </a:lnTo>
                  <a:lnTo>
                    <a:pt x="497" y="433"/>
                  </a:lnTo>
                  <a:lnTo>
                    <a:pt x="496" y="411"/>
                  </a:lnTo>
                  <a:lnTo>
                    <a:pt x="479" y="411"/>
                  </a:lnTo>
                  <a:lnTo>
                    <a:pt x="471" y="395"/>
                  </a:lnTo>
                  <a:lnTo>
                    <a:pt x="473" y="376"/>
                  </a:lnTo>
                  <a:lnTo>
                    <a:pt x="476" y="364"/>
                  </a:lnTo>
                  <a:lnTo>
                    <a:pt x="473" y="356"/>
                  </a:lnTo>
                  <a:lnTo>
                    <a:pt x="460" y="364"/>
                  </a:lnTo>
                  <a:lnTo>
                    <a:pt x="455" y="364"/>
                  </a:lnTo>
                  <a:lnTo>
                    <a:pt x="449" y="360"/>
                  </a:lnTo>
                  <a:lnTo>
                    <a:pt x="440" y="356"/>
                  </a:lnTo>
                  <a:lnTo>
                    <a:pt x="426" y="370"/>
                  </a:lnTo>
                  <a:lnTo>
                    <a:pt x="411" y="383"/>
                  </a:lnTo>
                  <a:lnTo>
                    <a:pt x="395" y="399"/>
                  </a:lnTo>
                  <a:lnTo>
                    <a:pt x="364" y="395"/>
                  </a:lnTo>
                  <a:lnTo>
                    <a:pt x="343" y="393"/>
                  </a:lnTo>
                  <a:lnTo>
                    <a:pt x="330" y="378"/>
                  </a:lnTo>
                  <a:lnTo>
                    <a:pt x="330" y="370"/>
                  </a:lnTo>
                  <a:lnTo>
                    <a:pt x="337" y="356"/>
                  </a:lnTo>
                  <a:lnTo>
                    <a:pt x="348" y="348"/>
                  </a:lnTo>
                  <a:lnTo>
                    <a:pt x="359" y="338"/>
                  </a:lnTo>
                  <a:lnTo>
                    <a:pt x="337" y="343"/>
                  </a:lnTo>
                  <a:lnTo>
                    <a:pt x="330" y="327"/>
                  </a:lnTo>
                  <a:lnTo>
                    <a:pt x="330" y="319"/>
                  </a:lnTo>
                  <a:lnTo>
                    <a:pt x="359" y="316"/>
                  </a:lnTo>
                  <a:lnTo>
                    <a:pt x="384" y="314"/>
                  </a:lnTo>
                  <a:lnTo>
                    <a:pt x="366" y="305"/>
                  </a:lnTo>
                  <a:lnTo>
                    <a:pt x="342" y="309"/>
                  </a:lnTo>
                  <a:lnTo>
                    <a:pt x="342" y="289"/>
                  </a:lnTo>
                  <a:lnTo>
                    <a:pt x="353" y="278"/>
                  </a:lnTo>
                  <a:lnTo>
                    <a:pt x="379" y="266"/>
                  </a:lnTo>
                  <a:lnTo>
                    <a:pt x="389" y="254"/>
                  </a:lnTo>
                  <a:lnTo>
                    <a:pt x="395" y="249"/>
                  </a:lnTo>
                  <a:lnTo>
                    <a:pt x="418" y="245"/>
                  </a:lnTo>
                  <a:lnTo>
                    <a:pt x="436" y="249"/>
                  </a:lnTo>
                  <a:lnTo>
                    <a:pt x="442" y="254"/>
                  </a:lnTo>
                  <a:lnTo>
                    <a:pt x="458" y="245"/>
                  </a:lnTo>
                  <a:lnTo>
                    <a:pt x="442" y="242"/>
                  </a:lnTo>
                  <a:lnTo>
                    <a:pt x="442" y="220"/>
                  </a:lnTo>
                  <a:lnTo>
                    <a:pt x="483" y="193"/>
                  </a:lnTo>
                  <a:lnTo>
                    <a:pt x="502" y="176"/>
                  </a:lnTo>
                  <a:lnTo>
                    <a:pt x="513" y="172"/>
                  </a:lnTo>
                  <a:lnTo>
                    <a:pt x="512" y="164"/>
                  </a:lnTo>
                  <a:lnTo>
                    <a:pt x="530" y="143"/>
                  </a:lnTo>
                  <a:lnTo>
                    <a:pt x="549" y="116"/>
                  </a:lnTo>
                  <a:lnTo>
                    <a:pt x="573" y="104"/>
                  </a:lnTo>
                  <a:lnTo>
                    <a:pt x="554" y="94"/>
                  </a:lnTo>
                  <a:lnTo>
                    <a:pt x="604" y="66"/>
                  </a:lnTo>
                  <a:lnTo>
                    <a:pt x="624" y="70"/>
                  </a:lnTo>
                  <a:lnTo>
                    <a:pt x="622" y="54"/>
                  </a:lnTo>
                  <a:lnTo>
                    <a:pt x="663" y="53"/>
                  </a:lnTo>
                  <a:lnTo>
                    <a:pt x="739" y="5"/>
                  </a:lnTo>
                  <a:lnTo>
                    <a:pt x="750" y="0"/>
                  </a:lnTo>
                  <a:lnTo>
                    <a:pt x="736" y="33"/>
                  </a:lnTo>
                  <a:lnTo>
                    <a:pt x="753" y="16"/>
                  </a:lnTo>
                  <a:lnTo>
                    <a:pt x="774" y="10"/>
                  </a:lnTo>
                  <a:lnTo>
                    <a:pt x="770" y="26"/>
                  </a:lnTo>
                  <a:lnTo>
                    <a:pt x="830" y="9"/>
                  </a:lnTo>
                  <a:lnTo>
                    <a:pt x="859" y="22"/>
                  </a:lnTo>
                  <a:lnTo>
                    <a:pt x="817" y="37"/>
                  </a:lnTo>
                  <a:lnTo>
                    <a:pt x="833" y="54"/>
                  </a:lnTo>
                  <a:lnTo>
                    <a:pt x="891" y="53"/>
                  </a:lnTo>
                  <a:lnTo>
                    <a:pt x="979" y="78"/>
                  </a:lnTo>
                  <a:lnTo>
                    <a:pt x="972" y="108"/>
                  </a:lnTo>
                  <a:lnTo>
                    <a:pt x="937" y="134"/>
                  </a:lnTo>
                  <a:lnTo>
                    <a:pt x="885" y="148"/>
                  </a:lnTo>
                  <a:lnTo>
                    <a:pt x="875" y="181"/>
                  </a:lnTo>
                  <a:lnTo>
                    <a:pt x="877" y="210"/>
                  </a:lnTo>
                  <a:lnTo>
                    <a:pt x="891" y="216"/>
                  </a:lnTo>
                  <a:lnTo>
                    <a:pt x="898" y="232"/>
                  </a:lnTo>
                  <a:lnTo>
                    <a:pt x="902" y="237"/>
                  </a:lnTo>
                  <a:lnTo>
                    <a:pt x="914" y="242"/>
                  </a:lnTo>
                  <a:lnTo>
                    <a:pt x="915" y="261"/>
                  </a:lnTo>
                  <a:lnTo>
                    <a:pt x="933" y="282"/>
                  </a:lnTo>
                  <a:lnTo>
                    <a:pt x="933" y="289"/>
                  </a:lnTo>
                  <a:lnTo>
                    <a:pt x="951" y="289"/>
                  </a:lnTo>
                  <a:lnTo>
                    <a:pt x="956" y="295"/>
                  </a:lnTo>
                  <a:lnTo>
                    <a:pt x="972" y="301"/>
                  </a:lnTo>
                  <a:lnTo>
                    <a:pt x="980" y="293"/>
                  </a:lnTo>
                  <a:lnTo>
                    <a:pt x="992" y="278"/>
                  </a:lnTo>
                  <a:lnTo>
                    <a:pt x="997" y="270"/>
                  </a:lnTo>
                  <a:lnTo>
                    <a:pt x="1009" y="275"/>
                  </a:lnTo>
                  <a:lnTo>
                    <a:pt x="1027" y="254"/>
                  </a:lnTo>
                  <a:lnTo>
                    <a:pt x="1027" y="240"/>
                  </a:lnTo>
                  <a:lnTo>
                    <a:pt x="1032" y="228"/>
                  </a:lnTo>
                  <a:lnTo>
                    <a:pt x="1039" y="220"/>
                  </a:lnTo>
                  <a:lnTo>
                    <a:pt x="1073" y="210"/>
                  </a:lnTo>
                  <a:lnTo>
                    <a:pt x="1102" y="201"/>
                  </a:lnTo>
                  <a:lnTo>
                    <a:pt x="1139" y="189"/>
                  </a:lnTo>
                  <a:lnTo>
                    <a:pt x="1185" y="199"/>
                  </a:lnTo>
                  <a:lnTo>
                    <a:pt x="1230" y="199"/>
                  </a:lnTo>
                  <a:lnTo>
                    <a:pt x="1303" y="199"/>
                  </a:lnTo>
                  <a:lnTo>
                    <a:pt x="1313" y="126"/>
                  </a:lnTo>
                  <a:lnTo>
                    <a:pt x="1355" y="127"/>
                  </a:lnTo>
                  <a:lnTo>
                    <a:pt x="1384" y="184"/>
                  </a:lnTo>
                  <a:lnTo>
                    <a:pt x="1390" y="137"/>
                  </a:lnTo>
                  <a:lnTo>
                    <a:pt x="1527" y="9"/>
                  </a:lnTo>
                  <a:lnTo>
                    <a:pt x="1582" y="9"/>
                  </a:lnTo>
                  <a:lnTo>
                    <a:pt x="1629" y="33"/>
                  </a:lnTo>
                  <a:lnTo>
                    <a:pt x="1689" y="32"/>
                  </a:lnTo>
                  <a:lnTo>
                    <a:pt x="1773" y="78"/>
                  </a:lnTo>
                  <a:lnTo>
                    <a:pt x="1867" y="104"/>
                  </a:lnTo>
                  <a:lnTo>
                    <a:pt x="1935" y="99"/>
                  </a:lnTo>
                  <a:lnTo>
                    <a:pt x="2021" y="127"/>
                  </a:lnTo>
                  <a:lnTo>
                    <a:pt x="2096" y="127"/>
                  </a:lnTo>
                  <a:lnTo>
                    <a:pt x="2131" y="108"/>
                  </a:lnTo>
                  <a:lnTo>
                    <a:pt x="2214" y="108"/>
                  </a:lnTo>
                  <a:lnTo>
                    <a:pt x="2259" y="131"/>
                  </a:lnTo>
                  <a:lnTo>
                    <a:pt x="2371" y="131"/>
                  </a:lnTo>
                  <a:lnTo>
                    <a:pt x="2465" y="172"/>
                  </a:lnTo>
                  <a:lnTo>
                    <a:pt x="2639" y="167"/>
                  </a:lnTo>
                  <a:lnTo>
                    <a:pt x="2914" y="184"/>
                  </a:lnTo>
                  <a:lnTo>
                    <a:pt x="3049" y="240"/>
                  </a:lnTo>
                  <a:lnTo>
                    <a:pt x="3161" y="275"/>
                  </a:lnTo>
                  <a:lnTo>
                    <a:pt x="3231" y="305"/>
                  </a:lnTo>
                  <a:lnTo>
                    <a:pt x="3209" y="314"/>
                  </a:lnTo>
                  <a:lnTo>
                    <a:pt x="3161" y="289"/>
                  </a:lnTo>
                  <a:lnTo>
                    <a:pt x="3044" y="282"/>
                  </a:lnTo>
                  <a:lnTo>
                    <a:pt x="3076" y="305"/>
                  </a:lnTo>
                  <a:lnTo>
                    <a:pt x="3127" y="316"/>
                  </a:lnTo>
                  <a:lnTo>
                    <a:pt x="3114" y="355"/>
                  </a:lnTo>
                  <a:lnTo>
                    <a:pt x="3059" y="378"/>
                  </a:lnTo>
                  <a:lnTo>
                    <a:pt x="3042" y="416"/>
                  </a:lnTo>
                  <a:lnTo>
                    <a:pt x="3114" y="450"/>
                  </a:lnTo>
                  <a:lnTo>
                    <a:pt x="3162" y="498"/>
                  </a:lnTo>
                  <a:lnTo>
                    <a:pt x="3190" y="566"/>
                  </a:lnTo>
                  <a:lnTo>
                    <a:pt x="3154" y="572"/>
                  </a:lnTo>
                  <a:lnTo>
                    <a:pt x="3085" y="551"/>
                  </a:lnTo>
                  <a:lnTo>
                    <a:pt x="3012" y="501"/>
                  </a:lnTo>
                  <a:lnTo>
                    <a:pt x="2982" y="476"/>
                  </a:lnTo>
                  <a:lnTo>
                    <a:pt x="2965" y="440"/>
                  </a:lnTo>
                  <a:lnTo>
                    <a:pt x="2948" y="387"/>
                  </a:lnTo>
                  <a:lnTo>
                    <a:pt x="2916" y="370"/>
                  </a:lnTo>
                  <a:lnTo>
                    <a:pt x="2890" y="366"/>
                  </a:lnTo>
                  <a:lnTo>
                    <a:pt x="2867" y="372"/>
                  </a:lnTo>
                  <a:lnTo>
                    <a:pt x="2892" y="414"/>
                  </a:lnTo>
                  <a:lnTo>
                    <a:pt x="2822" y="420"/>
                  </a:lnTo>
                  <a:lnTo>
                    <a:pt x="2791" y="399"/>
                  </a:lnTo>
                  <a:lnTo>
                    <a:pt x="2728" y="411"/>
                  </a:lnTo>
                  <a:lnTo>
                    <a:pt x="2681" y="444"/>
                  </a:lnTo>
                  <a:lnTo>
                    <a:pt x="2681" y="461"/>
                  </a:lnTo>
                  <a:lnTo>
                    <a:pt x="2699" y="489"/>
                  </a:lnTo>
                  <a:lnTo>
                    <a:pt x="2773" y="498"/>
                  </a:lnTo>
                  <a:lnTo>
                    <a:pt x="2833" y="534"/>
                  </a:lnTo>
                  <a:lnTo>
                    <a:pt x="2932" y="632"/>
                  </a:lnTo>
                  <a:lnTo>
                    <a:pt x="2974" y="694"/>
                  </a:lnTo>
                  <a:lnTo>
                    <a:pt x="2979" y="762"/>
                  </a:lnTo>
                  <a:lnTo>
                    <a:pt x="2973" y="820"/>
                  </a:lnTo>
                  <a:lnTo>
                    <a:pt x="2948" y="820"/>
                  </a:lnTo>
                  <a:lnTo>
                    <a:pt x="2919" y="799"/>
                  </a:lnTo>
                  <a:lnTo>
                    <a:pt x="2882" y="826"/>
                  </a:lnTo>
                  <a:lnTo>
                    <a:pt x="2843" y="848"/>
                  </a:lnTo>
                  <a:lnTo>
                    <a:pt x="2838" y="893"/>
                  </a:lnTo>
                  <a:lnTo>
                    <a:pt x="2880" y="939"/>
                  </a:lnTo>
                  <a:lnTo>
                    <a:pt x="2851" y="978"/>
                  </a:lnTo>
                  <a:lnTo>
                    <a:pt x="2843" y="1043"/>
                  </a:lnTo>
                  <a:lnTo>
                    <a:pt x="2892" y="1083"/>
                  </a:lnTo>
                  <a:lnTo>
                    <a:pt x="2950" y="1095"/>
                  </a:lnTo>
                  <a:lnTo>
                    <a:pt x="3008" y="1138"/>
                  </a:lnTo>
                  <a:lnTo>
                    <a:pt x="3059" y="1198"/>
                  </a:lnTo>
                  <a:lnTo>
                    <a:pt x="3060" y="1287"/>
                  </a:lnTo>
                  <a:lnTo>
                    <a:pt x="3044" y="1328"/>
                  </a:lnTo>
                  <a:lnTo>
                    <a:pt x="2991" y="1362"/>
                  </a:lnTo>
                  <a:lnTo>
                    <a:pt x="2927" y="1379"/>
                  </a:lnTo>
                  <a:lnTo>
                    <a:pt x="2885" y="1406"/>
                  </a:lnTo>
                  <a:lnTo>
                    <a:pt x="2862" y="1393"/>
                  </a:lnTo>
                  <a:lnTo>
                    <a:pt x="2840" y="1406"/>
                  </a:lnTo>
                  <a:lnTo>
                    <a:pt x="2835" y="1471"/>
                  </a:lnTo>
                  <a:lnTo>
                    <a:pt x="2850" y="1511"/>
                  </a:lnTo>
                  <a:lnTo>
                    <a:pt x="2914" y="1554"/>
                  </a:lnTo>
                  <a:lnTo>
                    <a:pt x="2942" y="1598"/>
                  </a:lnTo>
                  <a:lnTo>
                    <a:pt x="2961" y="1623"/>
                  </a:lnTo>
                  <a:lnTo>
                    <a:pt x="2957" y="1671"/>
                  </a:lnTo>
                  <a:lnTo>
                    <a:pt x="2914" y="1710"/>
                  </a:lnTo>
                  <a:lnTo>
                    <a:pt x="2869" y="1710"/>
                  </a:lnTo>
                  <a:lnTo>
                    <a:pt x="2798" y="1654"/>
                  </a:lnTo>
                  <a:lnTo>
                    <a:pt x="2749" y="1633"/>
                  </a:lnTo>
                  <a:lnTo>
                    <a:pt x="2728" y="1622"/>
                  </a:lnTo>
                  <a:lnTo>
                    <a:pt x="2708" y="1650"/>
                  </a:lnTo>
                  <a:lnTo>
                    <a:pt x="2715" y="1692"/>
                  </a:lnTo>
                  <a:lnTo>
                    <a:pt x="2731" y="1723"/>
                  </a:lnTo>
                  <a:lnTo>
                    <a:pt x="2744" y="1773"/>
                  </a:lnTo>
                  <a:lnTo>
                    <a:pt x="2788" y="1791"/>
                  </a:lnTo>
                  <a:lnTo>
                    <a:pt x="2773" y="1817"/>
                  </a:lnTo>
                  <a:lnTo>
                    <a:pt x="2775" y="1857"/>
                  </a:lnTo>
                  <a:lnTo>
                    <a:pt x="2791" y="1895"/>
                  </a:lnTo>
                  <a:lnTo>
                    <a:pt x="2762" y="1891"/>
                  </a:lnTo>
                  <a:lnTo>
                    <a:pt x="2728" y="1849"/>
                  </a:lnTo>
                  <a:lnTo>
                    <a:pt x="2731" y="1800"/>
                  </a:lnTo>
                  <a:lnTo>
                    <a:pt x="2720" y="1785"/>
                  </a:lnTo>
                  <a:lnTo>
                    <a:pt x="2708" y="1733"/>
                  </a:lnTo>
                  <a:lnTo>
                    <a:pt x="2694" y="1718"/>
                  </a:lnTo>
                  <a:lnTo>
                    <a:pt x="2686" y="1645"/>
                  </a:lnTo>
                  <a:lnTo>
                    <a:pt x="2668" y="1598"/>
                  </a:lnTo>
                  <a:lnTo>
                    <a:pt x="2631" y="1556"/>
                  </a:lnTo>
                  <a:lnTo>
                    <a:pt x="2564" y="1533"/>
                  </a:lnTo>
                  <a:lnTo>
                    <a:pt x="2517" y="1495"/>
                  </a:lnTo>
                  <a:lnTo>
                    <a:pt x="2498" y="1466"/>
                  </a:lnTo>
                  <a:lnTo>
                    <a:pt x="2465" y="1433"/>
                  </a:lnTo>
                  <a:lnTo>
                    <a:pt x="2417" y="1360"/>
                  </a:lnTo>
                  <a:lnTo>
                    <a:pt x="2371" y="1366"/>
                  </a:lnTo>
                  <a:lnTo>
                    <a:pt x="2313" y="1401"/>
                  </a:lnTo>
                  <a:lnTo>
                    <a:pt x="2284" y="1430"/>
                  </a:lnTo>
                  <a:lnTo>
                    <a:pt x="2232" y="1487"/>
                  </a:lnTo>
                  <a:lnTo>
                    <a:pt x="2195" y="1544"/>
                  </a:lnTo>
                  <a:lnTo>
                    <a:pt x="2178" y="1565"/>
                  </a:lnTo>
                  <a:lnTo>
                    <a:pt x="2195" y="1635"/>
                  </a:lnTo>
                  <a:lnTo>
                    <a:pt x="2190" y="1704"/>
                  </a:lnTo>
                  <a:lnTo>
                    <a:pt x="2143" y="1751"/>
                  </a:lnTo>
                  <a:lnTo>
                    <a:pt x="2117" y="1755"/>
                  </a:lnTo>
                  <a:lnTo>
                    <a:pt x="2062" y="1656"/>
                  </a:lnTo>
                  <a:lnTo>
                    <a:pt x="2016" y="1585"/>
                  </a:lnTo>
                  <a:lnTo>
                    <a:pt x="1927" y="1456"/>
                  </a:lnTo>
                  <a:lnTo>
                    <a:pt x="1925" y="1406"/>
                  </a:lnTo>
                  <a:lnTo>
                    <a:pt x="1904" y="1383"/>
                  </a:lnTo>
                  <a:lnTo>
                    <a:pt x="1891" y="1415"/>
                  </a:lnTo>
                  <a:lnTo>
                    <a:pt x="1814" y="1343"/>
                  </a:lnTo>
                  <a:lnTo>
                    <a:pt x="1710" y="1287"/>
                  </a:lnTo>
                  <a:lnTo>
                    <a:pt x="1645" y="1299"/>
                  </a:lnTo>
                  <a:lnTo>
                    <a:pt x="1551" y="1292"/>
                  </a:lnTo>
                  <a:lnTo>
                    <a:pt x="1506" y="1251"/>
                  </a:lnTo>
                  <a:lnTo>
                    <a:pt x="1455" y="1256"/>
                  </a:lnTo>
                  <a:lnTo>
                    <a:pt x="1384" y="1239"/>
                  </a:lnTo>
                  <a:lnTo>
                    <a:pt x="1238" y="1100"/>
                  </a:lnTo>
                  <a:lnTo>
                    <a:pt x="1246" y="1157"/>
                  </a:lnTo>
                  <a:lnTo>
                    <a:pt x="1290" y="1238"/>
                  </a:lnTo>
                  <a:lnTo>
                    <a:pt x="1340" y="1292"/>
                  </a:lnTo>
                  <a:lnTo>
                    <a:pt x="1395" y="1321"/>
                  </a:lnTo>
                  <a:lnTo>
                    <a:pt x="1452" y="1299"/>
                  </a:lnTo>
                  <a:lnTo>
                    <a:pt x="1501" y="1299"/>
                  </a:lnTo>
                  <a:lnTo>
                    <a:pt x="1564" y="1349"/>
                  </a:lnTo>
                  <a:lnTo>
                    <a:pt x="1598" y="1386"/>
                  </a:lnTo>
                  <a:lnTo>
                    <a:pt x="1591" y="1410"/>
                  </a:lnTo>
                  <a:lnTo>
                    <a:pt x="1488" y="1517"/>
                  </a:lnTo>
                  <a:lnTo>
                    <a:pt x="1415" y="1560"/>
                  </a:lnTo>
                  <a:lnTo>
                    <a:pt x="1266" y="1616"/>
                  </a:lnTo>
                  <a:lnTo>
                    <a:pt x="1223" y="1633"/>
                  </a:lnTo>
                  <a:lnTo>
                    <a:pt x="1196" y="1616"/>
                  </a:lnTo>
                  <a:lnTo>
                    <a:pt x="1188" y="1593"/>
                  </a:lnTo>
                  <a:lnTo>
                    <a:pt x="1185" y="1560"/>
                  </a:lnTo>
                  <a:lnTo>
                    <a:pt x="1172" y="1528"/>
                  </a:lnTo>
                  <a:lnTo>
                    <a:pt x="1151" y="1500"/>
                  </a:lnTo>
                  <a:lnTo>
                    <a:pt x="1134" y="1478"/>
                  </a:lnTo>
                  <a:lnTo>
                    <a:pt x="1108" y="1445"/>
                  </a:lnTo>
                  <a:lnTo>
                    <a:pt x="1092" y="1423"/>
                  </a:lnTo>
                  <a:lnTo>
                    <a:pt x="1079" y="1398"/>
                  </a:lnTo>
                  <a:lnTo>
                    <a:pt x="1061" y="1373"/>
                  </a:lnTo>
                  <a:lnTo>
                    <a:pt x="1027" y="1316"/>
                  </a:lnTo>
                  <a:lnTo>
                    <a:pt x="1009" y="1292"/>
                  </a:lnTo>
                  <a:lnTo>
                    <a:pt x="985" y="1260"/>
                  </a:lnTo>
                  <a:lnTo>
                    <a:pt x="950" y="1215"/>
                  </a:lnTo>
                  <a:lnTo>
                    <a:pt x="928" y="1189"/>
                  </a:lnTo>
                  <a:lnTo>
                    <a:pt x="909" y="1172"/>
                  </a:lnTo>
                  <a:lnTo>
                    <a:pt x="890" y="1133"/>
                  </a:lnTo>
                  <a:lnTo>
                    <a:pt x="951" y="1099"/>
                  </a:lnTo>
                  <a:lnTo>
                    <a:pt x="979" y="1022"/>
                  </a:lnTo>
                  <a:lnTo>
                    <a:pt x="920" y="1000"/>
                  </a:lnTo>
                  <a:lnTo>
                    <a:pt x="836" y="1012"/>
                  </a:lnTo>
                  <a:lnTo>
                    <a:pt x="817" y="1004"/>
                  </a:lnTo>
                  <a:lnTo>
                    <a:pt x="810" y="1004"/>
                  </a:lnTo>
                  <a:lnTo>
                    <a:pt x="797" y="1004"/>
                  </a:lnTo>
                  <a:lnTo>
                    <a:pt x="789" y="1004"/>
                  </a:lnTo>
                  <a:lnTo>
                    <a:pt x="786" y="989"/>
                  </a:lnTo>
                  <a:lnTo>
                    <a:pt x="781" y="978"/>
                  </a:lnTo>
                  <a:lnTo>
                    <a:pt x="781" y="954"/>
                  </a:lnTo>
                  <a:lnTo>
                    <a:pt x="765" y="942"/>
                  </a:lnTo>
                  <a:lnTo>
                    <a:pt x="763" y="928"/>
                  </a:lnTo>
                  <a:lnTo>
                    <a:pt x="753" y="925"/>
                  </a:lnTo>
                  <a:lnTo>
                    <a:pt x="745" y="912"/>
                  </a:lnTo>
                  <a:lnTo>
                    <a:pt x="740" y="901"/>
                  </a:lnTo>
                  <a:lnTo>
                    <a:pt x="736" y="889"/>
                  </a:lnTo>
                  <a:lnTo>
                    <a:pt x="731" y="877"/>
                  </a:lnTo>
                  <a:lnTo>
                    <a:pt x="713" y="877"/>
                  </a:lnTo>
                  <a:lnTo>
                    <a:pt x="700" y="877"/>
                  </a:lnTo>
                  <a:lnTo>
                    <a:pt x="693" y="877"/>
                  </a:lnTo>
                  <a:lnTo>
                    <a:pt x="692" y="898"/>
                  </a:lnTo>
                  <a:lnTo>
                    <a:pt x="692" y="912"/>
                  </a:lnTo>
                  <a:lnTo>
                    <a:pt x="692" y="931"/>
                  </a:lnTo>
                  <a:lnTo>
                    <a:pt x="692" y="949"/>
                  </a:lnTo>
                  <a:lnTo>
                    <a:pt x="692" y="961"/>
                  </a:lnTo>
                  <a:lnTo>
                    <a:pt x="676" y="966"/>
                  </a:lnTo>
                  <a:lnTo>
                    <a:pt x="666" y="978"/>
                  </a:lnTo>
                  <a:lnTo>
                    <a:pt x="646" y="961"/>
                  </a:lnTo>
                  <a:lnTo>
                    <a:pt x="637" y="937"/>
                  </a:lnTo>
                  <a:lnTo>
                    <a:pt x="640" y="910"/>
                  </a:lnTo>
                  <a:lnTo>
                    <a:pt x="622" y="868"/>
                  </a:lnTo>
                  <a:lnTo>
                    <a:pt x="612" y="844"/>
                  </a:lnTo>
                  <a:lnTo>
                    <a:pt x="593" y="831"/>
                  </a:lnTo>
                  <a:lnTo>
                    <a:pt x="567" y="816"/>
                  </a:lnTo>
                  <a:lnTo>
                    <a:pt x="554" y="795"/>
                  </a:lnTo>
                  <a:lnTo>
                    <a:pt x="547" y="782"/>
                  </a:lnTo>
                  <a:lnTo>
                    <a:pt x="526" y="778"/>
                  </a:lnTo>
                  <a:lnTo>
                    <a:pt x="520" y="770"/>
                  </a:lnTo>
                  <a:lnTo>
                    <a:pt x="505" y="770"/>
                  </a:lnTo>
                  <a:lnTo>
                    <a:pt x="496" y="783"/>
                  </a:lnTo>
                  <a:lnTo>
                    <a:pt x="483" y="795"/>
                  </a:lnTo>
                  <a:lnTo>
                    <a:pt x="507" y="811"/>
                  </a:lnTo>
                  <a:lnTo>
                    <a:pt x="523" y="831"/>
                  </a:lnTo>
                  <a:lnTo>
                    <a:pt x="549" y="856"/>
                  </a:lnTo>
                  <a:lnTo>
                    <a:pt x="560" y="868"/>
                  </a:lnTo>
                  <a:lnTo>
                    <a:pt x="582" y="877"/>
                  </a:lnTo>
                  <a:lnTo>
                    <a:pt x="598" y="901"/>
                  </a:lnTo>
                  <a:lnTo>
                    <a:pt x="578" y="922"/>
                  </a:lnTo>
                  <a:lnTo>
                    <a:pt x="577" y="912"/>
                  </a:lnTo>
                  <a:lnTo>
                    <a:pt x="577" y="901"/>
                  </a:lnTo>
                  <a:lnTo>
                    <a:pt x="567" y="928"/>
                  </a:lnTo>
                  <a:lnTo>
                    <a:pt x="565" y="950"/>
                  </a:lnTo>
                  <a:lnTo>
                    <a:pt x="547" y="957"/>
                  </a:lnTo>
                  <a:lnTo>
                    <a:pt x="552" y="928"/>
                  </a:lnTo>
                  <a:lnTo>
                    <a:pt x="549" y="912"/>
                  </a:lnTo>
                  <a:lnTo>
                    <a:pt x="530" y="905"/>
                  </a:lnTo>
                  <a:lnTo>
                    <a:pt x="520" y="898"/>
                  </a:lnTo>
                  <a:lnTo>
                    <a:pt x="512" y="888"/>
                  </a:lnTo>
                  <a:lnTo>
                    <a:pt x="496" y="876"/>
                  </a:lnTo>
                  <a:lnTo>
                    <a:pt x="483" y="865"/>
                  </a:lnTo>
                  <a:lnTo>
                    <a:pt x="471" y="848"/>
                  </a:lnTo>
                  <a:lnTo>
                    <a:pt x="455" y="839"/>
                  </a:lnTo>
                  <a:lnTo>
                    <a:pt x="449" y="822"/>
                  </a:lnTo>
                  <a:lnTo>
                    <a:pt x="442" y="807"/>
                  </a:lnTo>
                  <a:lnTo>
                    <a:pt x="431" y="800"/>
                  </a:lnTo>
                  <a:lnTo>
                    <a:pt x="419" y="792"/>
                  </a:lnTo>
                  <a:lnTo>
                    <a:pt x="395" y="792"/>
                  </a:lnTo>
                  <a:lnTo>
                    <a:pt x="377" y="795"/>
                  </a:lnTo>
                  <a:lnTo>
                    <a:pt x="353" y="792"/>
                  </a:lnTo>
                  <a:lnTo>
                    <a:pt x="312" y="795"/>
                  </a:lnTo>
                  <a:lnTo>
                    <a:pt x="280" y="799"/>
                  </a:lnTo>
                  <a:lnTo>
                    <a:pt x="272" y="804"/>
                  </a:lnTo>
                  <a:lnTo>
                    <a:pt x="269" y="822"/>
                  </a:lnTo>
                  <a:lnTo>
                    <a:pt x="269" y="843"/>
                  </a:lnTo>
                  <a:lnTo>
                    <a:pt x="251" y="861"/>
                  </a:lnTo>
                  <a:lnTo>
                    <a:pt x="239" y="872"/>
                  </a:lnTo>
                  <a:lnTo>
                    <a:pt x="233" y="877"/>
                  </a:lnTo>
                  <a:lnTo>
                    <a:pt x="225" y="898"/>
                  </a:lnTo>
                  <a:lnTo>
                    <a:pt x="220" y="910"/>
                  </a:lnTo>
                  <a:lnTo>
                    <a:pt x="226" y="918"/>
                  </a:lnTo>
                  <a:lnTo>
                    <a:pt x="226" y="937"/>
                  </a:lnTo>
                  <a:lnTo>
                    <a:pt x="225" y="945"/>
                  </a:lnTo>
                  <a:lnTo>
                    <a:pt x="220" y="957"/>
                  </a:lnTo>
                  <a:lnTo>
                    <a:pt x="204" y="978"/>
                  </a:lnTo>
                  <a:lnTo>
                    <a:pt x="196" y="967"/>
                  </a:lnTo>
                  <a:lnTo>
                    <a:pt x="186" y="975"/>
                  </a:lnTo>
                  <a:lnTo>
                    <a:pt x="175" y="983"/>
                  </a:lnTo>
                  <a:lnTo>
                    <a:pt x="157" y="987"/>
                  </a:lnTo>
                  <a:lnTo>
                    <a:pt x="139" y="1000"/>
                  </a:lnTo>
                  <a:lnTo>
                    <a:pt x="121" y="1004"/>
                  </a:lnTo>
                  <a:lnTo>
                    <a:pt x="103" y="1004"/>
                  </a:lnTo>
                  <a:lnTo>
                    <a:pt x="85" y="1004"/>
                  </a:lnTo>
                  <a:lnTo>
                    <a:pt x="50" y="1012"/>
                  </a:lnTo>
                  <a:lnTo>
                    <a:pt x="32" y="1012"/>
                  </a:lnTo>
                  <a:lnTo>
                    <a:pt x="21" y="993"/>
                  </a:lnTo>
                  <a:lnTo>
                    <a:pt x="16" y="966"/>
                  </a:lnTo>
                  <a:lnTo>
                    <a:pt x="9" y="942"/>
                  </a:lnTo>
                  <a:lnTo>
                    <a:pt x="8" y="918"/>
                  </a:lnTo>
                  <a:lnTo>
                    <a:pt x="8" y="889"/>
                  </a:lnTo>
                  <a:lnTo>
                    <a:pt x="0" y="848"/>
                  </a:lnTo>
                </a:path>
              </a:pathLst>
            </a:custGeom>
            <a:solidFill>
              <a:srgbClr val="FFFF99"/>
            </a:solidFill>
            <a:ln w="12700" cap="rnd" cmpd="sng">
              <a:solidFill>
                <a:schemeClr val="bg2"/>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grpSp>
      <p:sp>
        <p:nvSpPr>
          <p:cNvPr id="34" name="Rectangle 22">
            <a:extLst>
              <a:ext uri="{FF2B5EF4-FFF2-40B4-BE49-F238E27FC236}">
                <a16:creationId xmlns:a16="http://schemas.microsoft.com/office/drawing/2014/main" id="{B65B6F83-F429-06E4-37CD-731B3AC09B0C}"/>
              </a:ext>
            </a:extLst>
          </p:cNvPr>
          <p:cNvSpPr>
            <a:spLocks noChangeArrowheads="1"/>
          </p:cNvSpPr>
          <p:nvPr/>
        </p:nvSpPr>
        <p:spPr bwMode="auto">
          <a:xfrm>
            <a:off x="1954355" y="4416596"/>
            <a:ext cx="7056437" cy="223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cs typeface="Arial" panose="020B0604020202020204" pitchFamily="34" charset="0"/>
              </a:defRPr>
            </a:lvl9pPr>
          </a:lstStyle>
          <a:p>
            <a:pPr algn="ctr" eaLnBrk="1" hangingPunct="1">
              <a:spcBef>
                <a:spcPct val="0"/>
              </a:spcBef>
              <a:buFontTx/>
              <a:buNone/>
            </a:pPr>
            <a:br>
              <a:rPr lang="en-US" altLang="zh-TW" sz="1800"/>
            </a:br>
            <a:r>
              <a:rPr lang="en-US" altLang="zh-TW" sz="800"/>
              <a:t> </a:t>
            </a:r>
            <a:br>
              <a:rPr lang="en-US" altLang="zh-TW" sz="800"/>
            </a:br>
            <a:endParaRPr lang="en-US" altLang="zh-TW" sz="800"/>
          </a:p>
        </p:txBody>
      </p:sp>
      <p:pic>
        <p:nvPicPr>
          <p:cNvPr id="35" name="Picture 25" descr="Ellison">
            <a:extLst>
              <a:ext uri="{FF2B5EF4-FFF2-40B4-BE49-F238E27FC236}">
                <a16:creationId xmlns:a16="http://schemas.microsoft.com/office/drawing/2014/main" id="{833B755A-231E-854E-D006-80BDA2F54F5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9516"/>
          <a:stretch/>
        </p:blipFill>
        <p:spPr bwMode="auto">
          <a:xfrm>
            <a:off x="2381340" y="3839144"/>
            <a:ext cx="1529555" cy="218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6" name="Group 26">
            <a:extLst>
              <a:ext uri="{FF2B5EF4-FFF2-40B4-BE49-F238E27FC236}">
                <a16:creationId xmlns:a16="http://schemas.microsoft.com/office/drawing/2014/main" id="{77A215DD-76BC-150D-CF4D-EC9F0DDFDD8E}"/>
              </a:ext>
            </a:extLst>
          </p:cNvPr>
          <p:cNvGrpSpPr>
            <a:grpSpLocks/>
          </p:cNvGrpSpPr>
          <p:nvPr/>
        </p:nvGrpSpPr>
        <p:grpSpPr bwMode="auto">
          <a:xfrm>
            <a:off x="720876" y="6135687"/>
            <a:ext cx="4876800" cy="722313"/>
            <a:chOff x="635" y="4416"/>
            <a:chExt cx="3061" cy="455"/>
          </a:xfrm>
        </p:grpSpPr>
        <p:pic>
          <p:nvPicPr>
            <p:cNvPr id="37" name="Picture 27">
              <a:extLst>
                <a:ext uri="{FF2B5EF4-FFF2-40B4-BE49-F238E27FC236}">
                  <a16:creationId xmlns:a16="http://schemas.microsoft.com/office/drawing/2014/main" id="{6FA7D3C4-AE27-DB92-B67A-179E7ADD3325}"/>
                </a:ext>
              </a:extLst>
            </p:cNvPr>
            <p:cNvPicPr>
              <a:picLocks noChangeArrowheads="1"/>
            </p:cNvPicPr>
            <p:nvPr/>
          </p:nvPicPr>
          <p:blipFill>
            <a:blip r:embed="rId4" cstate="print">
              <a:extLst>
                <a:ext uri="{28A0092B-C50C-407E-A947-70E740481C1C}">
                  <a14:useLocalDpi xmlns:a14="http://schemas.microsoft.com/office/drawing/2010/main" val="0"/>
                </a:ext>
              </a:extLst>
            </a:blip>
            <a:srcRect l="38174"/>
            <a:stretch>
              <a:fillRect/>
            </a:stretch>
          </p:blipFill>
          <p:spPr bwMode="auto">
            <a:xfrm>
              <a:off x="635" y="4416"/>
              <a:ext cx="2706" cy="4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 name="Picture 28">
              <a:extLst>
                <a:ext uri="{FF2B5EF4-FFF2-40B4-BE49-F238E27FC236}">
                  <a16:creationId xmlns:a16="http://schemas.microsoft.com/office/drawing/2014/main" id="{3D84FE81-CDAB-57EF-9C35-9AC457B15C55}"/>
                </a:ext>
              </a:extLst>
            </p:cNvPr>
            <p:cNvPicPr>
              <a:picLocks noChangeArrowheads="1"/>
            </p:cNvPicPr>
            <p:nvPr/>
          </p:nvPicPr>
          <p:blipFill>
            <a:blip r:embed="rId4" cstate="print">
              <a:extLst>
                <a:ext uri="{28A0092B-C50C-407E-A947-70E740481C1C}">
                  <a14:useLocalDpi xmlns:a14="http://schemas.microsoft.com/office/drawing/2010/main" val="0"/>
                </a:ext>
              </a:extLst>
            </a:blip>
            <a:srcRect l="39490" r="44756"/>
            <a:stretch>
              <a:fillRect/>
            </a:stretch>
          </p:blipFill>
          <p:spPr bwMode="auto">
            <a:xfrm>
              <a:off x="3006" y="4416"/>
              <a:ext cx="690" cy="4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39" name="Oval 23">
            <a:extLst>
              <a:ext uri="{FF2B5EF4-FFF2-40B4-BE49-F238E27FC236}">
                <a16:creationId xmlns:a16="http://schemas.microsoft.com/office/drawing/2014/main" id="{E4180C93-8A43-E876-FA43-02EF3C579A0F}"/>
              </a:ext>
            </a:extLst>
          </p:cNvPr>
          <p:cNvSpPr>
            <a:spLocks noChangeArrowheads="1"/>
          </p:cNvSpPr>
          <p:nvPr/>
        </p:nvSpPr>
        <p:spPr bwMode="auto">
          <a:xfrm>
            <a:off x="5088820" y="4384921"/>
            <a:ext cx="139700" cy="139700"/>
          </a:xfrm>
          <a:prstGeom prst="ellipse">
            <a:avLst/>
          </a:prstGeom>
          <a:solidFill>
            <a:srgbClr val="FF3300"/>
          </a:solidFill>
          <a:ln w="12700">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cs typeface="Arial" panose="020B0604020202020204" pitchFamily="34" charset="0"/>
              </a:defRPr>
            </a:lvl9pPr>
          </a:lstStyle>
          <a:p>
            <a:pPr algn="ctr" eaLnBrk="1" hangingPunct="1">
              <a:spcBef>
                <a:spcPct val="0"/>
              </a:spcBef>
              <a:buFontTx/>
              <a:buNone/>
            </a:pPr>
            <a:endParaRPr lang="en-US" sz="1800">
              <a:latin typeface="Arial" panose="020B0604020202020204" pitchFamily="34" charset="0"/>
            </a:endParaRPr>
          </a:p>
        </p:txBody>
      </p:sp>
      <p:sp>
        <p:nvSpPr>
          <p:cNvPr id="40" name="Line 24">
            <a:extLst>
              <a:ext uri="{FF2B5EF4-FFF2-40B4-BE49-F238E27FC236}">
                <a16:creationId xmlns:a16="http://schemas.microsoft.com/office/drawing/2014/main" id="{2BA0C6B0-B208-0B77-D105-C88F1A9D9ABD}"/>
              </a:ext>
            </a:extLst>
          </p:cNvPr>
          <p:cNvSpPr>
            <a:spLocks noChangeShapeType="1"/>
          </p:cNvSpPr>
          <p:nvPr/>
        </p:nvSpPr>
        <p:spPr bwMode="auto">
          <a:xfrm>
            <a:off x="5266620" y="4508746"/>
            <a:ext cx="1600200" cy="1600200"/>
          </a:xfrm>
          <a:prstGeom prst="line">
            <a:avLst/>
          </a:prstGeom>
          <a:noFill/>
          <a:ln w="76200">
            <a:solidFill>
              <a:srgbClr val="FF3300"/>
            </a:solidFill>
            <a:round/>
            <a:headEnd type="triangle" w="med" len="med"/>
            <a:tailEnd/>
          </a:ln>
          <a:extLst>
            <a:ext uri="{909E8E84-426E-40DD-AFC4-6F175D3DCCD1}">
              <a14:hiddenFill xmlns:a14="http://schemas.microsoft.com/office/drawing/2010/main">
                <a:noFill/>
              </a14:hiddenFill>
            </a:ext>
          </a:extLst>
        </p:spPr>
        <p:txBody>
          <a:bodyPr/>
          <a:lstStyle/>
          <a:p>
            <a:endParaRPr lang="en-AU"/>
          </a:p>
        </p:txBody>
      </p:sp>
      <p:sp>
        <p:nvSpPr>
          <p:cNvPr id="41" name="Rectangle 27">
            <a:extLst>
              <a:ext uri="{FF2B5EF4-FFF2-40B4-BE49-F238E27FC236}">
                <a16:creationId xmlns:a16="http://schemas.microsoft.com/office/drawing/2014/main" id="{2B7E4907-55CC-7521-F84A-06D9C6FE14E7}"/>
              </a:ext>
            </a:extLst>
          </p:cNvPr>
          <p:cNvSpPr>
            <a:spLocks noChangeArrowheads="1"/>
          </p:cNvSpPr>
          <p:nvPr/>
        </p:nvSpPr>
        <p:spPr bwMode="auto">
          <a:xfrm>
            <a:off x="3910895" y="4229346"/>
            <a:ext cx="1122102" cy="369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cs typeface="Arial" panose="020B0604020202020204" pitchFamily="34" charset="0"/>
              </a:defRPr>
            </a:lvl1pPr>
            <a:lvl2pPr marL="742950" indent="-285750" defTabSz="76200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cs typeface="Arial" panose="020B0604020202020204" pitchFamily="34" charset="0"/>
              </a:defRPr>
            </a:lvl2pPr>
            <a:lvl3pPr marL="1143000" indent="-228600" defTabSz="7620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cs typeface="Arial" panose="020B0604020202020204" pitchFamily="34" charset="0"/>
              </a:defRPr>
            </a:lvl3pPr>
            <a:lvl4pPr marL="1600200" indent="-228600" defTabSz="7620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cs typeface="Arial" panose="020B0604020202020204" pitchFamily="34" charset="0"/>
              </a:defRPr>
            </a:lvl4pPr>
            <a:lvl5pPr marL="2057400" indent="-228600" defTabSz="7620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cs typeface="Arial" panose="020B0604020202020204" pitchFamily="34" charset="0"/>
              </a:defRPr>
            </a:lvl5pPr>
            <a:lvl6pPr marL="25146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cs typeface="Arial" panose="020B0604020202020204" pitchFamily="34" charset="0"/>
              </a:defRPr>
            </a:lvl6pPr>
            <a:lvl7pPr marL="29718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cs typeface="Arial" panose="020B0604020202020204" pitchFamily="34" charset="0"/>
              </a:defRPr>
            </a:lvl7pPr>
            <a:lvl8pPr marL="34290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cs typeface="Arial" panose="020B0604020202020204" pitchFamily="34" charset="0"/>
              </a:defRPr>
            </a:lvl8pPr>
            <a:lvl9pPr marL="38862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cs typeface="Arial" panose="020B0604020202020204" pitchFamily="34" charset="0"/>
              </a:defRPr>
            </a:lvl9pPr>
          </a:lstStyle>
          <a:p>
            <a:pPr>
              <a:spcBef>
                <a:spcPct val="0"/>
              </a:spcBef>
              <a:buFontTx/>
              <a:buNone/>
            </a:pPr>
            <a:r>
              <a:rPr lang="en-US" altLang="zh-CN" sz="1800" dirty="0">
                <a:latin typeface="Times New Roman" panose="02020603050405020304" pitchFamily="18" charset="0"/>
                <a:cs typeface="Times New Roman" panose="02020603050405020304" pitchFamily="18" charset="0"/>
              </a:rPr>
              <a:t>Singapura</a:t>
            </a:r>
            <a:endParaRPr lang="en-US" sz="1800" dirty="0">
              <a:latin typeface="Times New Roman" panose="02020603050405020304" pitchFamily="18" charset="0"/>
              <a:cs typeface="Times New Roman" panose="02020603050405020304" pitchFamily="18" charset="0"/>
            </a:endParaRPr>
          </a:p>
        </p:txBody>
      </p:sp>
      <p:sp>
        <p:nvSpPr>
          <p:cNvPr id="42" name="Oval 29">
            <a:extLst>
              <a:ext uri="{FF2B5EF4-FFF2-40B4-BE49-F238E27FC236}">
                <a16:creationId xmlns:a16="http://schemas.microsoft.com/office/drawing/2014/main" id="{DDCE67D3-DC64-8013-A833-847772E9F180}"/>
              </a:ext>
            </a:extLst>
          </p:cNvPr>
          <p:cNvSpPr>
            <a:spLocks noChangeArrowheads="1"/>
          </p:cNvSpPr>
          <p:nvPr/>
        </p:nvSpPr>
        <p:spPr bwMode="auto">
          <a:xfrm>
            <a:off x="6943020" y="6081958"/>
            <a:ext cx="139700" cy="139700"/>
          </a:xfrm>
          <a:prstGeom prst="ellipse">
            <a:avLst/>
          </a:prstGeom>
          <a:solidFill>
            <a:srgbClr val="FF3300"/>
          </a:solidFill>
          <a:ln w="12700">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cs typeface="Arial" panose="020B0604020202020204" pitchFamily="34" charset="0"/>
              </a:defRPr>
            </a:lvl9pPr>
          </a:lstStyle>
          <a:p>
            <a:pPr algn="ctr" eaLnBrk="1" hangingPunct="1">
              <a:spcBef>
                <a:spcPct val="0"/>
              </a:spcBef>
              <a:buFontTx/>
              <a:buNone/>
            </a:pPr>
            <a:endParaRPr lang="en-US" sz="1800">
              <a:latin typeface="Arial" panose="020B0604020202020204" pitchFamily="34" charset="0"/>
            </a:endParaRPr>
          </a:p>
        </p:txBody>
      </p:sp>
      <p:sp>
        <p:nvSpPr>
          <p:cNvPr id="43" name="Rectangle 30">
            <a:extLst>
              <a:ext uri="{FF2B5EF4-FFF2-40B4-BE49-F238E27FC236}">
                <a16:creationId xmlns:a16="http://schemas.microsoft.com/office/drawing/2014/main" id="{FB0ECBDC-6DA8-BE22-6192-FC81BCD7A9CF}"/>
              </a:ext>
            </a:extLst>
          </p:cNvPr>
          <p:cNvSpPr>
            <a:spLocks noChangeArrowheads="1"/>
          </p:cNvSpPr>
          <p:nvPr/>
        </p:nvSpPr>
        <p:spPr bwMode="auto">
          <a:xfrm>
            <a:off x="7171620" y="5853358"/>
            <a:ext cx="1199046" cy="369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762000">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cs typeface="Arial" panose="020B0604020202020204" pitchFamily="34" charset="0"/>
              </a:defRPr>
            </a:lvl1pPr>
            <a:lvl2pPr marL="742950" indent="-285750" defTabSz="76200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cs typeface="Arial" panose="020B0604020202020204" pitchFamily="34" charset="0"/>
              </a:defRPr>
            </a:lvl2pPr>
            <a:lvl3pPr marL="1143000" indent="-228600" defTabSz="7620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cs typeface="Arial" panose="020B0604020202020204" pitchFamily="34" charset="0"/>
              </a:defRPr>
            </a:lvl3pPr>
            <a:lvl4pPr marL="1600200" indent="-228600" defTabSz="7620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cs typeface="Arial" panose="020B0604020202020204" pitchFamily="34" charset="0"/>
              </a:defRPr>
            </a:lvl4pPr>
            <a:lvl5pPr marL="2057400" indent="-228600" defTabSz="7620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cs typeface="Arial" panose="020B0604020202020204" pitchFamily="34" charset="0"/>
              </a:defRPr>
            </a:lvl5pPr>
            <a:lvl6pPr marL="25146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cs typeface="Arial" panose="020B0604020202020204" pitchFamily="34" charset="0"/>
              </a:defRPr>
            </a:lvl6pPr>
            <a:lvl7pPr marL="29718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cs typeface="Arial" panose="020B0604020202020204" pitchFamily="34" charset="0"/>
              </a:defRPr>
            </a:lvl7pPr>
            <a:lvl8pPr marL="34290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cs typeface="Arial" panose="020B0604020202020204" pitchFamily="34" charset="0"/>
              </a:defRPr>
            </a:lvl8pPr>
            <a:lvl9pPr marL="38862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cs typeface="Arial" panose="020B0604020202020204" pitchFamily="34" charset="0"/>
              </a:defRPr>
            </a:lvl9pPr>
          </a:lstStyle>
          <a:p>
            <a:pPr>
              <a:spcBef>
                <a:spcPct val="0"/>
              </a:spcBef>
              <a:buFontTx/>
              <a:buNone/>
            </a:pPr>
            <a:r>
              <a:rPr lang="en-US" sz="1800">
                <a:latin typeface="Times New Roman" panose="02020603050405020304" pitchFamily="18" charset="0"/>
                <a:cs typeface="Times New Roman" panose="02020603050405020304" pitchFamily="18" charset="0"/>
              </a:rPr>
              <a:t>Melbourne</a:t>
            </a:r>
          </a:p>
        </p:txBody>
      </p:sp>
      <p:sp>
        <p:nvSpPr>
          <p:cNvPr id="44" name="Rectangle 6">
            <a:extLst>
              <a:ext uri="{FF2B5EF4-FFF2-40B4-BE49-F238E27FC236}">
                <a16:creationId xmlns:a16="http://schemas.microsoft.com/office/drawing/2014/main" id="{C0BE9451-FE22-D374-1C7C-AD48B9C9F0D2}"/>
              </a:ext>
            </a:extLst>
          </p:cNvPr>
          <p:cNvSpPr>
            <a:spLocks noChangeArrowheads="1"/>
          </p:cNvSpPr>
          <p:nvPr/>
        </p:nvSpPr>
        <p:spPr bwMode="auto">
          <a:xfrm>
            <a:off x="580319" y="343069"/>
            <a:ext cx="9521111" cy="912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cs typeface="Arial" panose="020B0604020202020204" pitchFamily="34" charset="0"/>
              </a:defRPr>
            </a:lvl9pPr>
          </a:lstStyle>
          <a:p>
            <a:pPr eaLnBrk="1" hangingPunct="1">
              <a:spcBef>
                <a:spcPct val="0"/>
              </a:spcBef>
              <a:buFontTx/>
              <a:buNone/>
            </a:pPr>
            <a:r>
              <a:rPr lang="en-US" altLang="zh-TW" b="1" dirty="0">
                <a:latin typeface="+mj-lt"/>
              </a:rPr>
              <a:t>Janeiro de 1997 mudou da Austrália para montar um novo Negócio na Ásia-Pacífico</a:t>
            </a:r>
          </a:p>
        </p:txBody>
      </p:sp>
      <p:pic>
        <p:nvPicPr>
          <p:cNvPr id="45" name="Picture 44">
            <a:extLst>
              <a:ext uri="{FF2B5EF4-FFF2-40B4-BE49-F238E27FC236}">
                <a16:creationId xmlns:a16="http://schemas.microsoft.com/office/drawing/2014/main" id="{3AE08101-26A4-AAA5-694E-77B71C23FAC0}"/>
              </a:ext>
            </a:extLst>
          </p:cNvPr>
          <p:cNvPicPr>
            <a:picLocks noChangeAspect="1"/>
          </p:cNvPicPr>
          <p:nvPr/>
        </p:nvPicPr>
        <p:blipFill>
          <a:blip r:embed="rId5"/>
          <a:stretch>
            <a:fillRect/>
          </a:stretch>
        </p:blipFill>
        <p:spPr>
          <a:xfrm>
            <a:off x="4035919" y="1295753"/>
            <a:ext cx="7568773" cy="1892193"/>
          </a:xfrm>
          <a:prstGeom prst="rect">
            <a:avLst/>
          </a:prstGeom>
        </p:spPr>
      </p:pic>
    </p:spTree>
    <p:extLst>
      <p:ext uri="{BB962C8B-B14F-4D97-AF65-F5344CB8AC3E}">
        <p14:creationId xmlns:p14="http://schemas.microsoft.com/office/powerpoint/2010/main" val="313682498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987145D-D68F-16CB-2ADB-17883DCF68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7AA3FF-737C-5E51-1526-36726544A3CF}"/>
              </a:ext>
            </a:extLst>
          </p:cNvPr>
          <p:cNvSpPr>
            <a:spLocks noGrp="1"/>
          </p:cNvSpPr>
          <p:nvPr>
            <p:ph type="title"/>
          </p:nvPr>
        </p:nvSpPr>
        <p:spPr>
          <a:xfrm>
            <a:off x="2678311" y="527022"/>
            <a:ext cx="6835377" cy="710119"/>
          </a:xfrm>
        </p:spPr>
        <p:txBody>
          <a:bodyPr>
            <a:noAutofit/>
          </a:bodyPr>
          <a:lstStyle/>
          <a:p>
            <a:r>
              <a:rPr lang="en-US" sz="3200" b="1" dirty="0"/>
              <a:t>Cinco Passos </a:t>
            </a:r>
            <a:r>
              <a:rPr lang="en-US" sz="3200" dirty="0"/>
              <a:t>– Com quem Deus está te chamando para fazer parceria?</a:t>
            </a:r>
            <a:endParaRPr lang="en-AU" sz="3200" dirty="0"/>
          </a:p>
        </p:txBody>
      </p:sp>
      <p:sp>
        <p:nvSpPr>
          <p:cNvPr id="3" name="Text Placeholder 8">
            <a:extLst>
              <a:ext uri="{FF2B5EF4-FFF2-40B4-BE49-F238E27FC236}">
                <a16:creationId xmlns:a16="http://schemas.microsoft.com/office/drawing/2014/main" id="{9508DB68-01BE-E43D-BB4D-D46DE405AE60}"/>
              </a:ext>
            </a:extLst>
          </p:cNvPr>
          <p:cNvSpPr txBox="1">
            <a:spLocks/>
          </p:cNvSpPr>
          <p:nvPr/>
        </p:nvSpPr>
        <p:spPr>
          <a:xfrm>
            <a:off x="3765177" y="1838989"/>
            <a:ext cx="8100508" cy="469090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Identificar e Reavivar</a:t>
            </a:r>
          </a:p>
          <a:p>
            <a:pPr marL="0" indent="0">
              <a:buNone/>
            </a:pPr>
            <a:endParaRPr lang="en-US" dirty="0"/>
          </a:p>
          <a:p>
            <a:pPr marL="0" indent="0">
              <a:buNone/>
            </a:pPr>
            <a:r>
              <a:rPr lang="en-US" dirty="0"/>
              <a:t>Discipular</a:t>
            </a:r>
            <a:endParaRPr lang="en-AU" dirty="0"/>
          </a:p>
          <a:p>
            <a:pPr marL="0" indent="0">
              <a:buNone/>
            </a:pPr>
            <a:endParaRPr lang="en-AU" dirty="0"/>
          </a:p>
          <a:p>
            <a:pPr marL="0" indent="0">
              <a:buNone/>
            </a:pPr>
            <a:r>
              <a:rPr lang="en-AU" dirty="0"/>
              <a:t>Mobilizar </a:t>
            </a:r>
            <a:r>
              <a:rPr lang="en-AU" dirty="0" err="1"/>
              <a:t>em</a:t>
            </a:r>
            <a:r>
              <a:rPr lang="en-AU" dirty="0"/>
              <a:t> </a:t>
            </a:r>
            <a:r>
              <a:rPr lang="en-US" dirty="0" err="1"/>
              <a:t>Pequenos</a:t>
            </a:r>
            <a:r>
              <a:rPr lang="en-US" dirty="0"/>
              <a:t> </a:t>
            </a:r>
            <a:r>
              <a:rPr lang="en-AU" dirty="0" err="1"/>
              <a:t>Grupos</a:t>
            </a:r>
            <a:endParaRPr lang="en-AU" dirty="0"/>
          </a:p>
          <a:p>
            <a:pPr marL="0" indent="0">
              <a:buNone/>
            </a:pPr>
            <a:endParaRPr lang="en-AU" dirty="0"/>
          </a:p>
          <a:p>
            <a:pPr marL="0" indent="0">
              <a:buNone/>
            </a:pPr>
            <a:r>
              <a:rPr lang="en-AU" dirty="0"/>
              <a:t>Visão para Plantar Igreja</a:t>
            </a:r>
          </a:p>
          <a:p>
            <a:pPr marL="0" indent="0">
              <a:buNone/>
            </a:pPr>
            <a:endParaRPr lang="en-AU" dirty="0"/>
          </a:p>
          <a:p>
            <a:pPr marL="0" indent="0">
              <a:buNone/>
            </a:pPr>
            <a:r>
              <a:rPr lang="en-AU" dirty="0"/>
              <a:t>Multiplicador</a:t>
            </a:r>
            <a:endParaRPr lang="en-US" dirty="0"/>
          </a:p>
        </p:txBody>
      </p:sp>
      <p:sp>
        <p:nvSpPr>
          <p:cNvPr id="4" name="TextBox 3">
            <a:extLst>
              <a:ext uri="{FF2B5EF4-FFF2-40B4-BE49-F238E27FC236}">
                <a16:creationId xmlns:a16="http://schemas.microsoft.com/office/drawing/2014/main" id="{CB5A2D26-71AB-4033-4EB6-4DD51B6802D5}"/>
              </a:ext>
            </a:extLst>
          </p:cNvPr>
          <p:cNvSpPr txBox="1"/>
          <p:nvPr/>
        </p:nvSpPr>
        <p:spPr>
          <a:xfrm>
            <a:off x="2840019" y="1763683"/>
            <a:ext cx="785308" cy="646331"/>
          </a:xfrm>
          <a:prstGeom prst="rect">
            <a:avLst/>
          </a:prstGeom>
          <a:solidFill>
            <a:schemeClr val="accent2"/>
          </a:solidFill>
        </p:spPr>
        <p:txBody>
          <a:bodyPr wrap="square" rtlCol="0">
            <a:spAutoFit/>
          </a:bodyPr>
          <a:lstStyle/>
          <a:p>
            <a:pPr algn="ctr"/>
            <a:r>
              <a:rPr lang="en-US" sz="3600" b="1" dirty="0">
                <a:solidFill>
                  <a:schemeClr val="bg1"/>
                </a:solidFill>
              </a:rPr>
              <a:t>1</a:t>
            </a:r>
            <a:endParaRPr lang="en-AU" sz="3600" b="1" dirty="0">
              <a:solidFill>
                <a:schemeClr val="bg1"/>
              </a:solidFill>
            </a:endParaRPr>
          </a:p>
        </p:txBody>
      </p:sp>
      <p:sp>
        <p:nvSpPr>
          <p:cNvPr id="5" name="TextBox 4">
            <a:extLst>
              <a:ext uri="{FF2B5EF4-FFF2-40B4-BE49-F238E27FC236}">
                <a16:creationId xmlns:a16="http://schemas.microsoft.com/office/drawing/2014/main" id="{368343DF-8CC2-A23F-46D0-0A436CD4CAF8}"/>
              </a:ext>
            </a:extLst>
          </p:cNvPr>
          <p:cNvSpPr txBox="1"/>
          <p:nvPr/>
        </p:nvSpPr>
        <p:spPr>
          <a:xfrm>
            <a:off x="2861534" y="2775186"/>
            <a:ext cx="785308" cy="646331"/>
          </a:xfrm>
          <a:prstGeom prst="rect">
            <a:avLst/>
          </a:prstGeom>
          <a:solidFill>
            <a:schemeClr val="accent2"/>
          </a:solidFill>
        </p:spPr>
        <p:txBody>
          <a:bodyPr wrap="square" rtlCol="0">
            <a:spAutoFit/>
          </a:bodyPr>
          <a:lstStyle/>
          <a:p>
            <a:pPr algn="ctr"/>
            <a:r>
              <a:rPr lang="en-US" sz="3600" b="1" dirty="0">
                <a:solidFill>
                  <a:schemeClr val="bg1"/>
                </a:solidFill>
              </a:rPr>
              <a:t>2</a:t>
            </a:r>
            <a:endParaRPr lang="en-AU" sz="3600" b="1" dirty="0">
              <a:solidFill>
                <a:schemeClr val="bg1"/>
              </a:solidFill>
            </a:endParaRPr>
          </a:p>
        </p:txBody>
      </p:sp>
      <p:sp>
        <p:nvSpPr>
          <p:cNvPr id="6" name="TextBox 5">
            <a:extLst>
              <a:ext uri="{FF2B5EF4-FFF2-40B4-BE49-F238E27FC236}">
                <a16:creationId xmlns:a16="http://schemas.microsoft.com/office/drawing/2014/main" id="{ADF12C62-94FA-6746-238A-61F1FB462A82}"/>
              </a:ext>
            </a:extLst>
          </p:cNvPr>
          <p:cNvSpPr txBox="1"/>
          <p:nvPr/>
        </p:nvSpPr>
        <p:spPr>
          <a:xfrm>
            <a:off x="2861534" y="3797447"/>
            <a:ext cx="785308" cy="646331"/>
          </a:xfrm>
          <a:prstGeom prst="rect">
            <a:avLst/>
          </a:prstGeom>
          <a:solidFill>
            <a:schemeClr val="accent2"/>
          </a:solidFill>
        </p:spPr>
        <p:txBody>
          <a:bodyPr wrap="square" rtlCol="0">
            <a:spAutoFit/>
          </a:bodyPr>
          <a:lstStyle/>
          <a:p>
            <a:pPr algn="ctr"/>
            <a:r>
              <a:rPr lang="en-US" sz="3600" b="1" dirty="0">
                <a:solidFill>
                  <a:schemeClr val="bg1"/>
                </a:solidFill>
              </a:rPr>
              <a:t>3</a:t>
            </a:r>
            <a:endParaRPr lang="en-AU" sz="3600" b="1" dirty="0">
              <a:solidFill>
                <a:schemeClr val="bg1"/>
              </a:solidFill>
            </a:endParaRPr>
          </a:p>
        </p:txBody>
      </p:sp>
      <p:sp>
        <p:nvSpPr>
          <p:cNvPr id="7" name="TextBox 6">
            <a:extLst>
              <a:ext uri="{FF2B5EF4-FFF2-40B4-BE49-F238E27FC236}">
                <a16:creationId xmlns:a16="http://schemas.microsoft.com/office/drawing/2014/main" id="{715FA684-FE2E-F0B9-7445-4AA2FD1C59D0}"/>
              </a:ext>
            </a:extLst>
          </p:cNvPr>
          <p:cNvSpPr txBox="1"/>
          <p:nvPr/>
        </p:nvSpPr>
        <p:spPr>
          <a:xfrm>
            <a:off x="2883049" y="4830466"/>
            <a:ext cx="785308" cy="646331"/>
          </a:xfrm>
          <a:prstGeom prst="rect">
            <a:avLst/>
          </a:prstGeom>
          <a:solidFill>
            <a:schemeClr val="accent2"/>
          </a:solidFill>
        </p:spPr>
        <p:txBody>
          <a:bodyPr wrap="square" rtlCol="0">
            <a:spAutoFit/>
          </a:bodyPr>
          <a:lstStyle/>
          <a:p>
            <a:pPr algn="ctr"/>
            <a:r>
              <a:rPr lang="en-US" sz="3600" b="1" dirty="0">
                <a:solidFill>
                  <a:schemeClr val="bg1"/>
                </a:solidFill>
              </a:rPr>
              <a:t>4</a:t>
            </a:r>
            <a:endParaRPr lang="en-AU" sz="3600" b="1" dirty="0">
              <a:solidFill>
                <a:schemeClr val="bg1"/>
              </a:solidFill>
            </a:endParaRPr>
          </a:p>
        </p:txBody>
      </p:sp>
      <p:sp>
        <p:nvSpPr>
          <p:cNvPr id="8" name="TextBox 7">
            <a:extLst>
              <a:ext uri="{FF2B5EF4-FFF2-40B4-BE49-F238E27FC236}">
                <a16:creationId xmlns:a16="http://schemas.microsoft.com/office/drawing/2014/main" id="{6B227C7A-473D-B2F9-FBBC-A6BE4C8482FB}"/>
              </a:ext>
            </a:extLst>
          </p:cNvPr>
          <p:cNvSpPr txBox="1"/>
          <p:nvPr/>
        </p:nvSpPr>
        <p:spPr>
          <a:xfrm>
            <a:off x="2884841" y="5875757"/>
            <a:ext cx="785308" cy="646331"/>
          </a:xfrm>
          <a:prstGeom prst="rect">
            <a:avLst/>
          </a:prstGeom>
          <a:solidFill>
            <a:schemeClr val="accent2"/>
          </a:solidFill>
        </p:spPr>
        <p:txBody>
          <a:bodyPr wrap="square" rtlCol="0">
            <a:spAutoFit/>
          </a:bodyPr>
          <a:lstStyle/>
          <a:p>
            <a:pPr algn="ctr"/>
            <a:r>
              <a:rPr lang="en-US" sz="3600" b="1" dirty="0">
                <a:solidFill>
                  <a:schemeClr val="bg1"/>
                </a:solidFill>
              </a:rPr>
              <a:t>5</a:t>
            </a:r>
            <a:endParaRPr lang="en-AU" sz="3600" b="1" dirty="0">
              <a:solidFill>
                <a:schemeClr val="bg1"/>
              </a:solidFill>
            </a:endParaRPr>
          </a:p>
        </p:txBody>
      </p:sp>
    </p:spTree>
    <p:extLst>
      <p:ext uri="{BB962C8B-B14F-4D97-AF65-F5344CB8AC3E}">
        <p14:creationId xmlns:p14="http://schemas.microsoft.com/office/powerpoint/2010/main" val="200979168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F66ADD7-B006-909A-C94C-BE586ED2B6CE}"/>
            </a:ext>
          </a:extLst>
        </p:cNvPr>
        <p:cNvGrpSpPr/>
        <p:nvPr/>
      </p:nvGrpSpPr>
      <p:grpSpPr>
        <a:xfrm>
          <a:off x="0" y="0"/>
          <a:ext cx="0" cy="0"/>
          <a:chOff x="0" y="0"/>
          <a:chExt cx="0" cy="0"/>
        </a:xfrm>
      </p:grpSpPr>
    </p:spTree>
    <p:extLst>
      <p:ext uri="{BB962C8B-B14F-4D97-AF65-F5344CB8AC3E}">
        <p14:creationId xmlns:p14="http://schemas.microsoft.com/office/powerpoint/2010/main" val="24282638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201CC-4191-3A08-DD1D-F207BF03029A}"/>
              </a:ext>
            </a:extLst>
          </p:cNvPr>
          <p:cNvSpPr>
            <a:spLocks noGrp="1"/>
          </p:cNvSpPr>
          <p:nvPr>
            <p:ph type="title"/>
          </p:nvPr>
        </p:nvSpPr>
        <p:spPr>
          <a:xfrm>
            <a:off x="831850" y="1709738"/>
            <a:ext cx="10689590" cy="2852737"/>
          </a:xfrm>
        </p:spPr>
        <p:txBody>
          <a:bodyPr/>
          <a:lstStyle/>
          <a:p>
            <a:r>
              <a:rPr lang="en-US" dirty="0">
                <a:solidFill>
                  <a:schemeClr val="bg1"/>
                </a:solidFill>
              </a:rPr>
              <a:t>Leigos imersos em uma vida profissional agitada…</a:t>
            </a:r>
            <a:endParaRPr lang="en-AU" dirty="0">
              <a:solidFill>
                <a:schemeClr val="bg1"/>
              </a:solidFill>
            </a:endParaRPr>
          </a:p>
        </p:txBody>
      </p:sp>
      <p:sp>
        <p:nvSpPr>
          <p:cNvPr id="3" name="Text Placeholder 2">
            <a:extLst>
              <a:ext uri="{FF2B5EF4-FFF2-40B4-BE49-F238E27FC236}">
                <a16:creationId xmlns:a16="http://schemas.microsoft.com/office/drawing/2014/main" id="{3BBAD704-9253-C1BA-FCFE-F6E90BF19A92}"/>
              </a:ext>
            </a:extLst>
          </p:cNvPr>
          <p:cNvSpPr>
            <a:spLocks noGrp="1"/>
          </p:cNvSpPr>
          <p:nvPr>
            <p:ph type="body" idx="1"/>
          </p:nvPr>
        </p:nvSpPr>
        <p:spPr/>
        <p:txBody>
          <a:bodyPr/>
          <a:lstStyle/>
          <a:p>
            <a:r>
              <a:rPr lang="en-US" dirty="0">
                <a:solidFill>
                  <a:schemeClr val="bg1"/>
                </a:solidFill>
              </a:rPr>
              <a:t>Como podemos fazer parceria com líderes leigos missionários para concluir a obra?</a:t>
            </a:r>
            <a:endParaRPr lang="en-AU" dirty="0">
              <a:solidFill>
                <a:schemeClr val="bg1"/>
              </a:solidFill>
            </a:endParaRPr>
          </a:p>
        </p:txBody>
      </p:sp>
      <p:pic>
        <p:nvPicPr>
          <p:cNvPr id="4" name="Picture 3" descr="Gateway Adventist Centre – Melbourne – Meet Friends | Be Enriched | Know God">
            <a:extLst>
              <a:ext uri="{FF2B5EF4-FFF2-40B4-BE49-F238E27FC236}">
                <a16:creationId xmlns:a16="http://schemas.microsoft.com/office/drawing/2014/main" id="{C56122D0-130D-ED08-9872-7B34F5414C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25912" y="5445433"/>
            <a:ext cx="783487" cy="10474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94999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1D43266-B281-36CC-57F5-8833DE2ED88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2B74878-85E7-9D14-C57F-1905150D83FA}"/>
              </a:ext>
            </a:extLst>
          </p:cNvPr>
          <p:cNvPicPr>
            <a:picLocks noChangeAspect="1"/>
          </p:cNvPicPr>
          <p:nvPr/>
        </p:nvPicPr>
        <p:blipFill>
          <a:blip r:embed="rId3"/>
          <a:stretch>
            <a:fillRect/>
          </a:stretch>
        </p:blipFill>
        <p:spPr>
          <a:xfrm>
            <a:off x="0" y="0"/>
            <a:ext cx="12192000" cy="6856271"/>
          </a:xfrm>
          <a:prstGeom prst="rect">
            <a:avLst/>
          </a:prstGeom>
        </p:spPr>
      </p:pic>
      <p:sp>
        <p:nvSpPr>
          <p:cNvPr id="2" name="TextBox 1">
            <a:extLst>
              <a:ext uri="{FF2B5EF4-FFF2-40B4-BE49-F238E27FC236}">
                <a16:creationId xmlns:a16="http://schemas.microsoft.com/office/drawing/2014/main" id="{26EBF932-6E7F-9804-573B-C8FE22E597A3}"/>
              </a:ext>
            </a:extLst>
          </p:cNvPr>
          <p:cNvSpPr txBox="1"/>
          <p:nvPr/>
        </p:nvSpPr>
        <p:spPr>
          <a:xfrm>
            <a:off x="4260028" y="4862456"/>
            <a:ext cx="1376724" cy="369332"/>
          </a:xfrm>
          <a:prstGeom prst="rect">
            <a:avLst/>
          </a:prstGeom>
          <a:noFill/>
        </p:spPr>
        <p:txBody>
          <a:bodyPr wrap="none" rtlCol="0">
            <a:spAutoFit/>
          </a:bodyPr>
          <a:lstStyle/>
          <a:p>
            <a:r>
              <a:rPr lang="en-US" b="1" dirty="0">
                <a:solidFill>
                  <a:srgbClr val="FF0000"/>
                </a:solidFill>
              </a:rPr>
              <a:t>Bolha Tecnológica</a:t>
            </a:r>
            <a:endParaRPr lang="en-AU" b="1" dirty="0">
              <a:solidFill>
                <a:srgbClr val="FF0000"/>
              </a:solidFill>
            </a:endParaRPr>
          </a:p>
        </p:txBody>
      </p:sp>
      <p:sp>
        <p:nvSpPr>
          <p:cNvPr id="4" name="TextBox 3">
            <a:extLst>
              <a:ext uri="{FF2B5EF4-FFF2-40B4-BE49-F238E27FC236}">
                <a16:creationId xmlns:a16="http://schemas.microsoft.com/office/drawing/2014/main" id="{757AE8ED-F975-8060-816C-076702C6058B}"/>
              </a:ext>
            </a:extLst>
          </p:cNvPr>
          <p:cNvSpPr txBox="1"/>
          <p:nvPr/>
        </p:nvSpPr>
        <p:spPr>
          <a:xfrm>
            <a:off x="8580201" y="2738717"/>
            <a:ext cx="1109663" cy="369332"/>
          </a:xfrm>
          <a:prstGeom prst="rect">
            <a:avLst/>
          </a:prstGeom>
          <a:noFill/>
        </p:spPr>
        <p:txBody>
          <a:bodyPr wrap="none" rtlCol="0">
            <a:spAutoFit/>
          </a:bodyPr>
          <a:lstStyle/>
          <a:p>
            <a:r>
              <a:rPr lang="en-US" b="1" dirty="0">
                <a:solidFill>
                  <a:srgbClr val="FF0000"/>
                </a:solidFill>
              </a:rPr>
              <a:t>Boom da I.A.</a:t>
            </a:r>
            <a:endParaRPr lang="en-AU" b="1" dirty="0">
              <a:solidFill>
                <a:srgbClr val="FF0000"/>
              </a:solidFill>
            </a:endParaRPr>
          </a:p>
        </p:txBody>
      </p:sp>
      <p:cxnSp>
        <p:nvCxnSpPr>
          <p:cNvPr id="6" name="Straight Arrow Connector 5">
            <a:extLst>
              <a:ext uri="{FF2B5EF4-FFF2-40B4-BE49-F238E27FC236}">
                <a16:creationId xmlns:a16="http://schemas.microsoft.com/office/drawing/2014/main" id="{3742A2AF-098F-629E-9EE2-D6CC861847A4}"/>
              </a:ext>
            </a:extLst>
          </p:cNvPr>
          <p:cNvCxnSpPr>
            <a:cxnSpLocks/>
            <a:stCxn id="2" idx="2"/>
          </p:cNvCxnSpPr>
          <p:nvPr/>
        </p:nvCxnSpPr>
        <p:spPr>
          <a:xfrm flipH="1">
            <a:off x="4421393" y="5231788"/>
            <a:ext cx="526997" cy="566584"/>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8AA3841D-43C9-7B97-0284-D2903EAA9353}"/>
              </a:ext>
            </a:extLst>
          </p:cNvPr>
          <p:cNvCxnSpPr>
            <a:cxnSpLocks/>
          </p:cNvCxnSpPr>
          <p:nvPr/>
        </p:nvCxnSpPr>
        <p:spPr>
          <a:xfrm flipV="1">
            <a:off x="9980322" y="2872292"/>
            <a:ext cx="1003236" cy="10218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371924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DA71F43-42CF-7C84-D489-1C9D00F31066}"/>
            </a:ext>
          </a:extLst>
        </p:cNvPr>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2" name="Title 1">
            <a:extLst>
              <a:ext uri="{FF2B5EF4-FFF2-40B4-BE49-F238E27FC236}">
                <a16:creationId xmlns:a16="http://schemas.microsoft.com/office/drawing/2014/main" id="{FA6CFA82-64B7-747B-A0A3-4FE3AE8B2E87}"/>
              </a:ext>
            </a:extLst>
          </p:cNvPr>
          <p:cNvSpPr>
            <a:spLocks noGrp="1"/>
          </p:cNvSpPr>
          <p:nvPr>
            <p:ph type="title"/>
          </p:nvPr>
        </p:nvSpPr>
        <p:spPr>
          <a:xfrm>
            <a:off x="643468" y="643467"/>
            <a:ext cx="4620584" cy="4567137"/>
          </a:xfrm>
        </p:spPr>
        <p:txBody>
          <a:bodyPr vert="horz" lIns="91440" tIns="45720" rIns="91440" bIns="45720" rtlCol="0" anchor="b">
            <a:normAutofit/>
          </a:bodyPr>
          <a:lstStyle/>
          <a:p>
            <a:r>
              <a:rPr lang="en-US" sz="4400"/>
              <a:t>Pois que aproveitará ao homem ganhar o mundo inteiro e perder a sua alma?</a:t>
            </a:r>
          </a:p>
        </p:txBody>
      </p:sp>
      <p:sp>
        <p:nvSpPr>
          <p:cNvPr id="3" name="Text Placeholder 2">
            <a:extLst>
              <a:ext uri="{FF2B5EF4-FFF2-40B4-BE49-F238E27FC236}">
                <a16:creationId xmlns:a16="http://schemas.microsoft.com/office/drawing/2014/main" id="{323B2E12-308E-3037-B61C-4916B4759B7B}"/>
              </a:ext>
            </a:extLst>
          </p:cNvPr>
          <p:cNvSpPr>
            <a:spLocks noGrp="1"/>
          </p:cNvSpPr>
          <p:nvPr>
            <p:ph type="body" idx="1"/>
          </p:nvPr>
        </p:nvSpPr>
        <p:spPr>
          <a:xfrm>
            <a:off x="643467" y="5277684"/>
            <a:ext cx="4620584" cy="775494"/>
          </a:xfrm>
        </p:spPr>
        <p:txBody>
          <a:bodyPr vert="horz" lIns="91440" tIns="45720" rIns="91440" bIns="45720" rtlCol="0">
            <a:normAutofit/>
          </a:bodyPr>
          <a:lstStyle/>
          <a:p>
            <a:r>
              <a:rPr lang="en-US">
                <a:solidFill>
                  <a:schemeClr val="tx1"/>
                </a:solidFill>
              </a:rPr>
              <a:t>Marcos 8:36</a:t>
            </a:r>
          </a:p>
        </p:txBody>
      </p:sp>
      <p:pic>
        <p:nvPicPr>
          <p:cNvPr id="5" name="Picture 4">
            <a:extLst>
              <a:ext uri="{FF2B5EF4-FFF2-40B4-BE49-F238E27FC236}">
                <a16:creationId xmlns:a16="http://schemas.microsoft.com/office/drawing/2014/main" id="{56321F14-B089-253A-18AB-60C9CF95780D}"/>
              </a:ext>
            </a:extLst>
          </p:cNvPr>
          <p:cNvPicPr>
            <a:picLocks noChangeAspect="1"/>
          </p:cNvPicPr>
          <p:nvPr/>
        </p:nvPicPr>
        <p:blipFill>
          <a:blip r:embed="rId2"/>
          <a:srcRect b="13453"/>
          <a:stretch>
            <a:fill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pic>
        <p:nvPicPr>
          <p:cNvPr id="8" name="Picture 7">
            <a:extLst>
              <a:ext uri="{FF2B5EF4-FFF2-40B4-BE49-F238E27FC236}">
                <a16:creationId xmlns:a16="http://schemas.microsoft.com/office/drawing/2014/main" id="{ED2740E7-D98A-EF43-2946-9EF44A4EA1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55346" y="4923625"/>
            <a:ext cx="4016188" cy="2259106"/>
          </a:xfrm>
          <a:prstGeom prst="rect">
            <a:avLst/>
          </a:prstGeom>
        </p:spPr>
      </p:pic>
    </p:spTree>
    <p:extLst>
      <p:ext uri="{BB962C8B-B14F-4D97-AF65-F5344CB8AC3E}">
        <p14:creationId xmlns:p14="http://schemas.microsoft.com/office/powerpoint/2010/main" val="1393623097"/>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onstantia-Franklin Gothic Book">
      <a:majorFont>
        <a:latin typeface="Constantia" panose="02030602050306030303"/>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3893</TotalTime>
  <Words>1172</Words>
  <Application>Microsoft Office PowerPoint</Application>
  <PresentationFormat>Widescreen</PresentationFormat>
  <Paragraphs>209</Paragraphs>
  <Slides>61</Slides>
  <Notes>14</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61</vt:i4>
      </vt:variant>
    </vt:vector>
  </HeadingPairs>
  <TitlesOfParts>
    <vt:vector size="73" baseType="lpstr">
      <vt:lpstr>Aptos</vt:lpstr>
      <vt:lpstr>Arial</vt:lpstr>
      <vt:lpstr>Arial Black</vt:lpstr>
      <vt:lpstr>Calibri</vt:lpstr>
      <vt:lpstr>Calibri Light</vt:lpstr>
      <vt:lpstr>Constantia</vt:lpstr>
      <vt:lpstr>Franklin Gothic Book</vt:lpstr>
      <vt:lpstr>HY각헤드라인M</vt:lpstr>
      <vt:lpstr>Times New Roman</vt:lpstr>
      <vt:lpstr>Verdana</vt:lpstr>
      <vt:lpstr>Tema de Office</vt:lpstr>
      <vt:lpstr>Office Theme</vt:lpstr>
      <vt:lpstr>PowerPoint Presentation</vt:lpstr>
      <vt:lpstr>Equipando Empreendedor para ‘Grandes Coisas’ na Missão Urbana </vt:lpstr>
      <vt:lpstr>PowerPoint Presentation</vt:lpstr>
      <vt:lpstr>PowerPoint Presentation</vt:lpstr>
      <vt:lpstr>PowerPoint Presentation</vt:lpstr>
      <vt:lpstr>PowerPoint Presentation</vt:lpstr>
      <vt:lpstr>Leigos imersos em uma vida profissional agitada…</vt:lpstr>
      <vt:lpstr>PowerPoint Presentation</vt:lpstr>
      <vt:lpstr>Pois que aproveitará ao homem ganhar o mundo inteiro e perder a sua alma?</vt:lpstr>
      <vt:lpstr>PowerPoint Presentation</vt:lpstr>
      <vt:lpstr>PowerPoint Presentation</vt:lpstr>
      <vt:lpstr>“Ele fez tudo apropriado a seu tempo. Também pôs a eternidade no coração dos homens…”</vt:lpstr>
      <vt:lpstr>Quem Deus está chamando para fazer parceria com pastores?</vt:lpstr>
      <vt:lpstr>“Depois disso Paulo partiu de Atenas e foi para Corinto.”</vt:lpstr>
      <vt:lpstr>“2 E ele encontrou um certo judeu chamado Áquila, natural do Ponto, que havia chegado recentemente da Itália com sua mulher Priscila (porque Cláudio havia ordenado que todos os judeus partissem de Roma); e ele foi ter com eles.”</vt:lpstr>
      <vt:lpstr>“2 E ele encontrou um certo judeu chamado Áquila, nascido no Ponto, que havia chegado recentemente da Itália com sua esposa Priscila (porque Cláudio havia ordenado que todos os judeus partissem de Roma); e ele foi ter com eles.”</vt:lpstr>
      <vt:lpstr>“3 Assim, porque ele era do mesmo ofício, ele ficou com eles e trabalhou; pois por ofício eles eram fazedores de tendas.”</vt:lpstr>
      <vt:lpstr>“3 Assim, porque era do mesmo ofício, ele ficou com eles e trabalhou; pois por profissão eram fabricantes de tendas.”</vt:lpstr>
      <vt:lpstr>“Quando Áquila e Priscila o ouviram (Apolo), levaram-no à parte e lhe explicaram o caminho de Deus com mais exatidão.”</vt:lpstr>
      <vt:lpstr>“Saudai Priscila e Áquila, meus cooperadores em Cristo Jesus.”  </vt:lpstr>
      <vt:lpstr>Áquila e Priscila vos saúdam afetuosamente no Senhor, juntamente com a igreja que está em sua casa..</vt:lpstr>
      <vt:lpstr>Há um líder missional em seu ministério que Deus está chamando?</vt:lpstr>
      <vt:lpstr>PowerPoint Presentation</vt:lpstr>
      <vt:lpstr>Leigo Empresário</vt:lpstr>
      <vt:lpstr>PowerPoint Presentation</vt:lpstr>
      <vt:lpstr>PowerPoint Presentation</vt:lpstr>
      <vt:lpstr>PowerPoint Presentation</vt:lpstr>
      <vt:lpstr>PowerPoint Presentation</vt:lpstr>
      <vt:lpstr>PowerPoint Presentation</vt:lpstr>
      <vt:lpstr>PowerPoint Presentation</vt:lpstr>
      <vt:lpstr>Laodiceano Membro</vt:lpstr>
      <vt:lpstr>Investidor com Portfólio</vt:lpstr>
      <vt:lpstr>Pew Mais quente</vt:lpstr>
      <vt:lpstr>Negócios Empreendedor</vt:lpstr>
      <vt:lpstr>PowerPoint Presentation</vt:lpstr>
      <vt:lpstr>PowerPoint Presentation</vt:lpstr>
      <vt:lpstr>Cinco Passos para Equipar</vt:lpstr>
      <vt:lpstr>Passo 1 – Identificar e Reviver</vt:lpstr>
      <vt:lpstr>Passo 1 – Identificar e Reviver</vt:lpstr>
      <vt:lpstr>Único Valor Proposição</vt:lpstr>
      <vt:lpstr>Único Valor Proposição</vt:lpstr>
      <vt:lpstr>Nosso singularidade</vt:lpstr>
      <vt:lpstr>Nosso singularidade</vt:lpstr>
      <vt:lpstr>Passo 1 – Identificar e Reavivar</vt:lpstr>
      <vt:lpstr>Passo 2 - Discipulado</vt:lpstr>
      <vt:lpstr>“E as coisas que você ouviu de mim entre muitas testemunhas, confie-as a homens fiéis que serão capazes de ensinar outros também. ”</vt:lpstr>
      <vt:lpstr>PowerPoint Presentation</vt:lpstr>
      <vt:lpstr>PowerPoint Presentation</vt:lpstr>
      <vt:lpstr>Passo 3 – Mobilizar para Grupos de Cuidado</vt:lpstr>
      <vt:lpstr>Escrevendo sobre Corinto…</vt:lpstr>
      <vt:lpstr>Passo 4 – Plantar Nova Igreja</vt:lpstr>
      <vt:lpstr>“Áquila e Priscila vos saúdam afetuosamente no Senhor, juntamente com a igreja que está na casa deles.</vt:lpstr>
      <vt:lpstr>PowerPoint Presentation</vt:lpstr>
      <vt:lpstr>Passo 5 - Multiplicador</vt:lpstr>
      <vt:lpstr>PowerPoint Presentation</vt:lpstr>
      <vt:lpstr>Multiplicar</vt:lpstr>
      <vt:lpstr>PowerPoint Presentation</vt:lpstr>
      <vt:lpstr>Visão - Treinar 1 Milhão</vt:lpstr>
      <vt:lpstr>Visão – Treinar 1 Milhão</vt:lpstr>
      <vt:lpstr>Cinco Passos – Com quem Deus está te chamando para fazer parceria?</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 Celis Cuellar</dc:creator>
  <cp:lastModifiedBy>Johnny Wong</cp:lastModifiedBy>
  <cp:revision>24</cp:revision>
  <dcterms:created xsi:type="dcterms:W3CDTF">2026-04-22T19:47:25Z</dcterms:created>
  <dcterms:modified xsi:type="dcterms:W3CDTF">2026-06-09T08:42:13Z</dcterms:modified>
</cp:coreProperties>
</file>