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  <p:sldMasterId id="2147483676" r:id="rId3"/>
  </p:sldMasterIdLst>
  <p:notesMasterIdLst>
    <p:notesMasterId r:id="rId25"/>
  </p:notesMasterIdLst>
  <p:sldIdLst>
    <p:sldId id="262" r:id="rId4"/>
    <p:sldId id="256" r:id="rId5"/>
    <p:sldId id="2300" r:id="rId6"/>
    <p:sldId id="257" r:id="rId7"/>
    <p:sldId id="2301" r:id="rId8"/>
    <p:sldId id="260" r:id="rId9"/>
    <p:sldId id="264" r:id="rId10"/>
    <p:sldId id="2034" r:id="rId11"/>
    <p:sldId id="2032" r:id="rId12"/>
    <p:sldId id="2292" r:id="rId13"/>
    <p:sldId id="2291" r:id="rId14"/>
    <p:sldId id="265" r:id="rId15"/>
    <p:sldId id="2290" r:id="rId16"/>
    <p:sldId id="2317" r:id="rId17"/>
    <p:sldId id="2295" r:id="rId18"/>
    <p:sldId id="2299" r:id="rId19"/>
    <p:sldId id="2297" r:id="rId20"/>
    <p:sldId id="2298" r:id="rId21"/>
    <p:sldId id="258" r:id="rId22"/>
    <p:sldId id="2030" r:id="rId23"/>
    <p:sldId id="2327" r:id="rId24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5462"/>
    <a:srgbClr val="27656D"/>
    <a:srgbClr val="2367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F62F12-AEC3-4DF2-AB4C-857E6CD1E345}" v="307" dt="2026-06-02T14:15:18.9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4687"/>
  </p:normalViewPr>
  <p:slideViewPr>
    <p:cSldViewPr snapToGrid="0">
      <p:cViewPr varScale="1">
        <p:scale>
          <a:sx n="60" d="100"/>
          <a:sy n="60" d="100"/>
        </p:scale>
        <p:origin x="1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RENE CARNIATTO" userId="5622c2eda9b8b35a" providerId="LiveId" clId="{2DF63CB6-E064-4591-9AF8-0F8904456574}"/>
    <pc:docChg chg="undo redo custSel addSld delSld modSld sldOrd">
      <pc:chgData name="IRENE CARNIATTO" userId="5622c2eda9b8b35a" providerId="LiveId" clId="{2DF63CB6-E064-4591-9AF8-0F8904456574}" dt="2026-06-02T14:15:18.982" v="1282" actId="478"/>
      <pc:docMkLst>
        <pc:docMk/>
      </pc:docMkLst>
      <pc:sldChg chg="addSp delSp modSp mod">
        <pc:chgData name="IRENE CARNIATTO" userId="5622c2eda9b8b35a" providerId="LiveId" clId="{2DF63CB6-E064-4591-9AF8-0F8904456574}" dt="2026-06-02T14:15:18.982" v="1282" actId="478"/>
        <pc:sldMkLst>
          <pc:docMk/>
          <pc:sldMk cId="3162796096" sldId="256"/>
        </pc:sldMkLst>
        <pc:spChg chg="mod">
          <ac:chgData name="IRENE CARNIATTO" userId="5622c2eda9b8b35a" providerId="LiveId" clId="{2DF63CB6-E064-4591-9AF8-0F8904456574}" dt="2026-05-24T06:52:27.193" v="899" actId="20577"/>
          <ac:spMkLst>
            <pc:docMk/>
            <pc:sldMk cId="3162796096" sldId="256"/>
            <ac:spMk id="2" creationId="{3463CC7F-68C3-76EF-1B01-A9EE67445BC8}"/>
          </ac:spMkLst>
        </pc:spChg>
        <pc:spChg chg="mod">
          <ac:chgData name="IRENE CARNIATTO" userId="5622c2eda9b8b35a" providerId="LiveId" clId="{2DF63CB6-E064-4591-9AF8-0F8904456574}" dt="2026-05-18T18:38:56.355" v="784" actId="1076"/>
          <ac:spMkLst>
            <pc:docMk/>
            <pc:sldMk cId="3162796096" sldId="256"/>
            <ac:spMk id="3" creationId="{A6ECB9AC-5493-2938-A9FE-F4D297A46ADD}"/>
          </ac:spMkLst>
        </pc:spChg>
        <pc:spChg chg="add del">
          <ac:chgData name="IRENE CARNIATTO" userId="5622c2eda9b8b35a" providerId="LiveId" clId="{2DF63CB6-E064-4591-9AF8-0F8904456574}" dt="2026-06-02T14:15:18.982" v="1282" actId="478"/>
          <ac:spMkLst>
            <pc:docMk/>
            <pc:sldMk cId="3162796096" sldId="256"/>
            <ac:spMk id="4" creationId="{909C2C54-F2AC-A44A-981A-86E1FE4744EE}"/>
          </ac:spMkLst>
        </pc:spChg>
        <pc:spChg chg="add mod">
          <ac:chgData name="IRENE CARNIATTO" userId="5622c2eda9b8b35a" providerId="LiveId" clId="{2DF63CB6-E064-4591-9AF8-0F8904456574}" dt="2026-05-18T13:53:32.143" v="16" actId="164"/>
          <ac:spMkLst>
            <pc:docMk/>
            <pc:sldMk cId="3162796096" sldId="256"/>
            <ac:spMk id="7" creationId="{B59A3CBF-4134-9E9F-EDE7-EA4709B4AA43}"/>
          </ac:spMkLst>
        </pc:spChg>
        <pc:grpChg chg="add mod">
          <ac:chgData name="IRENE CARNIATTO" userId="5622c2eda9b8b35a" providerId="LiveId" clId="{2DF63CB6-E064-4591-9AF8-0F8904456574}" dt="2026-05-18T13:53:32.143" v="16" actId="164"/>
          <ac:grpSpMkLst>
            <pc:docMk/>
            <pc:sldMk cId="3162796096" sldId="256"/>
            <ac:grpSpMk id="8" creationId="{839B5A9B-A357-0755-38AE-59199DAAE46F}"/>
          </ac:grpSpMkLst>
        </pc:grpChg>
        <pc:picChg chg="add mod">
          <ac:chgData name="IRENE CARNIATTO" userId="5622c2eda9b8b35a" providerId="LiveId" clId="{2DF63CB6-E064-4591-9AF8-0F8904456574}" dt="2026-05-18T13:53:32.143" v="16" actId="164"/>
          <ac:picMkLst>
            <pc:docMk/>
            <pc:sldMk cId="3162796096" sldId="256"/>
            <ac:picMk id="1026" creationId="{3ACC61A7-0DD7-DD2F-E69F-44AFA958240B}"/>
          </ac:picMkLst>
        </pc:picChg>
      </pc:sldChg>
      <pc:sldChg chg="addSp modSp mod">
        <pc:chgData name="IRENE CARNIATTO" userId="5622c2eda9b8b35a" providerId="LiveId" clId="{2DF63CB6-E064-4591-9AF8-0F8904456574}" dt="2026-06-02T02:36:41.542" v="1187" actId="255"/>
        <pc:sldMkLst>
          <pc:docMk/>
          <pc:sldMk cId="3218683767" sldId="257"/>
        </pc:sldMkLst>
        <pc:spChg chg="mod">
          <ac:chgData name="IRENE CARNIATTO" userId="5622c2eda9b8b35a" providerId="LiveId" clId="{2DF63CB6-E064-4591-9AF8-0F8904456574}" dt="2026-06-02T02:32:01.597" v="1145" actId="255"/>
          <ac:spMkLst>
            <pc:docMk/>
            <pc:sldMk cId="3218683767" sldId="257"/>
            <ac:spMk id="2" creationId="{10156592-3550-3723-C8EF-A0F2241D5AA0}"/>
          </ac:spMkLst>
        </pc:spChg>
        <pc:spChg chg="mod">
          <ac:chgData name="IRENE CARNIATTO" userId="5622c2eda9b8b35a" providerId="LiveId" clId="{2DF63CB6-E064-4591-9AF8-0F8904456574}" dt="2026-06-02T02:36:41.542" v="1187" actId="255"/>
          <ac:spMkLst>
            <pc:docMk/>
            <pc:sldMk cId="3218683767" sldId="257"/>
            <ac:spMk id="3" creationId="{74A81420-E425-9515-66CE-06008C1B7AB6}"/>
          </ac:spMkLst>
        </pc:spChg>
        <pc:spChg chg="mod">
          <ac:chgData name="IRENE CARNIATTO" userId="5622c2eda9b8b35a" providerId="LiveId" clId="{2DF63CB6-E064-4591-9AF8-0F8904456574}" dt="2026-05-18T13:54:13.681" v="18" actId="1076"/>
          <ac:spMkLst>
            <pc:docMk/>
            <pc:sldMk cId="3218683767" sldId="257"/>
            <ac:spMk id="6" creationId="{23CE8987-CB5B-B5E0-EB11-9D9D7AEBABD3}"/>
          </ac:spMkLst>
        </pc:spChg>
        <pc:grpChg chg="add mod">
          <ac:chgData name="IRENE CARNIATTO" userId="5622c2eda9b8b35a" providerId="LiveId" clId="{2DF63CB6-E064-4591-9AF8-0F8904456574}" dt="2026-05-18T13:54:13.681" v="18" actId="1076"/>
          <ac:grpSpMkLst>
            <pc:docMk/>
            <pc:sldMk cId="3218683767" sldId="257"/>
            <ac:grpSpMk id="4" creationId="{547A9B12-31FC-139F-FC3E-A66C81A2429B}"/>
          </ac:grpSpMkLst>
        </pc:grpChg>
        <pc:picChg chg="mod">
          <ac:chgData name="IRENE CARNIATTO" userId="5622c2eda9b8b35a" providerId="LiveId" clId="{2DF63CB6-E064-4591-9AF8-0F8904456574}" dt="2026-05-18T13:54:13.681" v="18" actId="1076"/>
          <ac:picMkLst>
            <pc:docMk/>
            <pc:sldMk cId="3218683767" sldId="257"/>
            <ac:picMk id="5" creationId="{54EFDB39-B7E5-0EC3-A6CA-7DD2048071FE}"/>
          </ac:picMkLst>
        </pc:picChg>
      </pc:sldChg>
      <pc:sldChg chg="addSp modSp mod ord">
        <pc:chgData name="IRENE CARNIATTO" userId="5622c2eda9b8b35a" providerId="LiveId" clId="{2DF63CB6-E064-4591-9AF8-0F8904456574}" dt="2026-06-02T02:17:46.258" v="965" actId="20577"/>
        <pc:sldMkLst>
          <pc:docMk/>
          <pc:sldMk cId="459786193" sldId="258"/>
        </pc:sldMkLst>
        <pc:spChg chg="mod">
          <ac:chgData name="IRENE CARNIATTO" userId="5622c2eda9b8b35a" providerId="LiveId" clId="{2DF63CB6-E064-4591-9AF8-0F8904456574}" dt="2026-06-02T02:17:46.258" v="965" actId="20577"/>
          <ac:spMkLst>
            <pc:docMk/>
            <pc:sldMk cId="459786193" sldId="258"/>
            <ac:spMk id="3" creationId="{14F6BAEC-4F75-D43E-99A5-BE3FF392F956}"/>
          </ac:spMkLst>
        </pc:spChg>
        <pc:spChg chg="mod">
          <ac:chgData name="IRENE CARNIATTO" userId="5622c2eda9b8b35a" providerId="LiveId" clId="{2DF63CB6-E064-4591-9AF8-0F8904456574}" dt="2026-05-18T13:55:17.852" v="26" actId="1076"/>
          <ac:spMkLst>
            <pc:docMk/>
            <pc:sldMk cId="459786193" sldId="258"/>
            <ac:spMk id="6" creationId="{029433D9-F27A-9416-051B-DD93F11F9477}"/>
          </ac:spMkLst>
        </pc:spChg>
        <pc:grpChg chg="add mod">
          <ac:chgData name="IRENE CARNIATTO" userId="5622c2eda9b8b35a" providerId="LiveId" clId="{2DF63CB6-E064-4591-9AF8-0F8904456574}" dt="2026-05-18T13:55:17.852" v="26" actId="1076"/>
          <ac:grpSpMkLst>
            <pc:docMk/>
            <pc:sldMk cId="459786193" sldId="258"/>
            <ac:grpSpMk id="4" creationId="{8171620C-AAC5-07D7-7708-6F0873E443B3}"/>
          </ac:grpSpMkLst>
        </pc:grpChg>
        <pc:picChg chg="mod">
          <ac:chgData name="IRENE CARNIATTO" userId="5622c2eda9b8b35a" providerId="LiveId" clId="{2DF63CB6-E064-4591-9AF8-0F8904456574}" dt="2026-05-18T13:55:17.852" v="26" actId="1076"/>
          <ac:picMkLst>
            <pc:docMk/>
            <pc:sldMk cId="459786193" sldId="258"/>
            <ac:picMk id="5" creationId="{53993C4A-CC4C-1EC7-B609-709129CD09BF}"/>
          </ac:picMkLst>
        </pc:picChg>
      </pc:sldChg>
      <pc:sldChg chg="addSp modSp mod">
        <pc:chgData name="IRENE CARNIATTO" userId="5622c2eda9b8b35a" providerId="LiveId" clId="{2DF63CB6-E064-4591-9AF8-0F8904456574}" dt="2026-05-18T20:05:39.257" v="812" actId="122"/>
        <pc:sldMkLst>
          <pc:docMk/>
          <pc:sldMk cId="2450342559" sldId="260"/>
        </pc:sldMkLst>
        <pc:spChg chg="mod">
          <ac:chgData name="IRENE CARNIATTO" userId="5622c2eda9b8b35a" providerId="LiveId" clId="{2DF63CB6-E064-4591-9AF8-0F8904456574}" dt="2026-05-18T20:05:39.257" v="812" actId="122"/>
          <ac:spMkLst>
            <pc:docMk/>
            <pc:sldMk cId="2450342559" sldId="260"/>
            <ac:spMk id="2" creationId="{0286F8A2-4FED-E078-DF10-B91B037D4E55}"/>
          </ac:spMkLst>
        </pc:spChg>
        <pc:spChg chg="mod">
          <ac:chgData name="IRENE CARNIATTO" userId="5622c2eda9b8b35a" providerId="LiveId" clId="{2DF63CB6-E064-4591-9AF8-0F8904456574}" dt="2026-05-18T13:54:26.467" v="20" actId="1076"/>
          <ac:spMkLst>
            <pc:docMk/>
            <pc:sldMk cId="2450342559" sldId="260"/>
            <ac:spMk id="5" creationId="{C5CB3E27-8B07-205D-9A91-073A19C535D3}"/>
          </ac:spMkLst>
        </pc:spChg>
        <pc:grpChg chg="add mod">
          <ac:chgData name="IRENE CARNIATTO" userId="5622c2eda9b8b35a" providerId="LiveId" clId="{2DF63CB6-E064-4591-9AF8-0F8904456574}" dt="2026-05-18T13:54:26.467" v="20" actId="1076"/>
          <ac:grpSpMkLst>
            <pc:docMk/>
            <pc:sldMk cId="2450342559" sldId="260"/>
            <ac:grpSpMk id="3" creationId="{DD8342CD-6A14-87E3-47BF-ECD9A695156D}"/>
          </ac:grpSpMkLst>
        </pc:grpChg>
        <pc:picChg chg="mod">
          <ac:chgData name="IRENE CARNIATTO" userId="5622c2eda9b8b35a" providerId="LiveId" clId="{2DF63CB6-E064-4591-9AF8-0F8904456574}" dt="2026-05-18T13:54:26.467" v="20" actId="1076"/>
          <ac:picMkLst>
            <pc:docMk/>
            <pc:sldMk cId="2450342559" sldId="260"/>
            <ac:picMk id="4" creationId="{FA5C41F0-8156-2AB9-E765-2160122453F9}"/>
          </ac:picMkLst>
        </pc:picChg>
      </pc:sldChg>
      <pc:sldChg chg="addSp delSp modSp add del mod ord">
        <pc:chgData name="IRENE CARNIATTO" userId="5622c2eda9b8b35a" providerId="LiveId" clId="{2DF63CB6-E064-4591-9AF8-0F8904456574}" dt="2026-06-02T02:53:10.144" v="1270" actId="47"/>
        <pc:sldMkLst>
          <pc:docMk/>
          <pc:sldMk cId="2601545896" sldId="261"/>
        </pc:sldMkLst>
        <pc:spChg chg="mod">
          <ac:chgData name="IRENE CARNIATTO" userId="5622c2eda9b8b35a" providerId="LiveId" clId="{2DF63CB6-E064-4591-9AF8-0F8904456574}" dt="2026-06-02T02:20:50.700" v="976" actId="14100"/>
          <ac:spMkLst>
            <pc:docMk/>
            <pc:sldMk cId="2601545896" sldId="261"/>
            <ac:spMk id="7" creationId="{5DC261C8-32B3-C612-0C5E-C60D3D09BB93}"/>
          </ac:spMkLst>
        </pc:spChg>
        <pc:spChg chg="add mod">
          <ac:chgData name="IRENE CARNIATTO" userId="5622c2eda9b8b35a" providerId="LiveId" clId="{2DF63CB6-E064-4591-9AF8-0F8904456574}" dt="2026-06-02T02:48:34.400" v="1240" actId="14100"/>
          <ac:spMkLst>
            <pc:docMk/>
            <pc:sldMk cId="2601545896" sldId="261"/>
            <ac:spMk id="8" creationId="{5A916C93-5200-441C-0DBE-9C97F4134C40}"/>
          </ac:spMkLst>
        </pc:spChg>
        <pc:spChg chg="add mod">
          <ac:chgData name="IRENE CARNIATTO" userId="5622c2eda9b8b35a" providerId="LiveId" clId="{2DF63CB6-E064-4591-9AF8-0F8904456574}" dt="2026-06-02T02:47:44.094" v="1225" actId="1076"/>
          <ac:spMkLst>
            <pc:docMk/>
            <pc:sldMk cId="2601545896" sldId="261"/>
            <ac:spMk id="9" creationId="{A7133875-AAF1-1225-9695-3BE1D606D6DD}"/>
          </ac:spMkLst>
        </pc:spChg>
        <pc:spChg chg="add mod">
          <ac:chgData name="IRENE CARNIATTO" userId="5622c2eda9b8b35a" providerId="LiveId" clId="{2DF63CB6-E064-4591-9AF8-0F8904456574}" dt="2026-06-02T02:50:58.212" v="1269" actId="5793"/>
          <ac:spMkLst>
            <pc:docMk/>
            <pc:sldMk cId="2601545896" sldId="261"/>
            <ac:spMk id="10" creationId="{77E02B92-D263-9C51-5B5A-6EAEB30297FC}"/>
          </ac:spMkLst>
        </pc:spChg>
        <pc:grpChg chg="add mod">
          <ac:chgData name="IRENE CARNIATTO" userId="5622c2eda9b8b35a" providerId="LiveId" clId="{2DF63CB6-E064-4591-9AF8-0F8904456574}" dt="2026-06-02T02:20:50.700" v="976" actId="14100"/>
          <ac:grpSpMkLst>
            <pc:docMk/>
            <pc:sldMk cId="2601545896" sldId="261"/>
            <ac:grpSpMk id="5" creationId="{A384503E-A7F6-E938-D927-CF8F22788B71}"/>
          </ac:grpSpMkLst>
        </pc:grpChg>
        <pc:picChg chg="mod">
          <ac:chgData name="IRENE CARNIATTO" userId="5622c2eda9b8b35a" providerId="LiveId" clId="{2DF63CB6-E064-4591-9AF8-0F8904456574}" dt="2026-06-02T02:20:50.700" v="976" actId="14100"/>
          <ac:picMkLst>
            <pc:docMk/>
            <pc:sldMk cId="2601545896" sldId="261"/>
            <ac:picMk id="6" creationId="{9B48C81C-8E3F-D352-529C-89A68663861B}"/>
          </ac:picMkLst>
        </pc:picChg>
      </pc:sldChg>
      <pc:sldChg chg="addSp delSp modSp del mod">
        <pc:chgData name="IRENE CARNIATTO" userId="5622c2eda9b8b35a" providerId="LiveId" clId="{2DF63CB6-E064-4591-9AF8-0F8904456574}" dt="2026-06-02T02:18:57.128" v="967" actId="2696"/>
        <pc:sldMkLst>
          <pc:docMk/>
          <pc:sldMk cId="51171734" sldId="263"/>
        </pc:sldMkLst>
      </pc:sldChg>
      <pc:sldChg chg="addSp modSp mod">
        <pc:chgData name="IRENE CARNIATTO" userId="5622c2eda9b8b35a" providerId="LiveId" clId="{2DF63CB6-E064-4591-9AF8-0F8904456574}" dt="2026-05-24T07:57:27.254" v="935" actId="113"/>
        <pc:sldMkLst>
          <pc:docMk/>
          <pc:sldMk cId="1858448508" sldId="264"/>
        </pc:sldMkLst>
        <pc:spChg chg="mod">
          <ac:chgData name="IRENE CARNIATTO" userId="5622c2eda9b8b35a" providerId="LiveId" clId="{2DF63CB6-E064-4591-9AF8-0F8904456574}" dt="2026-05-24T07:57:27.254" v="935" actId="113"/>
          <ac:spMkLst>
            <pc:docMk/>
            <pc:sldMk cId="1858448508" sldId="264"/>
            <ac:spMk id="5" creationId="{D5917CD8-E843-DF3C-E2CE-44FEB232F3E0}"/>
          </ac:spMkLst>
        </pc:spChg>
        <pc:spChg chg="mod">
          <ac:chgData name="IRENE CARNIATTO" userId="5622c2eda9b8b35a" providerId="LiveId" clId="{2DF63CB6-E064-4591-9AF8-0F8904456574}" dt="2026-05-18T13:54:37.291" v="21"/>
          <ac:spMkLst>
            <pc:docMk/>
            <pc:sldMk cId="1858448508" sldId="264"/>
            <ac:spMk id="6" creationId="{41431A3C-4DAC-E40F-5C56-C4922BA07D5F}"/>
          </ac:spMkLst>
        </pc:spChg>
        <pc:grpChg chg="add mod">
          <ac:chgData name="IRENE CARNIATTO" userId="5622c2eda9b8b35a" providerId="LiveId" clId="{2DF63CB6-E064-4591-9AF8-0F8904456574}" dt="2026-05-18T13:54:37.291" v="21"/>
          <ac:grpSpMkLst>
            <pc:docMk/>
            <pc:sldMk cId="1858448508" sldId="264"/>
            <ac:grpSpMk id="2" creationId="{0932A4A7-7DF1-6A12-6012-A25AEB84B1CE}"/>
          </ac:grpSpMkLst>
        </pc:grpChg>
        <pc:picChg chg="mod">
          <ac:chgData name="IRENE CARNIATTO" userId="5622c2eda9b8b35a" providerId="LiveId" clId="{2DF63CB6-E064-4591-9AF8-0F8904456574}" dt="2026-05-18T13:54:37.291" v="21"/>
          <ac:picMkLst>
            <pc:docMk/>
            <pc:sldMk cId="1858448508" sldId="264"/>
            <ac:picMk id="3" creationId="{14B417C7-BF82-5E58-2451-4F3A76D21C81}"/>
          </ac:picMkLst>
        </pc:picChg>
      </pc:sldChg>
      <pc:sldChg chg="addSp delSp modSp mod ord">
        <pc:chgData name="IRENE CARNIATTO" userId="5622c2eda9b8b35a" providerId="LiveId" clId="{2DF63CB6-E064-4591-9AF8-0F8904456574}" dt="2026-06-02T14:05:57.707" v="1279"/>
        <pc:sldMkLst>
          <pc:docMk/>
          <pc:sldMk cId="3249955113" sldId="265"/>
        </pc:sldMkLst>
        <pc:spChg chg="mod">
          <ac:chgData name="IRENE CARNIATTO" userId="5622c2eda9b8b35a" providerId="LiveId" clId="{2DF63CB6-E064-4591-9AF8-0F8904456574}" dt="2026-05-18T17:49:10.339" v="633" actId="27636"/>
          <ac:spMkLst>
            <pc:docMk/>
            <pc:sldMk cId="3249955113" sldId="265"/>
            <ac:spMk id="4" creationId="{6CACCCAF-7F14-878C-F94C-20698B51AAC5}"/>
          </ac:spMkLst>
        </pc:spChg>
        <pc:spChg chg="mod">
          <ac:chgData name="IRENE CARNIATTO" userId="5622c2eda9b8b35a" providerId="LiveId" clId="{2DF63CB6-E064-4591-9AF8-0F8904456574}" dt="2026-05-18T17:49:51.864" v="644" actId="1076"/>
          <ac:spMkLst>
            <pc:docMk/>
            <pc:sldMk cId="3249955113" sldId="265"/>
            <ac:spMk id="5" creationId="{FAAE5CEB-602D-522C-9CCD-B1D3B03311DE}"/>
          </ac:spMkLst>
        </pc:spChg>
        <pc:spChg chg="mod">
          <ac:chgData name="IRENE CARNIATTO" userId="5622c2eda9b8b35a" providerId="LiveId" clId="{2DF63CB6-E064-4591-9AF8-0F8904456574}" dt="2026-05-18T13:54:57.014" v="23" actId="1076"/>
          <ac:spMkLst>
            <pc:docMk/>
            <pc:sldMk cId="3249955113" sldId="265"/>
            <ac:spMk id="6" creationId="{79DB5C43-8334-AB31-76D9-F1FFA0EDF896}"/>
          </ac:spMkLst>
        </pc:spChg>
        <pc:spChg chg="add mod">
          <ac:chgData name="IRENE CARNIATTO" userId="5622c2eda9b8b35a" providerId="LiveId" clId="{2DF63CB6-E064-4591-9AF8-0F8904456574}" dt="2026-05-18T17:49:36.231" v="640" actId="255"/>
          <ac:spMkLst>
            <pc:docMk/>
            <pc:sldMk cId="3249955113" sldId="265"/>
            <ac:spMk id="10" creationId="{D3A2CB5C-9D4C-9BE0-091A-43A9EE163F1A}"/>
          </ac:spMkLst>
        </pc:spChg>
        <pc:grpChg chg="add mod">
          <ac:chgData name="IRENE CARNIATTO" userId="5622c2eda9b8b35a" providerId="LiveId" clId="{2DF63CB6-E064-4591-9AF8-0F8904456574}" dt="2026-05-18T13:54:57.014" v="23" actId="1076"/>
          <ac:grpSpMkLst>
            <pc:docMk/>
            <pc:sldMk cId="3249955113" sldId="265"/>
            <ac:grpSpMk id="2" creationId="{C91FC87B-FE65-8C83-5313-B46C2E5E54F3}"/>
          </ac:grpSpMkLst>
        </pc:grpChg>
        <pc:picChg chg="mod">
          <ac:chgData name="IRENE CARNIATTO" userId="5622c2eda9b8b35a" providerId="LiveId" clId="{2DF63CB6-E064-4591-9AF8-0F8904456574}" dt="2026-05-18T13:54:57.014" v="23" actId="1076"/>
          <ac:picMkLst>
            <pc:docMk/>
            <pc:sldMk cId="3249955113" sldId="265"/>
            <ac:picMk id="3" creationId="{DAF1FCFD-500A-E407-2C05-F1D2AEC3328E}"/>
          </ac:picMkLst>
        </pc:picChg>
      </pc:sldChg>
      <pc:sldChg chg="addSp delSp modSp add del mod ord setBg">
        <pc:chgData name="IRENE CARNIATTO" userId="5622c2eda9b8b35a" providerId="LiveId" clId="{2DF63CB6-E064-4591-9AF8-0F8904456574}" dt="2026-06-02T02:18:44.233" v="966" actId="47"/>
        <pc:sldMkLst>
          <pc:docMk/>
          <pc:sldMk cId="1588287214" sldId="267"/>
        </pc:sldMkLst>
      </pc:sldChg>
      <pc:sldChg chg="addSp delSp modSp add mod ord setBg delDesignElem">
        <pc:chgData name="IRENE CARNIATTO" userId="5622c2eda9b8b35a" providerId="LiveId" clId="{2DF63CB6-E064-4591-9AF8-0F8904456574}" dt="2026-05-21T04:11:05.189" v="888" actId="122"/>
        <pc:sldMkLst>
          <pc:docMk/>
          <pc:sldMk cId="2162002192" sldId="2030"/>
        </pc:sldMkLst>
        <pc:spChg chg="mod">
          <ac:chgData name="IRENE CARNIATTO" userId="5622c2eda9b8b35a" providerId="LiveId" clId="{2DF63CB6-E064-4591-9AF8-0F8904456574}" dt="2026-05-21T04:09:21.361" v="862" actId="1076"/>
          <ac:spMkLst>
            <pc:docMk/>
            <pc:sldMk cId="2162002192" sldId="2030"/>
            <ac:spMk id="2" creationId="{6B2AC1A2-F94B-3E9C-D105-65D9DEE2A942}"/>
          </ac:spMkLst>
        </pc:spChg>
        <pc:spChg chg="add mod">
          <ac:chgData name="IRENE CARNIATTO" userId="5622c2eda9b8b35a" providerId="LiveId" clId="{2DF63CB6-E064-4591-9AF8-0F8904456574}" dt="2026-05-21T04:11:05.189" v="888" actId="122"/>
          <ac:spMkLst>
            <pc:docMk/>
            <pc:sldMk cId="2162002192" sldId="2030"/>
            <ac:spMk id="5" creationId="{8F16F761-C2EC-E860-5E63-EBD2375AEE39}"/>
          </ac:spMkLst>
        </pc:spChg>
      </pc:sldChg>
      <pc:sldChg chg="addSp delSp modSp add mod setBg delDesignElem">
        <pc:chgData name="IRENE CARNIATTO" userId="5622c2eda9b8b35a" providerId="LiveId" clId="{2DF63CB6-E064-4591-9AF8-0F8904456574}" dt="2026-05-24T08:04:59.259" v="950"/>
        <pc:sldMkLst>
          <pc:docMk/>
          <pc:sldMk cId="3920828443" sldId="2032"/>
        </pc:sldMkLst>
        <pc:spChg chg="add mod">
          <ac:chgData name="IRENE CARNIATTO" userId="5622c2eda9b8b35a" providerId="LiveId" clId="{2DF63CB6-E064-4591-9AF8-0F8904456574}" dt="2026-05-21T04:02:59.742" v="822" actId="1076"/>
          <ac:spMkLst>
            <pc:docMk/>
            <pc:sldMk cId="3920828443" sldId="2032"/>
            <ac:spMk id="3" creationId="{F691997E-A86E-B0A1-5C47-D0EF926CFC1F}"/>
          </ac:spMkLst>
        </pc:spChg>
        <pc:spChg chg="add mod">
          <ac:chgData name="IRENE CARNIATTO" userId="5622c2eda9b8b35a" providerId="LiveId" clId="{2DF63CB6-E064-4591-9AF8-0F8904456574}" dt="2026-05-24T08:04:59.259" v="950"/>
          <ac:spMkLst>
            <pc:docMk/>
            <pc:sldMk cId="3920828443" sldId="2032"/>
            <ac:spMk id="4" creationId="{42C187D1-51BB-CEF5-FE59-B46AE5D02FBF}"/>
          </ac:spMkLst>
        </pc:spChg>
        <pc:picChg chg="mod">
          <ac:chgData name="IRENE CARNIATTO" userId="5622c2eda9b8b35a" providerId="LiveId" clId="{2DF63CB6-E064-4591-9AF8-0F8904456574}" dt="2026-05-18T18:14:25.591" v="767" actId="166"/>
          <ac:picMkLst>
            <pc:docMk/>
            <pc:sldMk cId="3920828443" sldId="2032"/>
            <ac:picMk id="2" creationId="{746CBC99-4501-6EFA-A136-1604709C1CAF}"/>
          </ac:picMkLst>
        </pc:picChg>
        <pc:picChg chg="add mod">
          <ac:chgData name="IRENE CARNIATTO" userId="5622c2eda9b8b35a" providerId="LiveId" clId="{2DF63CB6-E064-4591-9AF8-0F8904456574}" dt="2026-05-18T18:04:56.664" v="718" actId="14100"/>
          <ac:picMkLst>
            <pc:docMk/>
            <pc:sldMk cId="3920828443" sldId="2032"/>
            <ac:picMk id="5" creationId="{3E9876C5-978F-6C65-1861-333D1D635B1C}"/>
          </ac:picMkLst>
        </pc:picChg>
        <pc:picChg chg="add mod">
          <ac:chgData name="IRENE CARNIATTO" userId="5622c2eda9b8b35a" providerId="LiveId" clId="{2DF63CB6-E064-4591-9AF8-0F8904456574}" dt="2026-05-18T18:06:20.302" v="729" actId="14100"/>
          <ac:picMkLst>
            <pc:docMk/>
            <pc:sldMk cId="3920828443" sldId="2032"/>
            <ac:picMk id="6" creationId="{6CF9EDB5-3C6A-7CD9-2A9E-0F891F25B85C}"/>
          </ac:picMkLst>
        </pc:picChg>
        <pc:picChg chg="add mod">
          <ac:chgData name="IRENE CARNIATTO" userId="5622c2eda9b8b35a" providerId="LiveId" clId="{2DF63CB6-E064-4591-9AF8-0F8904456574}" dt="2026-05-18T18:11:31.752" v="756" actId="1076"/>
          <ac:picMkLst>
            <pc:docMk/>
            <pc:sldMk cId="3920828443" sldId="2032"/>
            <ac:picMk id="7" creationId="{386A8D57-2D9A-AEAD-F92F-4ECD2735BE59}"/>
          </ac:picMkLst>
        </pc:picChg>
        <pc:picChg chg="add mod">
          <ac:chgData name="IRENE CARNIATTO" userId="5622c2eda9b8b35a" providerId="LiveId" clId="{2DF63CB6-E064-4591-9AF8-0F8904456574}" dt="2026-05-18T18:15:18.996" v="772" actId="732"/>
          <ac:picMkLst>
            <pc:docMk/>
            <pc:sldMk cId="3920828443" sldId="2032"/>
            <ac:picMk id="8" creationId="{59FD6BA3-7B64-76C2-5A30-2FCD9BF74D57}"/>
          </ac:picMkLst>
        </pc:picChg>
        <pc:picChg chg="add mod">
          <ac:chgData name="IRENE CARNIATTO" userId="5622c2eda9b8b35a" providerId="LiveId" clId="{2DF63CB6-E064-4591-9AF8-0F8904456574}" dt="2026-05-18T18:15:57.350" v="775" actId="14100"/>
          <ac:picMkLst>
            <pc:docMk/>
            <pc:sldMk cId="3920828443" sldId="2032"/>
            <ac:picMk id="9" creationId="{0D857C88-74B3-E65B-F866-618DFFC8BB3C}"/>
          </ac:picMkLst>
        </pc:picChg>
      </pc:sldChg>
      <pc:sldChg chg="modSp add mod">
        <pc:chgData name="IRENE CARNIATTO" userId="5622c2eda9b8b35a" providerId="LiveId" clId="{2DF63CB6-E064-4591-9AF8-0F8904456574}" dt="2026-05-18T20:06:01.805" v="817" actId="14100"/>
        <pc:sldMkLst>
          <pc:docMk/>
          <pc:sldMk cId="1786271323" sldId="2034"/>
        </pc:sldMkLst>
        <pc:spChg chg="mod">
          <ac:chgData name="IRENE CARNIATTO" userId="5622c2eda9b8b35a" providerId="LiveId" clId="{2DF63CB6-E064-4591-9AF8-0F8904456574}" dt="2026-05-18T20:06:01.805" v="817" actId="14100"/>
          <ac:spMkLst>
            <pc:docMk/>
            <pc:sldMk cId="1786271323" sldId="2034"/>
            <ac:spMk id="5" creationId="{8B910607-309A-218F-993A-55913E739A58}"/>
          </ac:spMkLst>
        </pc:spChg>
      </pc:sldChg>
      <pc:sldChg chg="addSp delSp modSp add del delDesignElem">
        <pc:chgData name="IRENE CARNIATTO" userId="5622c2eda9b8b35a" providerId="LiveId" clId="{2DF63CB6-E064-4591-9AF8-0F8904456574}" dt="2026-06-01T18:42:08.367" v="954" actId="1076"/>
        <pc:sldMkLst>
          <pc:docMk/>
          <pc:sldMk cId="3638868811" sldId="2290"/>
        </pc:sldMkLst>
        <pc:spChg chg="add del">
          <ac:chgData name="IRENE CARNIATTO" userId="5622c2eda9b8b35a" providerId="LiveId" clId="{2DF63CB6-E064-4591-9AF8-0F8904456574}" dt="2026-05-24T07:18:42.985" v="927"/>
          <ac:spMkLst>
            <pc:docMk/>
            <pc:sldMk cId="3638868811" sldId="2290"/>
            <ac:spMk id="6175" creationId="{E1750109-3B91-4506-B997-0CD8E35A1488}"/>
          </ac:spMkLst>
        </pc:spChg>
        <pc:spChg chg="add del">
          <ac:chgData name="IRENE CARNIATTO" userId="5622c2eda9b8b35a" providerId="LiveId" clId="{2DF63CB6-E064-4591-9AF8-0F8904456574}" dt="2026-05-24T07:18:42.985" v="927"/>
          <ac:spMkLst>
            <pc:docMk/>
            <pc:sldMk cId="3638868811" sldId="2290"/>
            <ac:spMk id="6180" creationId="{E72D8D1B-59F6-4FF3-8547-9BBB6129F2FA}"/>
          </ac:spMkLst>
        </pc:spChg>
        <pc:spChg chg="add del">
          <ac:chgData name="IRENE CARNIATTO" userId="5622c2eda9b8b35a" providerId="LiveId" clId="{2DF63CB6-E064-4591-9AF8-0F8904456574}" dt="2026-05-24T07:18:42.985" v="927"/>
          <ac:spMkLst>
            <pc:docMk/>
            <pc:sldMk cId="3638868811" sldId="2290"/>
            <ac:spMk id="6182" creationId="{2C444748-5A8D-4B53-89FE-42B455DFA2D1}"/>
          </ac:spMkLst>
        </pc:spChg>
        <pc:spChg chg="add del">
          <ac:chgData name="IRENE CARNIATTO" userId="5622c2eda9b8b35a" providerId="LiveId" clId="{2DF63CB6-E064-4591-9AF8-0F8904456574}" dt="2026-05-24T07:18:42.985" v="927"/>
          <ac:spMkLst>
            <pc:docMk/>
            <pc:sldMk cId="3638868811" sldId="2290"/>
            <ac:spMk id="6184" creationId="{14044C96-7CFD-44DB-A579-D77B0D37C681}"/>
          </ac:spMkLst>
        </pc:spChg>
        <pc:spChg chg="add del">
          <ac:chgData name="IRENE CARNIATTO" userId="5622c2eda9b8b35a" providerId="LiveId" clId="{2DF63CB6-E064-4591-9AF8-0F8904456574}" dt="2026-05-24T07:18:42.985" v="927"/>
          <ac:spMkLst>
            <pc:docMk/>
            <pc:sldMk cId="3638868811" sldId="2290"/>
            <ac:spMk id="6186" creationId="{8FC8C21F-9484-4A71-ABFA-6C10682FAC3E}"/>
          </ac:spMkLst>
        </pc:spChg>
        <pc:spChg chg="add del">
          <ac:chgData name="IRENE CARNIATTO" userId="5622c2eda9b8b35a" providerId="LiveId" clId="{2DF63CB6-E064-4591-9AF8-0F8904456574}" dt="2026-05-24T07:18:42.985" v="927"/>
          <ac:spMkLst>
            <pc:docMk/>
            <pc:sldMk cId="3638868811" sldId="2290"/>
            <ac:spMk id="6188" creationId="{F4FFA271-A10A-4AC3-8F06-E3313A197A80}"/>
          </ac:spMkLst>
        </pc:spChg>
        <pc:spChg chg="add del">
          <ac:chgData name="IRENE CARNIATTO" userId="5622c2eda9b8b35a" providerId="LiveId" clId="{2DF63CB6-E064-4591-9AF8-0F8904456574}" dt="2026-05-24T07:18:42.985" v="927"/>
          <ac:spMkLst>
            <pc:docMk/>
            <pc:sldMk cId="3638868811" sldId="2290"/>
            <ac:spMk id="6190" creationId="{7F9FE375-3674-4B26-B67B-30AFAF78CC57}"/>
          </ac:spMkLst>
        </pc:spChg>
        <pc:picChg chg="mod">
          <ac:chgData name="IRENE CARNIATTO" userId="5622c2eda9b8b35a" providerId="LiveId" clId="{2DF63CB6-E064-4591-9AF8-0F8904456574}" dt="2026-06-01T18:42:08.367" v="954" actId="1076"/>
          <ac:picMkLst>
            <pc:docMk/>
            <pc:sldMk cId="3638868811" sldId="2290"/>
            <ac:picMk id="4" creationId="{F1B6FC13-F2DB-D93D-A041-4D0066B76DAB}"/>
          </ac:picMkLst>
        </pc:picChg>
      </pc:sldChg>
      <pc:sldChg chg="addSp delSp add del ord delDesignElem">
        <pc:chgData name="IRENE CARNIATTO" userId="5622c2eda9b8b35a" providerId="LiveId" clId="{2DF63CB6-E064-4591-9AF8-0F8904456574}" dt="2026-06-02T14:05:42.625" v="1277"/>
        <pc:sldMkLst>
          <pc:docMk/>
          <pc:sldMk cId="4210660666" sldId="2291"/>
        </pc:sldMkLst>
        <pc:spChg chg="add del">
          <ac:chgData name="IRENE CARNIATTO" userId="5622c2eda9b8b35a" providerId="LiveId" clId="{2DF63CB6-E064-4591-9AF8-0F8904456574}" dt="2026-05-24T07:18:42.985" v="927"/>
          <ac:spMkLst>
            <pc:docMk/>
            <pc:sldMk cId="4210660666" sldId="2291"/>
            <ac:spMk id="4119" creationId="{6C2997EE-0889-44C3-AC0D-18F26AC9AAAB}"/>
          </ac:spMkLst>
        </pc:spChg>
      </pc:sldChg>
      <pc:sldChg chg="add del ord">
        <pc:chgData name="IRENE CARNIATTO" userId="5622c2eda9b8b35a" providerId="LiveId" clId="{2DF63CB6-E064-4591-9AF8-0F8904456574}" dt="2026-06-02T14:05:39.343" v="1275"/>
        <pc:sldMkLst>
          <pc:docMk/>
          <pc:sldMk cId="3412814693" sldId="2292"/>
        </pc:sldMkLst>
      </pc:sldChg>
      <pc:sldChg chg="addSp delSp add del delDesignElem">
        <pc:chgData name="IRENE CARNIATTO" userId="5622c2eda9b8b35a" providerId="LiveId" clId="{2DF63CB6-E064-4591-9AF8-0F8904456574}" dt="2026-05-24T07:18:43.066" v="928"/>
        <pc:sldMkLst>
          <pc:docMk/>
          <pc:sldMk cId="2434271571" sldId="2295"/>
        </pc:sldMkLst>
        <pc:spChg chg="add del">
          <ac:chgData name="IRENE CARNIATTO" userId="5622c2eda9b8b35a" providerId="LiveId" clId="{2DF63CB6-E064-4591-9AF8-0F8904456574}" dt="2026-05-24T07:18:42.985" v="927"/>
          <ac:spMkLst>
            <pc:docMk/>
            <pc:sldMk cId="2434271571" sldId="2295"/>
            <ac:spMk id="27" creationId="{EA518CE4-E4D4-4D8A-980F-6D692AC96949}"/>
          </ac:spMkLst>
        </pc:spChg>
        <pc:spChg chg="add del">
          <ac:chgData name="IRENE CARNIATTO" userId="5622c2eda9b8b35a" providerId="LiveId" clId="{2DF63CB6-E064-4591-9AF8-0F8904456574}" dt="2026-05-24T07:18:42.985" v="927"/>
          <ac:spMkLst>
            <pc:docMk/>
            <pc:sldMk cId="2434271571" sldId="2295"/>
            <ac:spMk id="28" creationId="{F82BF3E2-EB0E-40D6-8835-2367A5316CA4}"/>
          </ac:spMkLst>
        </pc:spChg>
        <pc:spChg chg="add del">
          <ac:chgData name="IRENE CARNIATTO" userId="5622c2eda9b8b35a" providerId="LiveId" clId="{2DF63CB6-E064-4591-9AF8-0F8904456574}" dt="2026-05-24T07:18:42.985" v="927"/>
          <ac:spMkLst>
            <pc:docMk/>
            <pc:sldMk cId="2434271571" sldId="2295"/>
            <ac:spMk id="29" creationId="{481E86DD-89E6-42B2-8675-84B7C56BFF7D}"/>
          </ac:spMkLst>
        </pc:spChg>
      </pc:sldChg>
      <pc:sldChg chg="addSp delSp add del setBg delDesignElem">
        <pc:chgData name="IRENE CARNIATTO" userId="5622c2eda9b8b35a" providerId="LiveId" clId="{2DF63CB6-E064-4591-9AF8-0F8904456574}" dt="2026-05-24T07:18:43.066" v="928"/>
        <pc:sldMkLst>
          <pc:docMk/>
          <pc:sldMk cId="2291841056" sldId="2297"/>
        </pc:sldMkLst>
        <pc:spChg chg="add del">
          <ac:chgData name="IRENE CARNIATTO" userId="5622c2eda9b8b35a" providerId="LiveId" clId="{2DF63CB6-E064-4591-9AF8-0F8904456574}" dt="2026-05-24T07:18:42.985" v="927"/>
          <ac:spMkLst>
            <pc:docMk/>
            <pc:sldMk cId="2291841056" sldId="2297"/>
            <ac:spMk id="34" creationId="{E6F01E9F-6B0E-4CF9-87AF-27ECD8D4602A}"/>
          </ac:spMkLst>
        </pc:spChg>
      </pc:sldChg>
      <pc:sldChg chg="addSp delSp add del delDesignElem">
        <pc:chgData name="IRENE CARNIATTO" userId="5622c2eda9b8b35a" providerId="LiveId" clId="{2DF63CB6-E064-4591-9AF8-0F8904456574}" dt="2026-05-24T07:18:43.066" v="928"/>
        <pc:sldMkLst>
          <pc:docMk/>
          <pc:sldMk cId="3209550052" sldId="2298"/>
        </pc:sldMkLst>
        <pc:spChg chg="add del">
          <ac:chgData name="IRENE CARNIATTO" userId="5622c2eda9b8b35a" providerId="LiveId" clId="{2DF63CB6-E064-4591-9AF8-0F8904456574}" dt="2026-05-24T07:18:42.985" v="927"/>
          <ac:spMkLst>
            <pc:docMk/>
            <pc:sldMk cId="3209550052" sldId="2298"/>
            <ac:spMk id="27" creationId="{3A9B17CA-6609-E349-B537-70E0C2038F8D}"/>
          </ac:spMkLst>
        </pc:spChg>
        <pc:spChg chg="add del">
          <ac:chgData name="IRENE CARNIATTO" userId="5622c2eda9b8b35a" providerId="LiveId" clId="{2DF63CB6-E064-4591-9AF8-0F8904456574}" dt="2026-05-24T07:18:42.985" v="927"/>
          <ac:spMkLst>
            <pc:docMk/>
            <pc:sldMk cId="3209550052" sldId="2298"/>
            <ac:spMk id="28" creationId="{B72F1C84-3C75-7274-811F-B8BD50E2D2A1}"/>
          </ac:spMkLst>
        </pc:spChg>
        <pc:spChg chg="add del">
          <ac:chgData name="IRENE CARNIATTO" userId="5622c2eda9b8b35a" providerId="LiveId" clId="{2DF63CB6-E064-4591-9AF8-0F8904456574}" dt="2026-05-24T07:18:42.985" v="927"/>
          <ac:spMkLst>
            <pc:docMk/>
            <pc:sldMk cId="3209550052" sldId="2298"/>
            <ac:spMk id="29" creationId="{B2E8C7FD-6EAF-4EBE-850C-86A5939CB45B}"/>
          </ac:spMkLst>
        </pc:spChg>
      </pc:sldChg>
      <pc:sldChg chg="add del setBg">
        <pc:chgData name="IRENE CARNIATTO" userId="5622c2eda9b8b35a" providerId="LiveId" clId="{2DF63CB6-E064-4591-9AF8-0F8904456574}" dt="2026-05-24T07:18:43.066" v="928"/>
        <pc:sldMkLst>
          <pc:docMk/>
          <pc:sldMk cId="215622750" sldId="2299"/>
        </pc:sldMkLst>
      </pc:sldChg>
      <pc:sldChg chg="modSp add mod">
        <pc:chgData name="IRENE CARNIATTO" userId="5622c2eda9b8b35a" providerId="LiveId" clId="{2DF63CB6-E064-4591-9AF8-0F8904456574}" dt="2026-06-02T02:31:00.621" v="1144" actId="255"/>
        <pc:sldMkLst>
          <pc:docMk/>
          <pc:sldMk cId="3727101622" sldId="2300"/>
        </pc:sldMkLst>
        <pc:spChg chg="mod">
          <ac:chgData name="IRENE CARNIATTO" userId="5622c2eda9b8b35a" providerId="LiveId" clId="{2DF63CB6-E064-4591-9AF8-0F8904456574}" dt="2026-06-02T02:29:25.152" v="1136" actId="1076"/>
          <ac:spMkLst>
            <pc:docMk/>
            <pc:sldMk cId="3727101622" sldId="2300"/>
            <ac:spMk id="2" creationId="{C4EBED8D-5897-95E2-02EA-A405389850BC}"/>
          </ac:spMkLst>
        </pc:spChg>
        <pc:spChg chg="mod">
          <ac:chgData name="IRENE CARNIATTO" userId="5622c2eda9b8b35a" providerId="LiveId" clId="{2DF63CB6-E064-4591-9AF8-0F8904456574}" dt="2026-06-02T02:31:00.621" v="1144" actId="255"/>
          <ac:spMkLst>
            <pc:docMk/>
            <pc:sldMk cId="3727101622" sldId="2300"/>
            <ac:spMk id="3" creationId="{4C05D6EA-593B-FE33-A65B-E3E78613E9CA}"/>
          </ac:spMkLst>
        </pc:spChg>
      </pc:sldChg>
      <pc:sldChg chg="addSp delSp modSp add del mod">
        <pc:chgData name="IRENE CARNIATTO" userId="5622c2eda9b8b35a" providerId="LiveId" clId="{2DF63CB6-E064-4591-9AF8-0F8904456574}" dt="2026-06-02T02:16:23.781" v="955" actId="47"/>
        <pc:sldMkLst>
          <pc:docMk/>
          <pc:sldMk cId="4153104232" sldId="2300"/>
        </pc:sldMkLst>
        <pc:spChg chg="del">
          <ac:chgData name="IRENE CARNIATTO" userId="5622c2eda9b8b35a" providerId="LiveId" clId="{2DF63CB6-E064-4591-9AF8-0F8904456574}" dt="2026-06-01T15:35:20.497" v="952" actId="478"/>
          <ac:spMkLst>
            <pc:docMk/>
            <pc:sldMk cId="4153104232" sldId="2300"/>
            <ac:spMk id="2" creationId="{794776AE-A900-E858-B3B1-DF1C82408889}"/>
          </ac:spMkLst>
        </pc:spChg>
        <pc:spChg chg="add mod">
          <ac:chgData name="IRENE CARNIATTO" userId="5622c2eda9b8b35a" providerId="LiveId" clId="{2DF63CB6-E064-4591-9AF8-0F8904456574}" dt="2026-06-01T15:35:20.497" v="952" actId="478"/>
          <ac:spMkLst>
            <pc:docMk/>
            <pc:sldMk cId="4153104232" sldId="2300"/>
            <ac:spMk id="7" creationId="{5372E06E-1EDC-72DF-E1B7-BD66A1CCE6D3}"/>
          </ac:spMkLst>
        </pc:spChg>
      </pc:sldChg>
      <pc:sldChg chg="modSp add mod">
        <pc:chgData name="IRENE CARNIATTO" userId="5622c2eda9b8b35a" providerId="LiveId" clId="{2DF63CB6-E064-4591-9AF8-0F8904456574}" dt="2026-06-02T02:35:58.769" v="1183" actId="20577"/>
        <pc:sldMkLst>
          <pc:docMk/>
          <pc:sldMk cId="1265787999" sldId="2301"/>
        </pc:sldMkLst>
        <pc:spChg chg="mod">
          <ac:chgData name="IRENE CARNIATTO" userId="5622c2eda9b8b35a" providerId="LiveId" clId="{2DF63CB6-E064-4591-9AF8-0F8904456574}" dt="2026-06-02T02:35:58.769" v="1183" actId="20577"/>
          <ac:spMkLst>
            <pc:docMk/>
            <pc:sldMk cId="1265787999" sldId="2301"/>
            <ac:spMk id="3" creationId="{598C7F99-E1B4-C1F1-D396-6910C37C9998}"/>
          </ac:spMkLst>
        </pc:spChg>
      </pc:sldChg>
      <pc:sldChg chg="add del setBg">
        <pc:chgData name="IRENE CARNIATTO" userId="5622c2eda9b8b35a" providerId="LiveId" clId="{2DF63CB6-E064-4591-9AF8-0F8904456574}" dt="2026-06-02T02:33:21.374" v="1149"/>
        <pc:sldMkLst>
          <pc:docMk/>
          <pc:sldMk cId="3486966263" sldId="2301"/>
        </pc:sldMkLst>
      </pc:sldChg>
      <pc:sldChg chg="delSp add setBg delDesignElem">
        <pc:chgData name="IRENE CARNIATTO" userId="5622c2eda9b8b35a" providerId="LiveId" clId="{2DF63CB6-E064-4591-9AF8-0F8904456574}" dt="2026-06-02T14:07:05.655" v="1281"/>
        <pc:sldMkLst>
          <pc:docMk/>
          <pc:sldMk cId="3115786796" sldId="2317"/>
        </pc:sldMkLst>
        <pc:spChg chg="del">
          <ac:chgData name="IRENE CARNIATTO" userId="5622c2eda9b8b35a" providerId="LiveId" clId="{2DF63CB6-E064-4591-9AF8-0F8904456574}" dt="2026-06-02T14:07:05.655" v="1281"/>
          <ac:spMkLst>
            <pc:docMk/>
            <pc:sldMk cId="3115786796" sldId="2317"/>
            <ac:spMk id="8" creationId="{324B96B7-F07C-4E9B-86F3-BC469113537B}"/>
          </ac:spMkLst>
        </pc:spChg>
      </pc:sldChg>
      <pc:sldChg chg="add del setBg">
        <pc:chgData name="IRENE CARNIATTO" userId="5622c2eda9b8b35a" providerId="LiveId" clId="{2DF63CB6-E064-4591-9AF8-0F8904456574}" dt="2026-06-02T02:53:27.942" v="1273"/>
        <pc:sldMkLst>
          <pc:docMk/>
          <pc:sldMk cId="4008129086" sldId="232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F23D6E-92D7-48E2-BB73-A8CFC73E32E5}" type="datetimeFigureOut">
              <a:rPr lang="pt-BR" smtClean="0"/>
              <a:t>02/06/2026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371FAD-D526-4475-98D7-A34B710405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7920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371FAD-D526-4475-98D7-A34B710405F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2487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A9EC5A-B996-43B4-8B71-1FD81B9821FB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6669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A9EC5A-B996-43B4-8B71-1FD81B9821FB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47454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F2F1B-6B50-4A15-19D8-AA45FA839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6F6DE51-AFD3-B480-E514-95D3DB87BB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CE4E1F7-7961-8C54-2CBF-093703E2F0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2688F66-8B26-16AF-05DF-548C0C4750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A9EC5A-B996-43B4-8B71-1FD81B9821FB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06258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4F200-00B2-1018-18C0-F9666C87F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3B137FF-F858-B15C-ED80-8C38F766F7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F7898C8-335C-831F-1F43-644B66C392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82D623B-CEA9-5690-DE37-7C3569D3DF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A9EC5A-B996-43B4-8B71-1FD81B9821FB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044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63D43-E416-0F8F-784E-954120412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C9165E17-8B80-6B6F-C4B5-FB0C01309A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80BEBC3-52E6-88D3-3933-C7A130BA59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C65BEA0-37F2-AB5E-A4E8-D4C20952C9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A9EC5A-B996-43B4-8B71-1FD81B9821FB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0431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268407-49AC-354D-F5F1-2142426AFA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L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D46230D-4A9B-14F0-0B69-4BFE021DDE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CL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7D43029-BBEF-4B54-7BCA-E329F74B5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18-16ED-41D9-AFE8-3CD80D890D58}" type="datetimeFigureOut">
              <a:rPr lang="es-CL" smtClean="0"/>
              <a:t>02-06-2026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2856C70-685A-5A0F-A19C-03C5C60B7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B383707-14FA-96E0-6906-FF8B11AF0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838B5-0546-46EC-8F8C-95665F06D5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88161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EDB419-80DD-DACD-4EE2-714CB476C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83674-E1EC-2A7D-B448-C35C8F397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L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E42AEC8-D942-3440-6CA3-CCE22DE2E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18-16ED-41D9-AFE8-3CD80D890D58}" type="datetimeFigureOut">
              <a:rPr lang="es-CL" smtClean="0"/>
              <a:t>02-06-2026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AD8500-CF02-46BD-DA2E-E44C15A3B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BD7035-84BB-4BD1-1FB1-89ED14230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838B5-0546-46EC-8F8C-95665F06D5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65865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EDB419-80DD-DACD-4EE2-714CB476C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9406" y="365125"/>
            <a:ext cx="8974394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83674-E1EC-2A7D-B448-C35C8F397C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9404" y="1825625"/>
            <a:ext cx="8974395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L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E42AEC8-D942-3440-6CA3-CCE22DE2E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18-16ED-41D9-AFE8-3CD80D890D58}" type="datetimeFigureOut">
              <a:rPr lang="es-CL" smtClean="0"/>
              <a:t>02-06-2026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AD8500-CF02-46BD-DA2E-E44C15A3B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BD7035-84BB-4BD1-1FB1-89ED14230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838B5-0546-46EC-8F8C-95665F06D5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58652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EDB419-80DD-DACD-4EE2-714CB476C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416845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83674-E1EC-2A7D-B448-C35C8F397C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416845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L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E42AEC8-D942-3440-6CA3-CCE22DE2E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18-16ED-41D9-AFE8-3CD80D890D58}" type="datetimeFigureOut">
              <a:rPr lang="es-CL" smtClean="0"/>
              <a:t>02-06-2026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AD8500-CF02-46BD-DA2E-E44C15A3B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BD7035-84BB-4BD1-1FB1-89ED14230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838B5-0546-46EC-8F8C-95665F06D5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51371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DEB32F-FBD1-78CE-058A-8E47B403D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1BB5B0E-2E8C-3DC7-83DB-1A99BA8AFE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670F253-9954-6BC6-04FD-5EC630139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18-16ED-41D9-AFE8-3CD80D890D58}" type="datetimeFigureOut">
              <a:rPr lang="es-CL" smtClean="0"/>
              <a:t>02-06-2026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93A2114-8AC7-905C-949B-4A0B37E0A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E1B19F-A3E6-CB74-9151-06D41D735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838B5-0546-46EC-8F8C-95665F06D5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05036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BADD90-A8A2-2627-F908-7E4F5F6A8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0C419D4-38AA-A8B0-0288-B54B7104AC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285A49B-2713-006B-B0BE-CF644F7C45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E714499-09E2-FB50-9C15-2D44DB022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18-16ED-41D9-AFE8-3CD80D890D58}" type="datetimeFigureOut">
              <a:rPr lang="es-CL" smtClean="0"/>
              <a:t>02-06-2026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C938CC-0361-8140-01AC-3CE76BE23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4B709B3-CB43-1F7E-5EA4-6C2180955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838B5-0546-46EC-8F8C-95665F06D5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23549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F3D10C-4CAB-7060-7F6A-566AEC934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9A31A1F-32ED-BB35-344E-123D7D548E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63532F8-C6E3-45F9-48FA-54BDA893ED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42D434B-1196-7F26-A248-5ECE83DDFF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5515F5E-8FEC-6F88-CF00-B692E73BED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2C76A6B-ECF8-F763-4D43-9653626AA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18-16ED-41D9-AFE8-3CD80D890D58}" type="datetimeFigureOut">
              <a:rPr lang="es-CL" smtClean="0"/>
              <a:t>02-06-2026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E124839-251F-91AA-F96B-8D81347E7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9BA85B7-6732-01C6-94C0-0BA6982F4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838B5-0546-46EC-8F8C-95665F06D5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74973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D3D3C8-B6CE-0521-B05B-B6A93F4B9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51BE495-2797-2793-A310-5A440B414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18-16ED-41D9-AFE8-3CD80D890D58}" type="datetimeFigureOut">
              <a:rPr lang="es-CL" smtClean="0"/>
              <a:t>02-06-2026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0F79D51-3FC0-D039-E11D-BF48AC522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7BA68A-7CBF-1797-0F6A-53B617FDF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838B5-0546-46EC-8F8C-95665F06D5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41288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E57E08E-E784-8AF4-AA7E-733A7BA94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18-16ED-41D9-AFE8-3CD80D890D58}" type="datetimeFigureOut">
              <a:rPr lang="es-CL" smtClean="0"/>
              <a:t>02-06-2026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920F9D6-AA4A-2696-D0CA-E28EF6B41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BE98EDB-2013-D4AA-E874-BF166AA90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838B5-0546-46EC-8F8C-95665F06D5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14872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5120B3-50C7-1AEE-516F-BD6948B8C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1967D7-6A2E-61A3-7EF5-A6630D780D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AEB57CE-2E63-D8E1-BFE9-407B5098CF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210E5D7-86BA-3427-73B0-C005EE9B4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18-16ED-41D9-AFE8-3CD80D890D58}" type="datetimeFigureOut">
              <a:rPr lang="es-CL" smtClean="0"/>
              <a:t>02-06-2026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2C92B64-2572-A8F4-B203-F4C7441E0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AB10F9E-4737-416F-4079-35CA4A603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838B5-0546-46EC-8F8C-95665F06D5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34879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BA9A34-1E8B-A250-5DD8-18515EF06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BA83B6D-9586-F622-AA8D-F0B0F4C1F7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9CBF644-940C-9D3E-B895-72786561C0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4332A2E-E5ED-6FF8-9BC5-6D7922640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18-16ED-41D9-AFE8-3CD80D890D58}" type="datetimeFigureOut">
              <a:rPr lang="es-CL" smtClean="0"/>
              <a:t>02-06-2026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B630D9-BC02-894E-1287-717A7F144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D4982CE-F566-B483-57E8-0D4D64680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838B5-0546-46EC-8F8C-95665F06D5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036693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76E70F-A50F-370D-16ED-0DB0E1697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51BD97F-E95A-8059-9F60-67BDD9B599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0DBCA8C-22D7-9457-08CD-F8A1F37B4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18-16ED-41D9-AFE8-3CD80D890D58}" type="datetimeFigureOut">
              <a:rPr lang="es-CL" smtClean="0"/>
              <a:t>02-06-2026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262178-0AC6-F28A-AA92-8B167805E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61112A1-9154-866F-45DF-2152E7B48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838B5-0546-46EC-8F8C-95665F06D5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928284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C4F57E3-347D-8243-E0A4-D82C0A56F3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A998C71-E428-5E96-AC6C-A0AAFD7BBC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FD10E30-D040-BFCB-3E45-C07D1CFA8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18-16ED-41D9-AFE8-3CD80D890D58}" type="datetimeFigureOut">
              <a:rPr lang="es-CL" smtClean="0"/>
              <a:t>02-06-2026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F18B3B-5312-8569-420B-DAEC990EA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7181CE3-1149-D523-163C-00DE824B4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838B5-0546-46EC-8F8C-95665F06D5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546549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268407-49AC-354D-F5F1-2142426AFA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L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D46230D-4A9B-14F0-0B69-4BFE021DDE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CL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7D43029-BBEF-4B54-7BCA-E329F74B5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18-16ED-41D9-AFE8-3CD80D890D58}" type="datetimeFigureOut">
              <a:rPr lang="es-CL" smtClean="0"/>
              <a:t>02-06-2026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2856C70-685A-5A0F-A19C-03C5C60B7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B383707-14FA-96E0-6906-FF8B11AF0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838B5-0546-46EC-8F8C-95665F06D5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20544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EDB419-80DD-DACD-4EE2-714CB476C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83674-E1EC-2A7D-B448-C35C8F397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L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E42AEC8-D942-3440-6CA3-CCE22DE2E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18-16ED-41D9-AFE8-3CD80D890D58}" type="datetimeFigureOut">
              <a:rPr lang="es-CL" smtClean="0"/>
              <a:t>02-06-2026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AD8500-CF02-46BD-DA2E-E44C15A3B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BD7035-84BB-4BD1-1FB1-89ED14230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838B5-0546-46EC-8F8C-95665F06D5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552250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EDB419-80DD-DACD-4EE2-714CB476C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9406" y="365125"/>
            <a:ext cx="8974394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83674-E1EC-2A7D-B448-C35C8F397C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9404" y="1825625"/>
            <a:ext cx="8974395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L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E42AEC8-D942-3440-6CA3-CCE22DE2E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18-16ED-41D9-AFE8-3CD80D890D58}" type="datetimeFigureOut">
              <a:rPr lang="es-CL" smtClean="0"/>
              <a:t>02-06-2026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AD8500-CF02-46BD-DA2E-E44C15A3B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BD7035-84BB-4BD1-1FB1-89ED14230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838B5-0546-46EC-8F8C-95665F06D5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479237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EDB419-80DD-DACD-4EE2-714CB476C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416845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83674-E1EC-2A7D-B448-C35C8F397C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416845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L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E42AEC8-D942-3440-6CA3-CCE22DE2E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18-16ED-41D9-AFE8-3CD80D890D58}" type="datetimeFigureOut">
              <a:rPr lang="es-CL" smtClean="0"/>
              <a:t>02-06-2026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AD8500-CF02-46BD-DA2E-E44C15A3B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BD7035-84BB-4BD1-1FB1-89ED14230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838B5-0546-46EC-8F8C-95665F06D5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09399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DEB32F-FBD1-78CE-058A-8E47B403D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1BB5B0E-2E8C-3DC7-83DB-1A99BA8AFE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670F253-9954-6BC6-04FD-5EC630139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18-16ED-41D9-AFE8-3CD80D890D58}" type="datetimeFigureOut">
              <a:rPr lang="es-CL" smtClean="0"/>
              <a:t>02-06-2026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93A2114-8AC7-905C-949B-4A0B37E0A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E1B19F-A3E6-CB74-9151-06D41D735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838B5-0546-46EC-8F8C-95665F06D5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104107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BADD90-A8A2-2627-F908-7E4F5F6A8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0C419D4-38AA-A8B0-0288-B54B7104AC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285A49B-2713-006B-B0BE-CF644F7C45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E714499-09E2-FB50-9C15-2D44DB022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18-16ED-41D9-AFE8-3CD80D890D58}" type="datetimeFigureOut">
              <a:rPr lang="es-CL" smtClean="0"/>
              <a:t>02-06-2026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C938CC-0361-8140-01AC-3CE76BE23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4B709B3-CB43-1F7E-5EA4-6C2180955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838B5-0546-46EC-8F8C-95665F06D5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398344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F3D10C-4CAB-7060-7F6A-566AEC934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9A31A1F-32ED-BB35-344E-123D7D548E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63532F8-C6E3-45F9-48FA-54BDA893ED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42D434B-1196-7F26-A248-5ECE83DDFF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5515F5E-8FEC-6F88-CF00-B692E73BED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2C76A6B-ECF8-F763-4D43-9653626AA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18-16ED-41D9-AFE8-3CD80D890D58}" type="datetimeFigureOut">
              <a:rPr lang="es-CL" smtClean="0"/>
              <a:t>02-06-2026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E124839-251F-91AA-F96B-8D81347E7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9BA85B7-6732-01C6-94C0-0BA6982F4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838B5-0546-46EC-8F8C-95665F06D5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184223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D3D3C8-B6CE-0521-B05B-B6A93F4B9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51BE495-2797-2793-A310-5A440B414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18-16ED-41D9-AFE8-3CD80D890D58}" type="datetimeFigureOut">
              <a:rPr lang="es-CL" smtClean="0"/>
              <a:t>02-06-2026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0F79D51-3FC0-D039-E11D-BF48AC522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7BA68A-7CBF-1797-0F6A-53B617FDF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838B5-0546-46EC-8F8C-95665F06D5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217931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E57E08E-E784-8AF4-AA7E-733A7BA94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18-16ED-41D9-AFE8-3CD80D890D58}" type="datetimeFigureOut">
              <a:rPr lang="es-CL" smtClean="0"/>
              <a:t>02-06-2026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920F9D6-AA4A-2696-D0CA-E28EF6B41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BE98EDB-2013-D4AA-E874-BF166AA90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838B5-0546-46EC-8F8C-95665F06D5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112655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5120B3-50C7-1AEE-516F-BD6948B8C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1967D7-6A2E-61A3-7EF5-A6630D780D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AEB57CE-2E63-D8E1-BFE9-407B5098CF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210E5D7-86BA-3427-73B0-C005EE9B4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18-16ED-41D9-AFE8-3CD80D890D58}" type="datetimeFigureOut">
              <a:rPr lang="es-CL" smtClean="0"/>
              <a:t>02-06-2026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2C92B64-2572-A8F4-B203-F4C7441E0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AB10F9E-4737-416F-4079-35CA4A603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838B5-0546-46EC-8F8C-95665F06D5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236502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BA9A34-1E8B-A250-5DD8-18515EF06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BA83B6D-9586-F622-AA8D-F0B0F4C1F7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9CBF644-940C-9D3E-B895-72786561C0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4332A2E-E5ED-6FF8-9BC5-6D7922640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18-16ED-41D9-AFE8-3CD80D890D58}" type="datetimeFigureOut">
              <a:rPr lang="es-CL" smtClean="0"/>
              <a:t>02-06-2026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B630D9-BC02-894E-1287-717A7F144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D4982CE-F566-B483-57E8-0D4D64680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838B5-0546-46EC-8F8C-95665F06D5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131884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76E70F-A50F-370D-16ED-0DB0E1697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51BD97F-E95A-8059-9F60-67BDD9B599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0DBCA8C-22D7-9457-08CD-F8A1F37B4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18-16ED-41D9-AFE8-3CD80D890D58}" type="datetimeFigureOut">
              <a:rPr lang="es-CL" smtClean="0"/>
              <a:t>02-06-2026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262178-0AC6-F28A-AA92-8B167805E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61112A1-9154-866F-45DF-2152E7B48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838B5-0546-46EC-8F8C-95665F06D5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992395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C4F57E3-347D-8243-E0A4-D82C0A56F3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A998C71-E428-5E96-AC6C-A0AAFD7BBC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FD10E30-D040-BFCB-3E45-C07D1CFA8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18-16ED-41D9-AFE8-3CD80D890D58}" type="datetimeFigureOut">
              <a:rPr lang="es-CL" smtClean="0"/>
              <a:t>02-06-2026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F18B3B-5312-8569-420B-DAEC990EA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7181CE3-1149-D523-163C-00DE824B4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838B5-0546-46EC-8F8C-95665F06D5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649671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57C3F-0FB2-4B2E-BA6A-FEEEFF1AF7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7400" y="685801"/>
            <a:ext cx="8115300" cy="3046228"/>
          </a:xfrm>
        </p:spPr>
        <p:txBody>
          <a:bodyPr anchor="b">
            <a:normAutofit/>
          </a:bodyPr>
          <a:lstStyle>
            <a:lvl1pPr algn="ctr">
              <a:defRPr sz="36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583AE9-1CC1-4572-A6E5-E97F80E476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7400" y="4114800"/>
            <a:ext cx="8115300" cy="2057400"/>
          </a:xfrm>
        </p:spPr>
        <p:txBody>
          <a:bodyPr/>
          <a:lstStyle>
            <a:lvl1pPr marL="0" indent="0" algn="ctr">
              <a:buNone/>
              <a:defRPr sz="24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4DE7C-68AB-403D-B9D8-7398C292C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EA57E-7C1A-457B-A4CD-5DCEB057B502}" type="datetime1">
              <a:rPr lang="en-US" smtClean="0"/>
              <a:t>6/2/2026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03E50-6613-4D86-AA22-43B14E727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69AB5-A56D-471F-9236-EFA981E2E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3072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9B412-EBAB-4569-B3D9-6B346BF8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</p:spPr>
        <p:txBody>
          <a:bodyPr>
            <a:normAutofit/>
          </a:bodyPr>
          <a:lstStyle>
            <a:lvl1pPr algn="l">
              <a:defRPr sz="32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7C8AE-B0F4-404F-BCAD-A14C18E50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A9CAD-DAFB-4DE3-9C41-7FD03EA8D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F2CE-4F37-411C-A3EE-BBBE223265BF}" type="datetime1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E3137-8136-46C5-AC2F-49E5F55E4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AB6EF-A0B1-4706-AE44-253A6B182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1539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02F68-BF19-468D-B422-54B6D189F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77407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CBF7D7-84D4-4A39-B44E-9B029EEB1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641624"/>
            <a:ext cx="10515600" cy="1448026"/>
          </a:xfrm>
        </p:spPr>
        <p:txBody>
          <a:bodyPr/>
          <a:lstStyle>
            <a:lvl1pPr marL="0" indent="0" algn="ctr">
              <a:buNone/>
              <a:defRPr sz="24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E29709-D243-41E8-89FA-62FA7AEB5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83D4-708C-4BB5-B4FD-30CE9FA12FD5}" type="datetime1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B99C0-DC2A-4133-A10D-D43A1E05B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22EFD-A17E-47F5-8AC9-EFD6D813D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8127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C668D-BFBE-4765-A294-8303931B5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071" y="566278"/>
            <a:ext cx="9512429" cy="965458"/>
          </a:xfrm>
        </p:spPr>
        <p:txBody>
          <a:bodyPr/>
          <a:lstStyle>
            <a:lvl1pPr algn="ctr">
              <a:defRPr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3C212-F55F-4D0D-BFA7-F00A33CAA1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9758" y="2057400"/>
            <a:ext cx="5031521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54BDD7-2575-4E82-887D-DCAF9EB15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5408" y="2057401"/>
            <a:ext cx="5016834" cy="4119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CAECC8-3C3A-4A5D-AB7A-1F99E5023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39B2-65BC-4C2A-A62B-3EABFE9590E4}" type="datetime1">
              <a:rPr lang="en-US" smtClean="0"/>
              <a:t>6/2/2026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47609B-ACA4-4323-9340-C7DB166D7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409EA3-C5C7-4AC6-956A-DB9A3B4F3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7834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0CDE0-7431-4F05-AA47-F10EB46C9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276552" cy="1149350"/>
          </a:xfrm>
        </p:spPr>
        <p:txBody>
          <a:bodyPr>
            <a:normAutofit/>
          </a:bodyPr>
          <a:lstStyle>
            <a:lvl1pPr algn="ctr">
              <a:defRPr sz="32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D9FFA7-D3EA-4CB8-A471-94235AD62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5360D2-88E8-43C8-92D1-67AB23BBE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C768F6-20A1-47A1-90FE-903135EEFD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555EC1-268F-4324-A003-3608AA0D84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55C8E4-FCB8-4E06-9C43-0ACD949A7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05F5A-E4A3-476F-A89E-C2B73F2431E4}" type="datetime1">
              <a:rPr lang="en-US" smtClean="0"/>
              <a:t>6/2/2026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01C005-C973-4D82-942A-334F1D431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FB6186-6570-4DE8-8603-70B0A51DF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5685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5ADD3-88C8-4B01-8CC6-808C0E416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634E6A-1390-4101-B78E-759231340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1515-4A26-4F31-9F61-5A10B1FABBFC}" type="datetime1">
              <a:rPr lang="en-US" smtClean="0"/>
              <a:t>6/2/2026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C7B90-4C99-4653-872A-3572A02DA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B03516-4D31-49D2-9488-33C734A7A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8374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0D8488-CF25-431B-A87A-AAF141BD0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DC65-7D1F-4BAB-9695-F7E734143E14}" type="datetime1">
              <a:rPr lang="en-US" smtClean="0"/>
              <a:t>6/2/2026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2F58E5-C92D-4C64-B867-0576B1EAD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216797-ABEC-4FE0-AFDE-36107B967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7442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8F2B0-990D-418E-9D10-2464E986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81131-AFFD-4339-9F30-D408B5105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C47F4-7968-4698-8BD3-A583099FA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12BC6F-3996-4B2B-B8F2-DD3A82CCF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24077-BD55-4036-8E92-6558FDF3B653}" type="datetime1">
              <a:rPr lang="en-US" smtClean="0"/>
              <a:t>6/2/2026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832E66-581A-4CF2-A40A-4E24FAAC4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3B1C89-C625-4618-81A2-FB34E4DA0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9898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1486F-443A-4F2D-AB1F-8B1F4C4DE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A21213-E7FB-406A-B8CD-735AAC7AD0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41A03-500E-49F7-8D99-A1EAFE4D34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91523D-69E9-4EAE-A610-B3A237B75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225F2-7107-4609-BCC2-77C63064A5E8}" type="datetime1">
              <a:rPr lang="en-US" smtClean="0"/>
              <a:t>6/2/2026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DB852F-4134-4AB5-BA87-483B1E1AD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34C5CB-918E-4A09-8222-D36E37B63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50357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2744C-12E6-455B-B646-2EA92DE0E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D71C4D-C062-4EEE-9A9A-31ADCC5C87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44DC97-C26E-407A-9E29-68C52D547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9749-A4CD-447F-8298-2B7988C91CEA}" type="datetime1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E9353-B771-47FF-975E-72337414E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5A858-B8B2-4364-A7D0-B2E8FAE0A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8103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A6BABE-D80C-4F54-A03C-E1F9EBCA83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285191-EF5B-48BE-AB5D-B7BA4C3D09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A387A-1231-4FE3-8574-D4331A343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444D3-C0BA-4587-A56C-581AB9F841BE}" type="datetime1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21559-4901-4AD3-ABE7-DF0235457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6C18E-B751-4E7B-9CD8-1BF44DAB8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92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B80CE21-CC23-3748-F17C-C6CB8EE9D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CL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5476AC0-F10F-27A5-0150-118490AFD2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L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8F2A9D-661E-B30F-DC08-12E8DDB55A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DD3D18-16ED-41D9-AFE8-3CD80D890D58}" type="datetimeFigureOut">
              <a:rPr lang="es-CL" smtClean="0"/>
              <a:t>02-06-2026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B489F3-3B23-9431-7EB0-A6B69A80EA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5001D7A-E01D-1C1C-9E8E-02EA10FC59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B838B5-0546-46EC-8F8C-95665F06D5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64591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B80CE21-CC23-3748-F17C-C6CB8EE9D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CL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5476AC0-F10F-27A5-0150-118490AFD2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L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8F2A9D-661E-B30F-DC08-12E8DDB55A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DD3D18-16ED-41D9-AFE8-3CD80D890D58}" type="datetimeFigureOut">
              <a:rPr lang="es-CL" smtClean="0"/>
              <a:t>02-06-2026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B489F3-3B23-9431-7EB0-A6B69A80EA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5001D7A-E01D-1C1C-9E8E-02EA10FC59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B838B5-0546-46EC-8F8C-95665F06D5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1878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AA0686-7BAC-45C0-BA30-0D0CBCE5C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202DE-82CD-407D-8C68-174B0CBB5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599" y="2254103"/>
            <a:ext cx="9486901" cy="3918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4AC9D-6E1B-46D3-959F-A068A1EDBD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D3FE42E8-8B57-452D-A122-4DCE9AC771EF}" type="datetime1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C0015-9EFB-40F8-BC00-AC2483D609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2C732-0E3E-49E0-A72E-D4C08CB44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pc="3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F8E28480-1C08-4458-AD97-0283E6FFD09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25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7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jpeg"/><Relationship Id="rId11" Type="http://schemas.openxmlformats.org/officeDocument/2006/relationships/image" Target="../media/image17.png"/><Relationship Id="rId5" Type="http://schemas.openxmlformats.org/officeDocument/2006/relationships/image" Target="../media/image22.png"/><Relationship Id="rId10" Type="http://schemas.openxmlformats.org/officeDocument/2006/relationships/image" Target="../media/image27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AAAE54-E166-1E36-3DED-D9F33B97C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6233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63CC7F-68C3-76EF-1B01-A9EE67445B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060" y="2745008"/>
            <a:ext cx="11493795" cy="2387600"/>
          </a:xfrm>
        </p:spPr>
        <p:txBody>
          <a:bodyPr>
            <a:normAutofit fontScale="90000"/>
          </a:bodyPr>
          <a:lstStyle/>
          <a:p>
            <a:br>
              <a:rPr lang="pt-BR" dirty="0"/>
            </a:br>
            <a:br>
              <a:rPr lang="pt-BR" dirty="0"/>
            </a:br>
            <a:r>
              <a:rPr lang="pt-BR" dirty="0"/>
              <a:t>Oficina</a:t>
            </a:r>
            <a:br>
              <a:rPr lang="pt-BR" dirty="0"/>
            </a:br>
            <a:r>
              <a:rPr lang="pt-BR" dirty="0"/>
              <a:t>Missão Country: Estratégias para Tornar a Igreja Local Multiplicadora </a:t>
            </a:r>
            <a:br>
              <a:rPr lang="pt-BR" dirty="0"/>
            </a:br>
            <a:r>
              <a:rPr lang="pt-BR" dirty="0"/>
              <a:t>//</a:t>
            </a:r>
            <a:br>
              <a:rPr lang="pt-BR" dirty="0"/>
            </a:br>
            <a:r>
              <a:rPr lang="pt-BR" sz="2200" dirty="0">
                <a:solidFill>
                  <a:schemeClr val="tx1"/>
                </a:solidFill>
              </a:rPr>
              <a:t>c</a:t>
            </a:r>
            <a:br>
              <a:rPr lang="pt-BR" dirty="0"/>
            </a:br>
            <a:r>
              <a:rPr lang="pt-BR" sz="4000" dirty="0"/>
              <a:t>Igreja sem Muros: Criando Pontes em Contextos Urbanos</a:t>
            </a:r>
            <a:br>
              <a:rPr lang="pt-BR" dirty="0"/>
            </a:br>
            <a:endParaRPr lang="es-CL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6ECB9AC-5493-2938-A9FE-F4D297A46A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34764" y="4953664"/>
            <a:ext cx="6872176" cy="1655762"/>
          </a:xfrm>
        </p:spPr>
        <p:txBody>
          <a:bodyPr>
            <a:normAutofit fontScale="77500" lnSpcReduction="20000"/>
          </a:bodyPr>
          <a:lstStyle/>
          <a:p>
            <a:r>
              <a:rPr lang="pt-BR" sz="3600" b="1" dirty="0"/>
              <a:t>Palestrantes: </a:t>
            </a:r>
          </a:p>
          <a:p>
            <a:r>
              <a:rPr lang="pt-BR" sz="3600" b="1" dirty="0" err="1"/>
              <a:t>Dr</a:t>
            </a:r>
            <a:r>
              <a:rPr lang="pt-BR" sz="3600" b="1" dirty="0"/>
              <a:t>ª Irene Carniatto – Anciã Home </a:t>
            </a:r>
            <a:r>
              <a:rPr lang="pt-BR" sz="3600" b="1" dirty="0" err="1"/>
              <a:t>Church</a:t>
            </a:r>
            <a:r>
              <a:rPr lang="pt-BR" sz="3600" b="1" dirty="0"/>
              <a:t> </a:t>
            </a:r>
          </a:p>
          <a:p>
            <a:r>
              <a:rPr lang="pt-BR" sz="3600" b="1" dirty="0"/>
              <a:t>Pr </a:t>
            </a:r>
            <a:r>
              <a:rPr lang="pt-BR" sz="3600" b="1" dirty="0" err="1"/>
              <a:t>Hadson</a:t>
            </a:r>
            <a:r>
              <a:rPr lang="pt-BR" sz="3600" b="1" dirty="0"/>
              <a:t> Araujo (Presidente da Associação Oeste Paranaense - AOP)</a:t>
            </a:r>
            <a:endParaRPr lang="es-CL" sz="3600" b="1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839B5A9B-A357-0755-38AE-59199DAAE46F}"/>
              </a:ext>
            </a:extLst>
          </p:cNvPr>
          <p:cNvGrpSpPr/>
          <p:nvPr/>
        </p:nvGrpSpPr>
        <p:grpSpPr>
          <a:xfrm>
            <a:off x="0" y="114956"/>
            <a:ext cx="1054100" cy="1153234"/>
            <a:chOff x="0" y="114956"/>
            <a:chExt cx="1054100" cy="1153234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3ACC61A7-0DD7-DD2F-E69F-44AFA95824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060" y="114956"/>
              <a:ext cx="877887" cy="876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B59A3CBF-4134-9E9F-EDE7-EA4709B4AA43}"/>
                </a:ext>
              </a:extLst>
            </p:cNvPr>
            <p:cNvSpPr txBox="1"/>
            <p:nvPr/>
          </p:nvSpPr>
          <p:spPr>
            <a:xfrm>
              <a:off x="0" y="991191"/>
              <a:ext cx="105410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b="1" dirty="0">
                  <a:solidFill>
                    <a:schemeClr val="bg1"/>
                  </a:solidFill>
                </a:rPr>
                <a:t>ACTS BRASIL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62796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9DF9CF-300E-87FC-3385-C0C19105C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EBED8D-5897-95E2-02EA-A405389850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102" y="1268190"/>
            <a:ext cx="11493795" cy="2387600"/>
          </a:xfrm>
        </p:spPr>
        <p:txBody>
          <a:bodyPr>
            <a:normAutofit fontScale="90000"/>
          </a:bodyPr>
          <a:lstStyle/>
          <a:p>
            <a:br>
              <a:rPr lang="pt-BR" dirty="0"/>
            </a:br>
            <a:br>
              <a:rPr lang="pt-BR" dirty="0"/>
            </a:br>
            <a:r>
              <a:rPr lang="pt-BR" sz="4000" dirty="0"/>
              <a:t>Oficina</a:t>
            </a:r>
            <a:br>
              <a:rPr lang="pt-BR" sz="4000" dirty="0"/>
            </a:br>
            <a:r>
              <a:rPr lang="pt-BR" sz="4000" dirty="0"/>
              <a:t>Missão Country: Estratégias para Tornar a Igreja Local Multiplicadora </a:t>
            </a:r>
            <a:br>
              <a:rPr lang="pt-BR" dirty="0"/>
            </a:br>
            <a:r>
              <a:rPr lang="pt-BR" sz="3600" dirty="0"/>
              <a:t>Igreja sem Muros: Criando Pontes em Contextos Urbanos</a:t>
            </a:r>
            <a:br>
              <a:rPr lang="pt-BR" dirty="0"/>
            </a:br>
            <a:endParaRPr lang="es-CL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C05D6EA-593B-FE33-A65B-E3E78613E9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50464" y="3466214"/>
            <a:ext cx="6792433" cy="2296633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pt-BR" sz="4500" b="1" dirty="0"/>
              <a:t>SUMÁRIO:</a:t>
            </a:r>
          </a:p>
          <a:p>
            <a:pPr marL="457200" indent="-457200" algn="l">
              <a:buAutoNum type="arabicPeriod"/>
            </a:pPr>
            <a:r>
              <a:rPr lang="pt-BR" sz="4400" b="1" dirty="0" err="1"/>
              <a:t>Hadson</a:t>
            </a:r>
            <a:r>
              <a:rPr lang="pt-BR" sz="4400" b="1" dirty="0"/>
              <a:t>: </a:t>
            </a:r>
            <a:r>
              <a:rPr lang="es-CL" sz="4400" b="1" dirty="0" err="1"/>
              <a:t>Apresentação</a:t>
            </a:r>
            <a:r>
              <a:rPr lang="es-CL" sz="4400" b="1" dirty="0"/>
              <a:t> do </a:t>
            </a:r>
            <a:r>
              <a:rPr lang="pt-BR" sz="4400" b="1" dirty="0"/>
              <a:t>ACTS </a:t>
            </a:r>
          </a:p>
          <a:p>
            <a:pPr marL="457200" indent="-457200" algn="l">
              <a:buAutoNum type="arabicPeriod"/>
            </a:pPr>
            <a:r>
              <a:rPr lang="pt-BR" sz="4400" b="1" dirty="0"/>
              <a:t>⁠Irene: apresentação do case da Home.</a:t>
            </a:r>
          </a:p>
          <a:p>
            <a:pPr marL="457200" indent="-457200" algn="l">
              <a:buAutoNum type="arabicPeriod"/>
            </a:pPr>
            <a:r>
              <a:rPr lang="pt-BR" sz="4400" b="1" dirty="0"/>
              <a:t>⁠Mapeamento de Talentos Express</a:t>
            </a:r>
          </a:p>
          <a:p>
            <a:pPr marL="457200" indent="-457200" algn="l">
              <a:buAutoNum type="arabicPeriod"/>
            </a:pPr>
            <a:r>
              <a:rPr lang="pt-BR" sz="4400" b="1" dirty="0"/>
              <a:t>Envio - Oração final </a:t>
            </a:r>
            <a:endParaRPr lang="es-CL" sz="4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s-CL" b="1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1CAA3C1A-3D7E-132A-6CFC-1673C49B70F3}"/>
              </a:ext>
            </a:extLst>
          </p:cNvPr>
          <p:cNvGrpSpPr/>
          <p:nvPr/>
        </p:nvGrpSpPr>
        <p:grpSpPr>
          <a:xfrm>
            <a:off x="0" y="114956"/>
            <a:ext cx="1054100" cy="1153234"/>
            <a:chOff x="0" y="114956"/>
            <a:chExt cx="1054100" cy="1153234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F91C4240-765E-9FE5-18A4-25112F9471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060" y="114956"/>
              <a:ext cx="877887" cy="876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EC2A1743-FAD5-A67E-42A8-EBCB9F4ACCA5}"/>
                </a:ext>
              </a:extLst>
            </p:cNvPr>
            <p:cNvSpPr txBox="1"/>
            <p:nvPr/>
          </p:nvSpPr>
          <p:spPr>
            <a:xfrm>
              <a:off x="0" y="991191"/>
              <a:ext cx="105410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b="1" dirty="0">
                  <a:solidFill>
                    <a:schemeClr val="bg1"/>
                  </a:solidFill>
                </a:rPr>
                <a:t>ACTS BRASIL</a:t>
              </a:r>
            </a:p>
          </p:txBody>
        </p:sp>
      </p:grpSp>
      <p:sp>
        <p:nvSpPr>
          <p:cNvPr id="4" name="Rectangle 1">
            <a:extLst>
              <a:ext uri="{FF2B5EF4-FFF2-40B4-BE49-F238E27FC236}">
                <a16:creationId xmlns:a16="http://schemas.microsoft.com/office/drawing/2014/main" id="{CFE4F42C-C222-16F5-26FF-903A94321F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Programação Oficial da Oficina</a:t>
            </a:r>
            <a:r>
              <a:rPr kumimoji="0" lang="pt-BR" altLang="pt-BR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kumimoji="0" lang="pt-BR" altLang="pt-BR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41. Título da Oficina:</a:t>
            </a:r>
            <a:r>
              <a:rPr kumimoji="0" lang="pt-BR" altLang="pt-BR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pt-BR" altLang="pt-BR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Missão Country: Estratégias para Tornar a Igreja Local Multiplicadora</a:t>
            </a:r>
            <a:endParaRPr kumimoji="0" lang="pt-BR" altLang="pt-BR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Sub-Título: Igreja sem Muros: Criando Pontes em Contextos Urbanos</a:t>
            </a: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101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156592-3550-3723-C8EF-A0F2241D5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940" y="535246"/>
            <a:ext cx="10515600" cy="1325563"/>
          </a:xfrm>
        </p:spPr>
        <p:txBody>
          <a:bodyPr>
            <a:noAutofit/>
          </a:bodyPr>
          <a:lstStyle/>
          <a:p>
            <a:r>
              <a:rPr lang="pt-BR" sz="3600" b="1" dirty="0"/>
              <a:t>O Desafio Urbano:</a:t>
            </a:r>
            <a:r>
              <a:rPr lang="pt-BR" sz="3600" dirty="0"/>
              <a:t> Como romper a "bolha" </a:t>
            </a:r>
            <a:br>
              <a:rPr lang="pt-BR" sz="3600" dirty="0"/>
            </a:br>
            <a:r>
              <a:rPr lang="pt-BR" sz="3600" dirty="0"/>
              <a:t>de bairros com elevado padrão de vida?</a:t>
            </a:r>
            <a:br>
              <a:rPr lang="pt-BR" sz="3600" dirty="0"/>
            </a:br>
            <a:endParaRPr lang="es-CL" sz="36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A81420-E425-9515-66CE-06008C1B7A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6752" y="1971416"/>
            <a:ext cx="9431081" cy="4351338"/>
          </a:xfrm>
        </p:spPr>
        <p:txBody>
          <a:bodyPr>
            <a:normAutofit/>
          </a:bodyPr>
          <a:lstStyle/>
          <a:p>
            <a:pPr lvl="0"/>
            <a:r>
              <a:rPr lang="pt-BR" sz="3200" b="1" dirty="0" err="1"/>
              <a:t>Pontos-Chave</a:t>
            </a:r>
            <a:r>
              <a:rPr lang="pt-BR" sz="3200" b="1" dirty="0"/>
              <a:t>:</a:t>
            </a:r>
            <a:endParaRPr lang="pt-BR" sz="3200" dirty="0"/>
          </a:p>
          <a:p>
            <a:pPr lvl="1"/>
            <a:r>
              <a:rPr lang="pt-BR" sz="3200" dirty="0"/>
              <a:t>Famílias de alto padrão priorizam: qualidade de vida, saúde, educação e estética.</a:t>
            </a:r>
          </a:p>
          <a:p>
            <a:pPr marL="457200" lvl="1" indent="0">
              <a:buNone/>
            </a:pPr>
            <a:endParaRPr lang="pt-BR" sz="3200" dirty="0"/>
          </a:p>
          <a:p>
            <a:pPr lvl="1"/>
            <a:r>
              <a:rPr lang="pt-BR" sz="3200" dirty="0"/>
              <a:t>Métodos tradicionais de panfletagem geram resistência.</a:t>
            </a:r>
          </a:p>
          <a:p>
            <a:endParaRPr lang="es-CL" sz="3200" dirty="0"/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547A9B12-31FC-139F-FC3E-A66C81A2429B}"/>
              </a:ext>
            </a:extLst>
          </p:cNvPr>
          <p:cNvGrpSpPr/>
          <p:nvPr/>
        </p:nvGrpSpPr>
        <p:grpSpPr>
          <a:xfrm>
            <a:off x="101600" y="5550556"/>
            <a:ext cx="1054100" cy="1153234"/>
            <a:chOff x="0" y="114956"/>
            <a:chExt cx="1054100" cy="1153234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54EFDB39-B7E5-0EC3-A6CA-7DD2048071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060" y="114956"/>
              <a:ext cx="877887" cy="876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23CE8987-CB5B-B5E0-EB11-9D9D7AEBABD3}"/>
                </a:ext>
              </a:extLst>
            </p:cNvPr>
            <p:cNvSpPr txBox="1"/>
            <p:nvPr/>
          </p:nvSpPr>
          <p:spPr>
            <a:xfrm>
              <a:off x="0" y="991191"/>
              <a:ext cx="105410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b="1" dirty="0">
                  <a:solidFill>
                    <a:schemeClr val="bg1"/>
                  </a:solidFill>
                </a:rPr>
                <a:t>ACTS BRASIL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8683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BAA093-2473-2C91-6029-356170A55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A5C79D-08DE-C9B7-A5A6-5A9F18FF5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940" y="535246"/>
            <a:ext cx="10515600" cy="1325563"/>
          </a:xfrm>
        </p:spPr>
        <p:txBody>
          <a:bodyPr>
            <a:noAutofit/>
          </a:bodyPr>
          <a:lstStyle/>
          <a:p>
            <a:r>
              <a:rPr lang="pt-BR" sz="3600" b="1" dirty="0"/>
              <a:t>O Desafio Urbano:</a:t>
            </a:r>
            <a:r>
              <a:rPr lang="pt-BR" sz="3600" dirty="0"/>
              <a:t> Como romper a "bolha" </a:t>
            </a:r>
            <a:br>
              <a:rPr lang="pt-BR" sz="3600" dirty="0"/>
            </a:br>
            <a:r>
              <a:rPr lang="pt-BR" sz="3600" dirty="0"/>
              <a:t>de bairros com elevado padrão de vida?</a:t>
            </a:r>
            <a:br>
              <a:rPr lang="pt-BR" sz="3600" dirty="0"/>
            </a:br>
            <a:endParaRPr lang="es-CL" sz="36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8C7F99-E1B4-C1F1-D396-6910C37C9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0129" y="2212859"/>
            <a:ext cx="7995686" cy="4213931"/>
          </a:xfrm>
        </p:spPr>
        <p:txBody>
          <a:bodyPr>
            <a:noAutofit/>
          </a:bodyPr>
          <a:lstStyle/>
          <a:p>
            <a:pPr lvl="1" algn="ctr"/>
            <a:r>
              <a:rPr lang="pt-BR" sz="4000" b="1" dirty="0"/>
              <a:t>A virada de chave:</a:t>
            </a:r>
            <a:r>
              <a:rPr lang="pt-BR" sz="4000" dirty="0"/>
              <a:t> </a:t>
            </a:r>
          </a:p>
          <a:p>
            <a:pPr lvl="1" algn="ctr"/>
            <a:endParaRPr lang="pt-BR" sz="4000" dirty="0"/>
          </a:p>
          <a:p>
            <a:pPr marL="457200" lvl="1" indent="0" algn="ctr">
              <a:buNone/>
            </a:pPr>
            <a:r>
              <a:rPr lang="pt-BR" sz="4000" dirty="0"/>
              <a:t>Mudar o foco de "atrair para o templo"  </a:t>
            </a:r>
          </a:p>
          <a:p>
            <a:pPr marL="457200" lvl="1" indent="0" algn="ctr">
              <a:buNone/>
            </a:pPr>
            <a:r>
              <a:rPr lang="pt-BR" sz="4000" dirty="0"/>
              <a:t>para </a:t>
            </a:r>
          </a:p>
          <a:p>
            <a:pPr marL="457200" lvl="1" indent="0" algn="ctr">
              <a:buNone/>
            </a:pPr>
            <a:r>
              <a:rPr lang="pt-BR" sz="5400" dirty="0">
                <a:solidFill>
                  <a:srgbClr val="FFC000"/>
                </a:solidFill>
              </a:rPr>
              <a:t>"servir a comunidade".</a:t>
            </a:r>
          </a:p>
          <a:p>
            <a:pPr algn="ctr"/>
            <a:endParaRPr lang="es-CL" sz="4000" dirty="0"/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82A623F6-17E4-E862-0A9E-6346C2D07520}"/>
              </a:ext>
            </a:extLst>
          </p:cNvPr>
          <p:cNvGrpSpPr/>
          <p:nvPr/>
        </p:nvGrpSpPr>
        <p:grpSpPr>
          <a:xfrm>
            <a:off x="101600" y="5550556"/>
            <a:ext cx="1054100" cy="1153234"/>
            <a:chOff x="0" y="114956"/>
            <a:chExt cx="1054100" cy="1153234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77BB00C2-2B42-B844-1B91-A8B2288143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060" y="114956"/>
              <a:ext cx="877887" cy="876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3BA0BB38-EC90-2216-2692-2A848556305A}"/>
                </a:ext>
              </a:extLst>
            </p:cNvPr>
            <p:cNvSpPr txBox="1"/>
            <p:nvPr/>
          </p:nvSpPr>
          <p:spPr>
            <a:xfrm>
              <a:off x="0" y="991191"/>
              <a:ext cx="105410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anklin Gothic Book" panose="020B0503020102020204"/>
                  <a:ea typeface="+mn-ea"/>
                  <a:cs typeface="+mn-cs"/>
                </a:rPr>
                <a:t>ACTS BRASIL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65787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86F8A2-4FED-E078-DF10-B91B037D4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3645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pt-BR" sz="5400" dirty="0">
                <a:solidFill>
                  <a:schemeClr val="bg1"/>
                </a:solidFill>
              </a:rPr>
              <a:t>Em contextos urbanos nobres, o serviço vem antes do discurso.</a:t>
            </a:r>
            <a:endParaRPr lang="es-CL" sz="5400" dirty="0">
              <a:solidFill>
                <a:schemeClr val="bg1"/>
              </a:solidFill>
            </a:endParaRP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DD8342CD-6A14-87E3-47BF-ECD9A695156D}"/>
              </a:ext>
            </a:extLst>
          </p:cNvPr>
          <p:cNvGrpSpPr/>
          <p:nvPr/>
        </p:nvGrpSpPr>
        <p:grpSpPr>
          <a:xfrm>
            <a:off x="101600" y="241956"/>
            <a:ext cx="1054100" cy="1153234"/>
            <a:chOff x="0" y="114956"/>
            <a:chExt cx="1054100" cy="1153234"/>
          </a:xfrm>
        </p:grpSpPr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FA5C41F0-8156-2AB9-E765-2160122453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060" y="114956"/>
              <a:ext cx="877887" cy="876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C5CB3E27-8B07-205D-9A91-073A19C535D3}"/>
                </a:ext>
              </a:extLst>
            </p:cNvPr>
            <p:cNvSpPr txBox="1"/>
            <p:nvPr/>
          </p:nvSpPr>
          <p:spPr>
            <a:xfrm>
              <a:off x="0" y="991191"/>
              <a:ext cx="105410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b="1" dirty="0">
                  <a:solidFill>
                    <a:schemeClr val="bg1"/>
                  </a:solidFill>
                </a:rPr>
                <a:t>ACTS BRASIL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50342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DC60BD4-239A-FB68-9FC5-0F3CDD67E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4344" y="1492452"/>
            <a:ext cx="9812595" cy="1325563"/>
          </a:xfrm>
        </p:spPr>
        <p:txBody>
          <a:bodyPr>
            <a:normAutofit fontScale="90000"/>
          </a:bodyPr>
          <a:lstStyle/>
          <a:p>
            <a:r>
              <a:rPr lang="pt-BR" b="1" dirty="0">
                <a:solidFill>
                  <a:schemeClr val="accent2">
                    <a:lumMod val="75000"/>
                  </a:schemeClr>
                </a:solidFill>
              </a:rPr>
              <a:t>O Método – Evangelismo de Mãos Dadas</a:t>
            </a:r>
            <a:br>
              <a:rPr lang="pt-BR" dirty="0">
                <a:solidFill>
                  <a:schemeClr val="accent2">
                    <a:lumMod val="75000"/>
                  </a:schemeClr>
                </a:solidFill>
              </a:rPr>
            </a:br>
            <a:endParaRPr lang="es-CL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D5917CD8-E843-DF3C-E2CE-44FEB232F3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5341" y="2524752"/>
            <a:ext cx="8974394" cy="4351338"/>
          </a:xfrm>
        </p:spPr>
        <p:txBody>
          <a:bodyPr>
            <a:normAutofit/>
          </a:bodyPr>
          <a:lstStyle/>
          <a:p>
            <a:pPr lvl="0"/>
            <a:r>
              <a:rPr lang="pt-BR" sz="3200" b="1" dirty="0">
                <a:solidFill>
                  <a:schemeClr val="accent2"/>
                </a:solidFill>
              </a:rPr>
              <a:t>O Funil Relacional</a:t>
            </a:r>
            <a:r>
              <a:rPr lang="pt-BR" sz="3200" b="1" dirty="0"/>
              <a:t>:</a:t>
            </a:r>
            <a:endParaRPr lang="pt-BR" sz="3200" dirty="0"/>
          </a:p>
          <a:p>
            <a:pPr lvl="1"/>
            <a:r>
              <a:rPr lang="pt-BR" sz="3200" b="1" dirty="0"/>
              <a:t>Serviço:</a:t>
            </a:r>
            <a:r>
              <a:rPr lang="pt-BR" sz="3200" dirty="0"/>
              <a:t> Oferecer valor prático gratuito para a rotina da família.</a:t>
            </a:r>
          </a:p>
          <a:p>
            <a:pPr lvl="1"/>
            <a:r>
              <a:rPr lang="pt-BR" sz="3200" b="1" dirty="0"/>
              <a:t>Amizade:</a:t>
            </a:r>
            <a:r>
              <a:rPr lang="pt-BR" sz="3200" dirty="0"/>
              <a:t> Criar conexões de baixa pressão em espaços públicos.</a:t>
            </a:r>
          </a:p>
          <a:p>
            <a:pPr lvl="1"/>
            <a:r>
              <a:rPr lang="pt-BR" sz="3200" b="1" dirty="0"/>
              <a:t>Comunidade:</a:t>
            </a:r>
            <a:r>
              <a:rPr lang="pt-BR" sz="3200" dirty="0"/>
              <a:t> Tornar a igreja uma vizinha confiável e relevante.</a:t>
            </a:r>
          </a:p>
          <a:p>
            <a:pPr lvl="1"/>
            <a:r>
              <a:rPr lang="pt-BR" sz="3200" b="1" dirty="0"/>
              <a:t>Evangelho:</a:t>
            </a:r>
            <a:r>
              <a:rPr lang="pt-BR" sz="3200" dirty="0"/>
              <a:t> Conquistar o direito de ser ouvido.</a:t>
            </a:r>
          </a:p>
          <a:p>
            <a:endParaRPr lang="es-CL" sz="3200" dirty="0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0932A4A7-7DF1-6A12-6012-A25AEB84B1CE}"/>
              </a:ext>
            </a:extLst>
          </p:cNvPr>
          <p:cNvGrpSpPr/>
          <p:nvPr/>
        </p:nvGrpSpPr>
        <p:grpSpPr>
          <a:xfrm>
            <a:off x="101600" y="241956"/>
            <a:ext cx="1054100" cy="1153234"/>
            <a:chOff x="0" y="114956"/>
            <a:chExt cx="1054100" cy="115323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4B417C7-BF82-5E58-2451-4F3A76D21C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060" y="114956"/>
              <a:ext cx="877887" cy="876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41431A3C-4DAC-E40F-5C56-C4922BA07D5F}"/>
                </a:ext>
              </a:extLst>
            </p:cNvPr>
            <p:cNvSpPr txBox="1"/>
            <p:nvPr/>
          </p:nvSpPr>
          <p:spPr>
            <a:xfrm>
              <a:off x="0" y="991191"/>
              <a:ext cx="105410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b="1" dirty="0">
                  <a:solidFill>
                    <a:schemeClr val="bg1"/>
                  </a:solidFill>
                </a:rPr>
                <a:t>ACTS BRASIL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8448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7ED260-5B88-163F-720F-F3ACC9AFB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444DE2-F879-1052-EA16-9F277338E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4344" y="1492452"/>
            <a:ext cx="9812595" cy="1325563"/>
          </a:xfrm>
        </p:spPr>
        <p:txBody>
          <a:bodyPr>
            <a:normAutofit fontScale="90000"/>
          </a:bodyPr>
          <a:lstStyle/>
          <a:p>
            <a:r>
              <a:rPr lang="pt-BR" b="1" dirty="0">
                <a:solidFill>
                  <a:schemeClr val="accent2">
                    <a:lumMod val="75000"/>
                  </a:schemeClr>
                </a:solidFill>
              </a:rPr>
              <a:t>O Método – Evangelismo de Mãos Dadas</a:t>
            </a:r>
            <a:br>
              <a:rPr lang="pt-BR" dirty="0">
                <a:solidFill>
                  <a:schemeClr val="accent2">
                    <a:lumMod val="75000"/>
                  </a:schemeClr>
                </a:solidFill>
              </a:rPr>
            </a:br>
            <a:endParaRPr lang="es-CL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8B910607-309A-218F-993A-55913E739A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5341" y="2524752"/>
            <a:ext cx="8974394" cy="3075948"/>
          </a:xfrm>
        </p:spPr>
        <p:txBody>
          <a:bodyPr>
            <a:normAutofit/>
          </a:bodyPr>
          <a:lstStyle/>
          <a:p>
            <a:r>
              <a:rPr lang="pt-BR" sz="3200" b="1" dirty="0"/>
              <a:t>Dica de Ouro para a Proposta:</a:t>
            </a:r>
            <a:br>
              <a:rPr lang="pt-BR" sz="3200" dirty="0"/>
            </a:br>
            <a:endParaRPr lang="pt-BR" sz="3200" dirty="0"/>
          </a:p>
          <a:p>
            <a:r>
              <a:rPr lang="pt-BR" sz="3200" dirty="0"/>
              <a:t>O diferencial desta proposta é o </a:t>
            </a:r>
            <a:r>
              <a:rPr lang="pt-BR" sz="3200" b="1" dirty="0"/>
              <a:t>"Evangelismo de Mãos Dadas"</a:t>
            </a:r>
            <a:r>
              <a:rPr lang="pt-BR" sz="3200" dirty="0"/>
              <a:t>, onde a igreja não entrega apenas um folheto, mas entrega tempo, saúde e lazer de qualidade para a família urbana.</a:t>
            </a:r>
            <a:r>
              <a:rPr lang="es-CL" sz="3200" dirty="0"/>
              <a:t>  </a:t>
            </a:r>
            <a:endParaRPr lang="pt-BR" sz="3200" dirty="0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AE6470BF-AEE2-A09E-7EE4-86DC5135B563}"/>
              </a:ext>
            </a:extLst>
          </p:cNvPr>
          <p:cNvGrpSpPr/>
          <p:nvPr/>
        </p:nvGrpSpPr>
        <p:grpSpPr>
          <a:xfrm>
            <a:off x="101600" y="241956"/>
            <a:ext cx="1054100" cy="1153234"/>
            <a:chOff x="0" y="114956"/>
            <a:chExt cx="1054100" cy="115323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B71409E-13CC-4497-6735-A15F7035A6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060" y="114956"/>
              <a:ext cx="877887" cy="876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3D26D14E-A154-553C-8FA2-73A35CF87D49}"/>
                </a:ext>
              </a:extLst>
            </p:cNvPr>
            <p:cNvSpPr txBox="1"/>
            <p:nvPr/>
          </p:nvSpPr>
          <p:spPr>
            <a:xfrm>
              <a:off x="0" y="991191"/>
              <a:ext cx="105410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b="1" dirty="0">
                  <a:solidFill>
                    <a:schemeClr val="bg1"/>
                  </a:solidFill>
                </a:rPr>
                <a:t>ACTS BRASIL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62713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E9876C5-978F-6C65-1861-333D1D635B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771" r="14634"/>
          <a:stretch>
            <a:fillRect/>
          </a:stretch>
        </p:blipFill>
        <p:spPr>
          <a:xfrm>
            <a:off x="-1" y="29880"/>
            <a:ext cx="5894363" cy="2875433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6CF9EDB5-3C6A-7CD9-2A9E-0F891F25B85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887"/>
          <a:stretch>
            <a:fillRect/>
          </a:stretch>
        </p:blipFill>
        <p:spPr>
          <a:xfrm>
            <a:off x="3638784" y="29880"/>
            <a:ext cx="2255578" cy="2875433"/>
          </a:xfrm>
          <a:prstGeom prst="rect">
            <a:avLst/>
          </a:prstGeom>
        </p:spPr>
      </p:pic>
      <p:pic>
        <p:nvPicPr>
          <p:cNvPr id="7" name="Picture 2" descr="Nenhuma descrição de foto disponível.">
            <a:extLst>
              <a:ext uri="{FF2B5EF4-FFF2-40B4-BE49-F238E27FC236}">
                <a16:creationId xmlns:a16="http://schemas.microsoft.com/office/drawing/2014/main" id="{386A8D57-2D9A-AEAD-F92F-4ECD2735BE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37" r="-3" b="7032"/>
          <a:stretch/>
        </p:blipFill>
        <p:spPr bwMode="auto">
          <a:xfrm>
            <a:off x="5970270" y="105507"/>
            <a:ext cx="6200201" cy="3539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Nenhuma descrição de foto disponível.">
            <a:extLst>
              <a:ext uri="{FF2B5EF4-FFF2-40B4-BE49-F238E27FC236}">
                <a16:creationId xmlns:a16="http://schemas.microsoft.com/office/drawing/2014/main" id="{59FD6BA3-7B64-76C2-5A30-2FCD9BF74D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0" t="22590" r="-2" b="6216"/>
          <a:stretch>
            <a:fillRect/>
          </a:stretch>
        </p:blipFill>
        <p:spPr bwMode="auto">
          <a:xfrm>
            <a:off x="-1" y="3054832"/>
            <a:ext cx="5046718" cy="3803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8" descr="Nenhuma descrição de foto disponível.">
            <a:extLst>
              <a:ext uri="{FF2B5EF4-FFF2-40B4-BE49-F238E27FC236}">
                <a16:creationId xmlns:a16="http://schemas.microsoft.com/office/drawing/2014/main" id="{746CBC99-4501-6EFA-A136-1604709C1C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96" b="10490"/>
          <a:stretch/>
        </p:blipFill>
        <p:spPr bwMode="auto">
          <a:xfrm>
            <a:off x="4182011" y="3887894"/>
            <a:ext cx="8009991" cy="2970106"/>
          </a:xfrm>
          <a:custGeom>
            <a:avLst/>
            <a:gdLst/>
            <a:ahLst/>
            <a:cxnLst/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D857C88-74B3-E65B-F866-618DFFC8BB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615" y="3054832"/>
            <a:ext cx="3281247" cy="590384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F691997E-A86E-B0A1-5C47-D0EF926CFC1F}"/>
              </a:ext>
            </a:extLst>
          </p:cNvPr>
          <p:cNvSpPr txBox="1"/>
          <p:nvPr/>
        </p:nvSpPr>
        <p:spPr>
          <a:xfrm>
            <a:off x="295615" y="265814"/>
            <a:ext cx="46676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A HISTÓRIA ...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Alcançar um bairro nobre 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plantar uma igreja acolhedora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2C187D1-51BB-CEF5-FE59-B46AE5D02FBF}"/>
              </a:ext>
            </a:extLst>
          </p:cNvPr>
          <p:cNvSpPr txBox="1"/>
          <p:nvPr/>
        </p:nvSpPr>
        <p:spPr>
          <a:xfrm>
            <a:off x="4182011" y="6290828"/>
            <a:ext cx="8157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Country Home </a:t>
            </a:r>
            <a:r>
              <a:rPr lang="pt-B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Church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IASD – Cascavel – Paraná - Br</a:t>
            </a:r>
          </a:p>
        </p:txBody>
      </p:sp>
    </p:spTree>
    <p:extLst>
      <p:ext uri="{BB962C8B-B14F-4D97-AF65-F5344CB8AC3E}">
        <p14:creationId xmlns:p14="http://schemas.microsoft.com/office/powerpoint/2010/main" val="3920828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90" name="Picture 22" descr="Nenhuma descrição de foto disponível.">
            <a:extLst>
              <a:ext uri="{FF2B5EF4-FFF2-40B4-BE49-F238E27FC236}">
                <a16:creationId xmlns:a16="http://schemas.microsoft.com/office/drawing/2014/main" id="{67A5C6CF-86EC-980C-4EB4-46746E72F6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459"/>
          <a:stretch>
            <a:fillRect/>
          </a:stretch>
        </p:blipFill>
        <p:spPr bwMode="auto">
          <a:xfrm>
            <a:off x="2985528" y="4718649"/>
            <a:ext cx="3753907" cy="21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Nenhuma descrição de foto disponível.">
            <a:extLst>
              <a:ext uri="{FF2B5EF4-FFF2-40B4-BE49-F238E27FC236}">
                <a16:creationId xmlns:a16="http://schemas.microsoft.com/office/drawing/2014/main" id="{31506367-645C-0D48-2B64-9173BAECA1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0" r="27706" b="2"/>
          <a:stretch/>
        </p:blipFill>
        <p:spPr bwMode="auto">
          <a:xfrm>
            <a:off x="4166505" y="10"/>
            <a:ext cx="4444096" cy="3067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Nenhuma descrição de foto disponível.">
            <a:extLst>
              <a:ext uri="{FF2B5EF4-FFF2-40B4-BE49-F238E27FC236}">
                <a16:creationId xmlns:a16="http://schemas.microsoft.com/office/drawing/2014/main" id="{D11C3EAC-61A7-3815-11B6-FC1E6FEFB1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9" r="2" b="2"/>
          <a:stretch/>
        </p:blipFill>
        <p:spPr bwMode="auto">
          <a:xfrm>
            <a:off x="1" y="2"/>
            <a:ext cx="5017099" cy="4718647"/>
          </a:xfrm>
          <a:custGeom>
            <a:avLst/>
            <a:gdLst/>
            <a:ahLst/>
            <a:cxnLst/>
            <a:rect l="l" t="t" r="r" b="b"/>
            <a:pathLst>
              <a:path w="5017099" h="4718647">
                <a:moveTo>
                  <a:pt x="0" y="0"/>
                </a:moveTo>
                <a:lnTo>
                  <a:pt x="4599738" y="0"/>
                </a:lnTo>
                <a:lnTo>
                  <a:pt x="4636346" y="60259"/>
                </a:lnTo>
                <a:cubicBezTo>
                  <a:pt x="4879170" y="507256"/>
                  <a:pt x="5017099" y="1019504"/>
                  <a:pt x="5017099" y="1563967"/>
                </a:cubicBezTo>
                <a:cubicBezTo>
                  <a:pt x="5017099" y="3306249"/>
                  <a:pt x="3604701" y="4718647"/>
                  <a:pt x="1862419" y="4718647"/>
                </a:cubicBezTo>
                <a:cubicBezTo>
                  <a:pt x="1209063" y="4718647"/>
                  <a:pt x="602098" y="4520029"/>
                  <a:pt x="98607" y="4179877"/>
                </a:cubicBezTo>
                <a:lnTo>
                  <a:pt x="0" y="410614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2" name="Picture 14" descr="Nenhuma descrição de foto disponível.">
            <a:extLst>
              <a:ext uri="{FF2B5EF4-FFF2-40B4-BE49-F238E27FC236}">
                <a16:creationId xmlns:a16="http://schemas.microsoft.com/office/drawing/2014/main" id="{610A713B-28BB-2FF6-10F7-51915977EC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40" b="14132"/>
          <a:stretch>
            <a:fillRect/>
          </a:stretch>
        </p:blipFill>
        <p:spPr bwMode="auto">
          <a:xfrm>
            <a:off x="6767753" y="3176210"/>
            <a:ext cx="5424247" cy="3690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6" name="Picture 18" descr="Nenhuma descrição de foto disponível.">
            <a:extLst>
              <a:ext uri="{FF2B5EF4-FFF2-40B4-BE49-F238E27FC236}">
                <a16:creationId xmlns:a16="http://schemas.microsoft.com/office/drawing/2014/main" id="{C7CCB724-37C3-BB47-0DA7-F5CDACFC0B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82"/>
          <a:stretch>
            <a:fillRect/>
          </a:stretch>
        </p:blipFill>
        <p:spPr bwMode="auto">
          <a:xfrm>
            <a:off x="0" y="4101353"/>
            <a:ext cx="3782226" cy="2756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Nenhuma descrição de foto disponível.">
            <a:extLst>
              <a:ext uri="{FF2B5EF4-FFF2-40B4-BE49-F238E27FC236}">
                <a16:creationId xmlns:a16="http://schemas.microsoft.com/office/drawing/2014/main" id="{BCB5F247-7E9B-A2BC-17C8-1F03B9105C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98" b="4"/>
          <a:stretch/>
        </p:blipFill>
        <p:spPr bwMode="auto">
          <a:xfrm>
            <a:off x="5747302" y="1765845"/>
            <a:ext cx="3856326" cy="2088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8" name="Picture 20" descr="Nenhuma descrição de foto disponível.">
            <a:extLst>
              <a:ext uri="{FF2B5EF4-FFF2-40B4-BE49-F238E27FC236}">
                <a16:creationId xmlns:a16="http://schemas.microsoft.com/office/drawing/2014/main" id="{DE6C6036-2E76-B523-4703-418507AF1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729" y="5041899"/>
            <a:ext cx="2082995" cy="182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Nenhuma descrição de foto disponível.">
            <a:extLst>
              <a:ext uri="{FF2B5EF4-FFF2-40B4-BE49-F238E27FC236}">
                <a16:creationId xmlns:a16="http://schemas.microsoft.com/office/drawing/2014/main" id="{1FA03D08-2D4D-0A3F-557E-A9CB6290B2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2367"/>
          <a:stretch>
            <a:fillRect/>
          </a:stretch>
        </p:blipFill>
        <p:spPr bwMode="auto">
          <a:xfrm>
            <a:off x="3287694" y="1853886"/>
            <a:ext cx="4297680" cy="3766128"/>
          </a:xfrm>
          <a:custGeom>
            <a:avLst/>
            <a:gdLst/>
            <a:ahLst/>
            <a:cxnLst/>
            <a:rect l="l" t="t" r="r" b="b"/>
            <a:pathLst>
              <a:path w="4297680" h="4297680">
                <a:moveTo>
                  <a:pt x="2148840" y="0"/>
                </a:moveTo>
                <a:cubicBezTo>
                  <a:pt x="3335612" y="0"/>
                  <a:pt x="4297680" y="962068"/>
                  <a:pt x="4297680" y="2148840"/>
                </a:cubicBezTo>
                <a:cubicBezTo>
                  <a:pt x="4297680" y="3335612"/>
                  <a:pt x="3335612" y="4297680"/>
                  <a:pt x="2148840" y="4297680"/>
                </a:cubicBezTo>
                <a:cubicBezTo>
                  <a:pt x="962068" y="4297680"/>
                  <a:pt x="0" y="3335612"/>
                  <a:pt x="0" y="2148840"/>
                </a:cubicBezTo>
                <a:cubicBezTo>
                  <a:pt x="0" y="962068"/>
                  <a:pt x="962068" y="0"/>
                  <a:pt x="214884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Nenhuma descrição de foto disponível.">
            <a:extLst>
              <a:ext uri="{FF2B5EF4-FFF2-40B4-BE49-F238E27FC236}">
                <a16:creationId xmlns:a16="http://schemas.microsoft.com/office/drawing/2014/main" id="{F3BD4EA8-4A39-5FB1-F0F4-DA1B284EEF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90" r="-3" b="6216"/>
          <a:stretch/>
        </p:blipFill>
        <p:spPr bwMode="auto">
          <a:xfrm>
            <a:off x="7914288" y="62524"/>
            <a:ext cx="4277711" cy="3366476"/>
          </a:xfrm>
          <a:custGeom>
            <a:avLst/>
            <a:gdLst/>
            <a:ahLst/>
            <a:cxnLst/>
            <a:rect l="l" t="t" r="r" b="b"/>
            <a:pathLst>
              <a:path w="4277711" h="3045402">
                <a:moveTo>
                  <a:pt x="5102" y="0"/>
                </a:moveTo>
                <a:lnTo>
                  <a:pt x="4277711" y="0"/>
                </a:lnTo>
                <a:lnTo>
                  <a:pt x="4277711" y="2723810"/>
                </a:lnTo>
                <a:lnTo>
                  <a:pt x="4090449" y="2814019"/>
                </a:lnTo>
                <a:cubicBezTo>
                  <a:pt x="3738190" y="2963012"/>
                  <a:pt x="3350901" y="3045402"/>
                  <a:pt x="2944368" y="3045402"/>
                </a:cubicBezTo>
                <a:cubicBezTo>
                  <a:pt x="1318238" y="3045402"/>
                  <a:pt x="0" y="1727164"/>
                  <a:pt x="0" y="10103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D28B4342-E067-C229-D4A3-F5CFFC7BD7F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57930" y="0"/>
            <a:ext cx="3036208" cy="54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8146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19" name="Rectangle 4118">
            <a:extLst>
              <a:ext uri="{FF2B5EF4-FFF2-40B4-BE49-F238E27FC236}">
                <a16:creationId xmlns:a16="http://schemas.microsoft.com/office/drawing/2014/main" id="{6C2997EE-0889-44C3-AC0D-18F26AC9A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pic>
        <p:nvPicPr>
          <p:cNvPr id="4114" name="Picture 18" descr="Nenhuma descrição de foto disponível.">
            <a:extLst>
              <a:ext uri="{FF2B5EF4-FFF2-40B4-BE49-F238E27FC236}">
                <a16:creationId xmlns:a16="http://schemas.microsoft.com/office/drawing/2014/main" id="{DDBCBBDB-95D7-4698-931C-2803957F3C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71" r="-3" b="-3"/>
          <a:stretch>
            <a:fillRect/>
          </a:stretch>
        </p:blipFill>
        <p:spPr bwMode="auto">
          <a:xfrm>
            <a:off x="5622233" y="10"/>
            <a:ext cx="6569769" cy="3750724"/>
          </a:xfrm>
          <a:custGeom>
            <a:avLst/>
            <a:gdLst/>
            <a:ahLst/>
            <a:cxnLst/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Nenhuma descrição de foto disponível.">
            <a:extLst>
              <a:ext uri="{FF2B5EF4-FFF2-40B4-BE49-F238E27FC236}">
                <a16:creationId xmlns:a16="http://schemas.microsoft.com/office/drawing/2014/main" id="{97CB8B1D-96F6-0C6A-7A11-D209D5B772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560"/>
          <a:stretch>
            <a:fillRect/>
          </a:stretch>
        </p:blipFill>
        <p:spPr bwMode="auto">
          <a:xfrm>
            <a:off x="4182011" y="3887894"/>
            <a:ext cx="8009991" cy="2970106"/>
          </a:xfrm>
          <a:custGeom>
            <a:avLst/>
            <a:gdLst/>
            <a:ahLst/>
            <a:cxnLst/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6" descr="Nenhuma descrição de foto disponível.">
            <a:extLst>
              <a:ext uri="{FF2B5EF4-FFF2-40B4-BE49-F238E27FC236}">
                <a16:creationId xmlns:a16="http://schemas.microsoft.com/office/drawing/2014/main" id="{E0DFBC24-EE88-A724-12E0-E7D8315FD8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98" r="1" b="1"/>
          <a:stretch>
            <a:fillRect/>
          </a:stretch>
        </p:blipFill>
        <p:spPr bwMode="auto">
          <a:xfrm>
            <a:off x="20" y="10"/>
            <a:ext cx="7503091" cy="6857990"/>
          </a:xfrm>
          <a:custGeom>
            <a:avLst/>
            <a:gdLst/>
            <a:ahLst/>
            <a:cxnLst/>
            <a:rect l="l" t="t" r="r" b="b"/>
            <a:pathLst>
              <a:path w="7503111" h="6858000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4041567" y="6852993"/>
                </a:lnTo>
                <a:lnTo>
                  <a:pt x="7503111" y="6852993"/>
                </a:lnTo>
                <a:lnTo>
                  <a:pt x="7503111" y="6852994"/>
                </a:lnTo>
                <a:lnTo>
                  <a:pt x="1647632" y="6852994"/>
                </a:lnTo>
                <a:lnTo>
                  <a:pt x="1647632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06606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6CACCCAF-7F14-878C-F94C-20698B51A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3459" y="467087"/>
            <a:ext cx="7457742" cy="876234"/>
          </a:xfrm>
        </p:spPr>
        <p:txBody>
          <a:bodyPr>
            <a:normAutofit fontScale="90000"/>
          </a:bodyPr>
          <a:lstStyle/>
          <a:p>
            <a:r>
              <a:rPr lang="pt-BR" b="1" dirty="0">
                <a:solidFill>
                  <a:schemeClr val="accent2">
                    <a:lumMod val="75000"/>
                  </a:schemeClr>
                </a:solidFill>
              </a:rPr>
              <a:t>FOCO NAS NOVAS GERAÇÕES</a:t>
            </a:r>
            <a:endParaRPr lang="es-CL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FAAE5CEB-602D-522C-9CCD-B1D3B0331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2999325"/>
            <a:ext cx="9007551" cy="3221038"/>
          </a:xfrm>
        </p:spPr>
        <p:txBody>
          <a:bodyPr>
            <a:normAutofit/>
          </a:bodyPr>
          <a:lstStyle/>
          <a:p>
            <a:pPr lvl="0"/>
            <a:r>
              <a:rPr lang="pt-BR" sz="3200" b="1" dirty="0" err="1">
                <a:solidFill>
                  <a:schemeClr val="accent2"/>
                </a:solidFill>
              </a:rPr>
              <a:t>Happy</a:t>
            </a:r>
            <a:r>
              <a:rPr lang="pt-BR" sz="3200" b="1" dirty="0">
                <a:solidFill>
                  <a:schemeClr val="accent2"/>
                </a:solidFill>
              </a:rPr>
              <a:t> Day</a:t>
            </a:r>
            <a:r>
              <a:rPr lang="pt-BR" sz="3200" b="1" dirty="0"/>
              <a:t>:</a:t>
            </a:r>
            <a:r>
              <a:rPr lang="pt-BR" sz="3200" dirty="0"/>
              <a:t> Recreação e piqueniques em praças públicas para integração familiar.</a:t>
            </a:r>
          </a:p>
          <a:p>
            <a:pPr lvl="0"/>
            <a:r>
              <a:rPr lang="pt-BR" sz="3200" b="1" dirty="0">
                <a:solidFill>
                  <a:schemeClr val="accent2"/>
                </a:solidFill>
              </a:rPr>
              <a:t>Horta Saudável</a:t>
            </a:r>
            <a:r>
              <a:rPr lang="pt-BR" sz="3200" b="1" dirty="0"/>
              <a:t>:</a:t>
            </a:r>
            <a:r>
              <a:rPr lang="pt-BR" sz="3200" dirty="0"/>
              <a:t> Educação ambiental e alimentar unindo pais e filhos na terra.</a:t>
            </a:r>
          </a:p>
          <a:p>
            <a:pPr lvl="0"/>
            <a:r>
              <a:rPr lang="pt-BR" sz="3200" b="1" dirty="0" err="1">
                <a:solidFill>
                  <a:schemeClr val="accent2"/>
                </a:solidFill>
              </a:rPr>
              <a:t>Ecochefs</a:t>
            </a:r>
            <a:r>
              <a:rPr lang="pt-BR" sz="3200" b="1" dirty="0">
                <a:solidFill>
                  <a:schemeClr val="accent2"/>
                </a:solidFill>
              </a:rPr>
              <a:t> Infantis</a:t>
            </a:r>
            <a:r>
              <a:rPr lang="pt-BR" sz="3200" b="1" dirty="0"/>
              <a:t>:</a:t>
            </a:r>
            <a:r>
              <a:rPr lang="pt-BR" sz="3200" dirty="0"/>
              <a:t> Culinária saudável para crianças com suporte profissional e acadêmico.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C91FC87B-FE65-8C83-5313-B46C2E5E54F3}"/>
              </a:ext>
            </a:extLst>
          </p:cNvPr>
          <p:cNvGrpSpPr/>
          <p:nvPr/>
        </p:nvGrpSpPr>
        <p:grpSpPr>
          <a:xfrm>
            <a:off x="11036300" y="190086"/>
            <a:ext cx="1054100" cy="1153234"/>
            <a:chOff x="0" y="114956"/>
            <a:chExt cx="1054100" cy="115323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AF1FCFD-500A-E407-2C05-F1D2AEC332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060" y="114956"/>
              <a:ext cx="877887" cy="876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79DB5C43-8334-AB31-76D9-F1FFA0EDF896}"/>
                </a:ext>
              </a:extLst>
            </p:cNvPr>
            <p:cNvSpPr txBox="1"/>
            <p:nvPr/>
          </p:nvSpPr>
          <p:spPr>
            <a:xfrm>
              <a:off x="0" y="991191"/>
              <a:ext cx="105410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b="1" dirty="0">
                  <a:solidFill>
                    <a:schemeClr val="bg1"/>
                  </a:solidFill>
                </a:rPr>
                <a:t>ACTS BRASIL</a:t>
              </a:r>
            </a:p>
          </p:txBody>
        </p:sp>
      </p:grp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3A2CB5C-9D4C-9BE0-091A-43A9EE163F1A}"/>
              </a:ext>
            </a:extLst>
          </p:cNvPr>
          <p:cNvSpPr txBox="1"/>
          <p:nvPr/>
        </p:nvSpPr>
        <p:spPr>
          <a:xfrm>
            <a:off x="419100" y="1540271"/>
            <a:ext cx="918210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nstantia" panose="02030602050306030303"/>
                <a:ea typeface="+mj-ea"/>
                <a:cs typeface="+mj-cs"/>
              </a:rPr>
              <a:t>Os 3 Projetos-Âncoras de Cascavel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32499551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5" name="Rectangle 6177">
            <a:extLst>
              <a:ext uri="{FF2B5EF4-FFF2-40B4-BE49-F238E27FC236}">
                <a16:creationId xmlns:a16="http://schemas.microsoft.com/office/drawing/2014/main" id="{E1750109-3B91-4506-B997-0CD8E35A1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23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6180" name="Rectangle 6179">
            <a:extLst>
              <a:ext uri="{FF2B5EF4-FFF2-40B4-BE49-F238E27FC236}">
                <a16:creationId xmlns:a16="http://schemas.microsoft.com/office/drawing/2014/main" id="{E72D8D1B-59F6-4FF3-8547-9BBB6129F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pic>
        <p:nvPicPr>
          <p:cNvPr id="3" name="Picture 20" descr="Nenhuma descrição de foto disponível.">
            <a:extLst>
              <a:ext uri="{FF2B5EF4-FFF2-40B4-BE49-F238E27FC236}">
                <a16:creationId xmlns:a16="http://schemas.microsoft.com/office/drawing/2014/main" id="{933BFF7C-2EC5-CBFE-3D96-F604F6D204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14" b="17513"/>
          <a:stretch>
            <a:fillRect/>
          </a:stretch>
        </p:blipFill>
        <p:spPr bwMode="auto">
          <a:xfrm>
            <a:off x="605349" y="1054185"/>
            <a:ext cx="3122143" cy="1488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82" name="Rectangle 6181">
            <a:extLst>
              <a:ext uri="{FF2B5EF4-FFF2-40B4-BE49-F238E27FC236}">
                <a16:creationId xmlns:a16="http://schemas.microsoft.com/office/drawing/2014/main" id="{2C444748-5A8D-4B53-89FE-42B455DFA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5618" y="487090"/>
            <a:ext cx="3588171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pic>
        <p:nvPicPr>
          <p:cNvPr id="6156" name="Picture 12" descr="Nenhuma descrição de foto disponível.">
            <a:extLst>
              <a:ext uri="{FF2B5EF4-FFF2-40B4-BE49-F238E27FC236}">
                <a16:creationId xmlns:a16="http://schemas.microsoft.com/office/drawing/2014/main" id="{A78D8931-23A5-F76F-CE10-FF6B54FACF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89" r="-3" b="7046"/>
          <a:stretch/>
        </p:blipFill>
        <p:spPr bwMode="auto">
          <a:xfrm>
            <a:off x="4442987" y="650497"/>
            <a:ext cx="3130281" cy="2468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84" name="Rectangle 6183">
            <a:extLst>
              <a:ext uri="{FF2B5EF4-FFF2-40B4-BE49-F238E27FC236}">
                <a16:creationId xmlns:a16="http://schemas.microsoft.com/office/drawing/2014/main" id="{14044C96-7CFD-44DB-A579-D77B0D37C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5998" y="487090"/>
            <a:ext cx="3588174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pic>
        <p:nvPicPr>
          <p:cNvPr id="6154" name="Picture 10" descr="Nenhuma descrição de foto disponível.">
            <a:extLst>
              <a:ext uri="{FF2B5EF4-FFF2-40B4-BE49-F238E27FC236}">
                <a16:creationId xmlns:a16="http://schemas.microsoft.com/office/drawing/2014/main" id="{491C69F0-2A86-08B5-1894-9A8C7F3FBB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" r="4447" b="-4"/>
          <a:stretch/>
        </p:blipFill>
        <p:spPr bwMode="auto">
          <a:xfrm>
            <a:off x="8370136" y="650497"/>
            <a:ext cx="3139666" cy="2468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86" name="Rectangle 6185">
            <a:extLst>
              <a:ext uri="{FF2B5EF4-FFF2-40B4-BE49-F238E27FC236}">
                <a16:creationId xmlns:a16="http://schemas.microsoft.com/office/drawing/2014/main" id="{8FC8C21F-9484-4A71-ABFA-6C10682F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pic>
        <p:nvPicPr>
          <p:cNvPr id="6" name="Picture 2" descr="Nenhuma descrição de foto disponível.">
            <a:extLst>
              <a:ext uri="{FF2B5EF4-FFF2-40B4-BE49-F238E27FC236}">
                <a16:creationId xmlns:a16="http://schemas.microsoft.com/office/drawing/2014/main" id="{4979E145-DDBA-36E4-CF9E-727872A14E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37" r="1" b="14299"/>
          <a:stretch/>
        </p:blipFill>
        <p:spPr bwMode="auto">
          <a:xfrm>
            <a:off x="622549" y="3972346"/>
            <a:ext cx="3104943" cy="2023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88" name="Rectangle 6187">
            <a:extLst>
              <a:ext uri="{FF2B5EF4-FFF2-40B4-BE49-F238E27FC236}">
                <a16:creationId xmlns:a16="http://schemas.microsoft.com/office/drawing/2014/main" id="{F4FFA271-A10A-4AC3-8F06-E3313A197A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502" y="3603670"/>
            <a:ext cx="3601167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6190" name="Rectangle 6189">
            <a:extLst>
              <a:ext uri="{FF2B5EF4-FFF2-40B4-BE49-F238E27FC236}">
                <a16:creationId xmlns:a16="http://schemas.microsoft.com/office/drawing/2014/main" id="{7F9FE375-3674-4B26-B67B-30AFAF78C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5618" y="3610700"/>
            <a:ext cx="3588171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pic>
        <p:nvPicPr>
          <p:cNvPr id="4" name="Picture 8" descr="Nenhuma descrição de foto disponível.">
            <a:extLst>
              <a:ext uri="{FF2B5EF4-FFF2-40B4-BE49-F238E27FC236}">
                <a16:creationId xmlns:a16="http://schemas.microsoft.com/office/drawing/2014/main" id="{F1B6FC13-F2DB-D93D-A041-4D0066B76D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" r="13457" b="-2"/>
          <a:stretch/>
        </p:blipFill>
        <p:spPr bwMode="auto">
          <a:xfrm>
            <a:off x="4355935" y="3949419"/>
            <a:ext cx="3217333" cy="209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Nenhuma descrição de foto disponível.">
            <a:extLst>
              <a:ext uri="{FF2B5EF4-FFF2-40B4-BE49-F238E27FC236}">
                <a16:creationId xmlns:a16="http://schemas.microsoft.com/office/drawing/2014/main" id="{0F48973F-3E7E-FA1C-926A-C5245F8137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" r="2" b="2"/>
          <a:stretch/>
        </p:blipFill>
        <p:spPr bwMode="auto">
          <a:xfrm>
            <a:off x="8313518" y="3764629"/>
            <a:ext cx="3252903" cy="2445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012AF41A-B0C5-EE43-2C89-B5AE88511ADA}"/>
              </a:ext>
            </a:extLst>
          </p:cNvPr>
          <p:cNvSpPr/>
          <p:nvPr/>
        </p:nvSpPr>
        <p:spPr>
          <a:xfrm>
            <a:off x="682198" y="530965"/>
            <a:ext cx="268374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 w="22225">
                  <a:solidFill>
                    <a:srgbClr val="E97132"/>
                  </a:solidFill>
                  <a:prstDash val="solid"/>
                </a:ln>
                <a:solidFill>
                  <a:srgbClr val="E97132">
                    <a:lumMod val="40000"/>
                    <a:lumOff val="60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ECOCHEFS KIDS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11B50EC3-3595-C007-DF21-3A54BA758009}"/>
              </a:ext>
            </a:extLst>
          </p:cNvPr>
          <p:cNvSpPr/>
          <p:nvPr/>
        </p:nvSpPr>
        <p:spPr>
          <a:xfrm>
            <a:off x="593092" y="2716432"/>
            <a:ext cx="288515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 w="22225">
                  <a:solidFill>
                    <a:srgbClr val="E97132"/>
                  </a:solidFill>
                  <a:prstDash val="solid"/>
                </a:ln>
                <a:solidFill>
                  <a:srgbClr val="E97132">
                    <a:lumMod val="40000"/>
                    <a:lumOff val="60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HORTA ORGÂNICA</a:t>
            </a:r>
          </a:p>
        </p:txBody>
      </p:sp>
    </p:spTree>
    <p:extLst>
      <p:ext uri="{BB962C8B-B14F-4D97-AF65-F5344CB8AC3E}">
        <p14:creationId xmlns:p14="http://schemas.microsoft.com/office/powerpoint/2010/main" val="3638868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604E4C8-8998-6C48-046B-77C576B0EA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3460A05A-5A46-B81F-EC8A-328423EE6ED3}"/>
              </a:ext>
            </a:extLst>
          </p:cNvPr>
          <p:cNvSpPr/>
          <p:nvPr/>
        </p:nvSpPr>
        <p:spPr>
          <a:xfrm>
            <a:off x="743936" y="948680"/>
            <a:ext cx="10465532" cy="59093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ptos Slab Black" panose="020B0004020202020204" pitchFamily="34" charset="0"/>
              </a:rPr>
              <a:t>Resultados: </a:t>
            </a:r>
          </a:p>
          <a:p>
            <a:pPr marL="540000" algn="ctr"/>
            <a:r>
              <a:rPr lang="pt-BR" sz="5400" b="1" dirty="0">
                <a:solidFill>
                  <a:srgbClr val="FFC000"/>
                </a:solidFill>
              </a:rPr>
              <a:t>Uma Igreja que Planta Igrejas</a:t>
            </a:r>
          </a:p>
          <a:p>
            <a:pPr algn="ctr"/>
            <a:endParaRPr lang="pt-BR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Aptos Slab Black" panose="020B0004020202020204" pitchFamily="34" charset="0"/>
            </a:endParaRPr>
          </a:p>
          <a:p>
            <a:pPr algn="ctr"/>
            <a:r>
              <a:rPr lang="pt-BR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ptos Slab Black" panose="020B0004020202020204" pitchFamily="34" charset="0"/>
              </a:rPr>
              <a:t>PLANTAÇÃO</a:t>
            </a:r>
          </a:p>
          <a:p>
            <a:pPr algn="ctr"/>
            <a:r>
              <a:rPr lang="pt-BR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ptos Slab Black" panose="020B0004020202020204" pitchFamily="34" charset="0"/>
              </a:rPr>
              <a:t>2 NOVAS IGREJAS</a:t>
            </a:r>
          </a:p>
          <a:p>
            <a:pPr algn="ctr"/>
            <a:r>
              <a:rPr lang="pt-BR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ptos Slab Black" panose="020B0004020202020204" pitchFamily="34" charset="0"/>
              </a:rPr>
              <a:t>1ª - 2018</a:t>
            </a:r>
            <a:br>
              <a:rPr lang="pt-BR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ptos Slab Black" panose="020B0004020202020204" pitchFamily="34" charset="0"/>
              </a:rPr>
            </a:br>
            <a:r>
              <a:rPr lang="pt-BR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ptos Slab Black" panose="020B0004020202020204" pitchFamily="34" charset="0"/>
              </a:rPr>
              <a:t>2ª - 2024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13945B4B-71D1-3EAA-A5CF-2C6D108C4B0A}"/>
              </a:ext>
            </a:extLst>
          </p:cNvPr>
          <p:cNvGrpSpPr/>
          <p:nvPr/>
        </p:nvGrpSpPr>
        <p:grpSpPr>
          <a:xfrm>
            <a:off x="101600" y="241956"/>
            <a:ext cx="1054100" cy="1153234"/>
            <a:chOff x="0" y="114956"/>
            <a:chExt cx="1054100" cy="1153234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28B94271-0C60-80C3-E98B-7CE2BD82F2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060" y="114956"/>
              <a:ext cx="877887" cy="876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CE7647B6-1A60-DB42-728B-0FA91905A4B7}"/>
                </a:ext>
              </a:extLst>
            </p:cNvPr>
            <p:cNvSpPr txBox="1"/>
            <p:nvPr/>
          </p:nvSpPr>
          <p:spPr>
            <a:xfrm>
              <a:off x="0" y="991191"/>
              <a:ext cx="105410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anklin Gothic Book" panose="020B0503020102020204"/>
                  <a:ea typeface="+mn-ea"/>
                  <a:cs typeface="+mn-cs"/>
                </a:rPr>
                <a:t>ACTS BRASIL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157867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DA7EC4D7-27FC-3572-8EBD-828E0B1FAC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8543" r="1" b="22660"/>
          <a:stretch>
            <a:fillRect/>
          </a:stretch>
        </p:blipFill>
        <p:spPr>
          <a:xfrm>
            <a:off x="4166504" y="10"/>
            <a:ext cx="8025495" cy="306704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CECE4953-1E80-3885-CDB9-F37D93E1CC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366" r="-2" b="38397"/>
          <a:stretch>
            <a:fillRect/>
          </a:stretch>
        </p:blipFill>
        <p:spPr>
          <a:xfrm>
            <a:off x="20" y="3790950"/>
            <a:ext cx="8305780" cy="3067051"/>
          </a:xfrm>
          <a:prstGeom prst="rect">
            <a:avLst/>
          </a:prstGeom>
        </p:spPr>
      </p:pic>
      <p:sp>
        <p:nvSpPr>
          <p:cNvPr id="27" name="Freeform: Shape 20">
            <a:extLst>
              <a:ext uri="{FF2B5EF4-FFF2-40B4-BE49-F238E27FC236}">
                <a16:creationId xmlns:a16="http://schemas.microsoft.com/office/drawing/2014/main" id="{EA518CE4-E4D4-4D8A-980F-6D692AC969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472"/>
            <a:ext cx="5155454" cy="4845530"/>
          </a:xfrm>
          <a:custGeom>
            <a:avLst/>
            <a:gdLst>
              <a:gd name="connsiteX0" fmla="*/ 0 w 5155454"/>
              <a:gd name="connsiteY0" fmla="*/ 0 h 4845530"/>
              <a:gd name="connsiteX1" fmla="*/ 4766270 w 5155454"/>
              <a:gd name="connsiteY1" fmla="*/ 0 h 4845530"/>
              <a:gd name="connsiteX2" fmla="*/ 4896671 w 5155454"/>
              <a:gd name="connsiteY2" fmla="*/ 270697 h 4845530"/>
              <a:gd name="connsiteX3" fmla="*/ 5155454 w 5155454"/>
              <a:gd name="connsiteY3" fmla="*/ 1552495 h 4845530"/>
              <a:gd name="connsiteX4" fmla="*/ 1862419 w 5155454"/>
              <a:gd name="connsiteY4" fmla="*/ 4845530 h 4845530"/>
              <a:gd name="connsiteX5" fmla="*/ 21252 w 5155454"/>
              <a:gd name="connsiteY5" fmla="*/ 4283132 h 4845530"/>
              <a:gd name="connsiteX6" fmla="*/ 0 w 5155454"/>
              <a:gd name="connsiteY6" fmla="*/ 4267240 h 4845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5454" h="4845530">
                <a:moveTo>
                  <a:pt x="0" y="0"/>
                </a:moveTo>
                <a:lnTo>
                  <a:pt x="4766270" y="0"/>
                </a:lnTo>
                <a:lnTo>
                  <a:pt x="4896671" y="270697"/>
                </a:lnTo>
                <a:cubicBezTo>
                  <a:pt x="5063308" y="664671"/>
                  <a:pt x="5155454" y="1097822"/>
                  <a:pt x="5155454" y="1552495"/>
                </a:cubicBezTo>
                <a:cubicBezTo>
                  <a:pt x="5155454" y="3371188"/>
                  <a:pt x="3681112" y="4845530"/>
                  <a:pt x="1862419" y="4845530"/>
                </a:cubicBezTo>
                <a:cubicBezTo>
                  <a:pt x="1180409" y="4845530"/>
                  <a:pt x="546824" y="4638201"/>
                  <a:pt x="21252" y="4283132"/>
                </a:cubicBezTo>
                <a:lnTo>
                  <a:pt x="0" y="42672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D0C7451-9ADC-D32D-C1DF-DEB48D75A75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732" r="1081" b="-1"/>
          <a:stretch>
            <a:fillRect/>
          </a:stretch>
        </p:blipFill>
        <p:spPr>
          <a:xfrm>
            <a:off x="1" y="1"/>
            <a:ext cx="5017099" cy="4718647"/>
          </a:xfrm>
          <a:custGeom>
            <a:avLst/>
            <a:gdLst/>
            <a:ahLst/>
            <a:cxnLst/>
            <a:rect l="l" t="t" r="r" b="b"/>
            <a:pathLst>
              <a:path w="5017099" h="4718647">
                <a:moveTo>
                  <a:pt x="0" y="0"/>
                </a:moveTo>
                <a:lnTo>
                  <a:pt x="4599738" y="0"/>
                </a:lnTo>
                <a:lnTo>
                  <a:pt x="4636346" y="60259"/>
                </a:lnTo>
                <a:cubicBezTo>
                  <a:pt x="4879170" y="507256"/>
                  <a:pt x="5017099" y="1019504"/>
                  <a:pt x="5017099" y="1563967"/>
                </a:cubicBezTo>
                <a:cubicBezTo>
                  <a:pt x="5017099" y="3306249"/>
                  <a:pt x="3604701" y="4718647"/>
                  <a:pt x="1862419" y="4718647"/>
                </a:cubicBezTo>
                <a:cubicBezTo>
                  <a:pt x="1209063" y="4718647"/>
                  <a:pt x="602098" y="4520029"/>
                  <a:pt x="98607" y="4179877"/>
                </a:cubicBezTo>
                <a:lnTo>
                  <a:pt x="0" y="4106140"/>
                </a:lnTo>
                <a:close/>
              </a:path>
            </a:pathLst>
          </a:custGeom>
        </p:spPr>
      </p:pic>
      <p:sp>
        <p:nvSpPr>
          <p:cNvPr id="28" name="Freeform: Shape 22">
            <a:extLst>
              <a:ext uri="{FF2B5EF4-FFF2-40B4-BE49-F238E27FC236}">
                <a16:creationId xmlns:a16="http://schemas.microsoft.com/office/drawing/2014/main" id="{F82BF3E2-EB0E-40D6-8835-2367A5316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8480" y="1563968"/>
            <a:ext cx="6043520" cy="5294033"/>
          </a:xfrm>
          <a:custGeom>
            <a:avLst/>
            <a:gdLst>
              <a:gd name="connsiteX0" fmla="*/ 3600823 w 6043520"/>
              <a:gd name="connsiteY0" fmla="*/ 0 h 5294033"/>
              <a:gd name="connsiteX1" fmla="*/ 5891281 w 6043520"/>
              <a:gd name="connsiteY1" fmla="*/ 822253 h 5294033"/>
              <a:gd name="connsiteX2" fmla="*/ 6043520 w 6043520"/>
              <a:gd name="connsiteY2" fmla="*/ 960617 h 5294033"/>
              <a:gd name="connsiteX3" fmla="*/ 6043520 w 6043520"/>
              <a:gd name="connsiteY3" fmla="*/ 5294033 h 5294033"/>
              <a:gd name="connsiteX4" fmla="*/ 423445 w 6043520"/>
              <a:gd name="connsiteY4" fmla="*/ 5294033 h 5294033"/>
              <a:gd name="connsiteX5" fmla="*/ 282971 w 6043520"/>
              <a:gd name="connsiteY5" fmla="*/ 5002426 h 5294033"/>
              <a:gd name="connsiteX6" fmla="*/ 0 w 6043520"/>
              <a:gd name="connsiteY6" fmla="*/ 3600823 h 5294033"/>
              <a:gd name="connsiteX7" fmla="*/ 3600823 w 6043520"/>
              <a:gd name="connsiteY7" fmla="*/ 0 h 5294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43520" h="5294033">
                <a:moveTo>
                  <a:pt x="3600823" y="0"/>
                </a:moveTo>
                <a:cubicBezTo>
                  <a:pt x="4470871" y="0"/>
                  <a:pt x="5268847" y="308574"/>
                  <a:pt x="5891281" y="822253"/>
                </a:cubicBezTo>
                <a:lnTo>
                  <a:pt x="6043520" y="960617"/>
                </a:lnTo>
                <a:lnTo>
                  <a:pt x="6043520" y="5294033"/>
                </a:lnTo>
                <a:lnTo>
                  <a:pt x="423445" y="5294033"/>
                </a:lnTo>
                <a:lnTo>
                  <a:pt x="282971" y="5002426"/>
                </a:lnTo>
                <a:cubicBezTo>
                  <a:pt x="100759" y="4571630"/>
                  <a:pt x="0" y="4097993"/>
                  <a:pt x="0" y="3600823"/>
                </a:cubicBezTo>
                <a:cubicBezTo>
                  <a:pt x="0" y="1612143"/>
                  <a:pt x="1612143" y="0"/>
                  <a:pt x="36008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12CA524D-D6BF-24E0-6071-ACFFA99B09D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454" r="7650"/>
          <a:stretch>
            <a:fillRect/>
          </a:stretch>
        </p:blipFill>
        <p:spPr>
          <a:xfrm>
            <a:off x="6283727" y="1716727"/>
            <a:ext cx="5908273" cy="5158786"/>
          </a:xfrm>
          <a:custGeom>
            <a:avLst/>
            <a:gdLst/>
            <a:ahLst/>
            <a:cxnLst/>
            <a:rect l="l" t="t" r="r" b="b"/>
            <a:pathLst>
              <a:path w="5908273" h="5158786">
                <a:moveTo>
                  <a:pt x="3465576" y="0"/>
                </a:moveTo>
                <a:cubicBezTo>
                  <a:pt x="4302945" y="0"/>
                  <a:pt x="5070948" y="296984"/>
                  <a:pt x="5670004" y="791369"/>
                </a:cubicBezTo>
                <a:lnTo>
                  <a:pt x="5908273" y="1007923"/>
                </a:lnTo>
                <a:lnTo>
                  <a:pt x="5908273" y="5158786"/>
                </a:lnTo>
                <a:lnTo>
                  <a:pt x="443374" y="5158786"/>
                </a:lnTo>
                <a:lnTo>
                  <a:pt x="418277" y="5117476"/>
                </a:lnTo>
                <a:cubicBezTo>
                  <a:pt x="151523" y="4626427"/>
                  <a:pt x="0" y="4063697"/>
                  <a:pt x="0" y="3465576"/>
                </a:cubicBezTo>
                <a:cubicBezTo>
                  <a:pt x="0" y="1551591"/>
                  <a:pt x="1551591" y="0"/>
                  <a:pt x="3465576" y="0"/>
                </a:cubicBezTo>
                <a:close/>
              </a:path>
            </a:pathLst>
          </a:custGeom>
        </p:spPr>
      </p:pic>
      <p:sp>
        <p:nvSpPr>
          <p:cNvPr id="29" name="Oval 24">
            <a:extLst>
              <a:ext uri="{FF2B5EF4-FFF2-40B4-BE49-F238E27FC236}">
                <a16:creationId xmlns:a16="http://schemas.microsoft.com/office/drawing/2014/main" id="{481E86DD-89E6-42B2-8675-84B7C56BFF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50534" y="1716727"/>
            <a:ext cx="4572000" cy="45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F824C8AE-93CC-2B7B-BBF0-22FF3748554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7343" r="17659" b="3"/>
          <a:stretch>
            <a:fillRect/>
          </a:stretch>
        </p:blipFill>
        <p:spPr>
          <a:xfrm>
            <a:off x="3287694" y="1853886"/>
            <a:ext cx="4297680" cy="4297680"/>
          </a:xfrm>
          <a:custGeom>
            <a:avLst/>
            <a:gdLst/>
            <a:ahLst/>
            <a:cxnLst/>
            <a:rect l="l" t="t" r="r" b="b"/>
            <a:pathLst>
              <a:path w="4297680" h="4297680">
                <a:moveTo>
                  <a:pt x="2148840" y="0"/>
                </a:moveTo>
                <a:cubicBezTo>
                  <a:pt x="3335612" y="0"/>
                  <a:pt x="4297680" y="962068"/>
                  <a:pt x="4297680" y="2148840"/>
                </a:cubicBezTo>
                <a:cubicBezTo>
                  <a:pt x="4297680" y="3335612"/>
                  <a:pt x="3335612" y="4297680"/>
                  <a:pt x="2148840" y="4297680"/>
                </a:cubicBezTo>
                <a:cubicBezTo>
                  <a:pt x="962068" y="4297680"/>
                  <a:pt x="0" y="3335612"/>
                  <a:pt x="0" y="2148840"/>
                </a:cubicBezTo>
                <a:cubicBezTo>
                  <a:pt x="0" y="962068"/>
                  <a:pt x="962068" y="0"/>
                  <a:pt x="2148840" y="0"/>
                </a:cubicBezTo>
                <a:close/>
              </a:path>
            </a:pathLst>
          </a:cu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E3B5461C-E053-244C-7CAF-CB7E7AF507F8}"/>
              </a:ext>
            </a:extLst>
          </p:cNvPr>
          <p:cNvSpPr/>
          <p:nvPr/>
        </p:nvSpPr>
        <p:spPr>
          <a:xfrm>
            <a:off x="7711500" y="5842337"/>
            <a:ext cx="4444097" cy="1015663"/>
          </a:xfrm>
          <a:prstGeom prst="rect">
            <a:avLst/>
          </a:prstGeom>
          <a:solidFill>
            <a:schemeClr val="bg1">
              <a:lumMod val="85000"/>
            </a:schemeClr>
          </a:solidFill>
          <a:ln w="76200">
            <a:solidFill>
              <a:schemeClr val="bg1">
                <a:lumMod val="65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 w="12700" cmpd="sng">
                  <a:solidFill>
                    <a:srgbClr val="79A6C0"/>
                  </a:solidFill>
                  <a:prstDash val="solid"/>
                </a:ln>
                <a:solidFill>
                  <a:srgbClr val="E4E8E2">
                    <a:lumMod val="25000"/>
                  </a:srgb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1ª IGREJA PLANTADA - COMUNIDADE DENTE DE LEÃO – BAIRRO CANADÁ</a:t>
            </a:r>
          </a:p>
        </p:txBody>
      </p:sp>
    </p:spTree>
    <p:extLst>
      <p:ext uri="{BB962C8B-B14F-4D97-AF65-F5344CB8AC3E}">
        <p14:creationId xmlns:p14="http://schemas.microsoft.com/office/powerpoint/2010/main" val="24342715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A4813C-EF98-38BD-A743-F2D1867C2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utoShape 10">
            <a:extLst>
              <a:ext uri="{FF2B5EF4-FFF2-40B4-BE49-F238E27FC236}">
                <a16:creationId xmlns:a16="http://schemas.microsoft.com/office/drawing/2014/main" id="{38EBD2B6-8735-7842-A28A-92391271B50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23" name="AutoShape 12">
            <a:extLst>
              <a:ext uri="{FF2B5EF4-FFF2-40B4-BE49-F238E27FC236}">
                <a16:creationId xmlns:a16="http://schemas.microsoft.com/office/drawing/2014/main" id="{7F473ACC-C0F5-9993-F737-62D77EC5459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DF57977-AE4E-B067-CA32-16B914E691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9453" r="17003" b="47083"/>
          <a:stretch>
            <a:fillRect/>
          </a:stretch>
        </p:blipFill>
        <p:spPr>
          <a:xfrm>
            <a:off x="36403" y="4460928"/>
            <a:ext cx="6364397" cy="233172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5" name="Imagem 34">
            <a:extLst>
              <a:ext uri="{FF2B5EF4-FFF2-40B4-BE49-F238E27FC236}">
                <a16:creationId xmlns:a16="http://schemas.microsoft.com/office/drawing/2014/main" id="{D819F53E-BF7B-B242-8E06-CB7C69BB19F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284" b="38177"/>
          <a:stretch>
            <a:fillRect/>
          </a:stretch>
        </p:blipFill>
        <p:spPr>
          <a:xfrm>
            <a:off x="7877886" y="-17513"/>
            <a:ext cx="4277711" cy="271147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0CC5C2C5-23A9-EDA9-1FA6-E2238B83658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5209" r="2" b="38865"/>
          <a:stretch>
            <a:fillRect/>
          </a:stretch>
        </p:blipFill>
        <p:spPr>
          <a:xfrm>
            <a:off x="3788078" y="65346"/>
            <a:ext cx="4444096" cy="212883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id="{31698139-9E2F-8207-AFE7-AD34AC08C9C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1291" r="1" b="36040"/>
          <a:stretch>
            <a:fillRect/>
          </a:stretch>
        </p:blipFill>
        <p:spPr>
          <a:xfrm>
            <a:off x="69177" y="63441"/>
            <a:ext cx="5017099" cy="4718647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30F661CE-0180-1087-4086-C133D30E50A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3" b="25002"/>
          <a:stretch>
            <a:fillRect/>
          </a:stretch>
        </p:blipFill>
        <p:spPr>
          <a:xfrm>
            <a:off x="4649406" y="1861842"/>
            <a:ext cx="3913884" cy="351680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850D5AD5-3D1C-B75C-42B1-0FBDC40E618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30657" r="13231" b="13515"/>
          <a:stretch>
            <a:fillRect/>
          </a:stretch>
        </p:blipFill>
        <p:spPr>
          <a:xfrm>
            <a:off x="7029876" y="2583100"/>
            <a:ext cx="5086276" cy="439797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63B5CD0-35B9-1509-2E4D-2D3CE4D19613}"/>
              </a:ext>
            </a:extLst>
          </p:cNvPr>
          <p:cNvSpPr/>
          <p:nvPr/>
        </p:nvSpPr>
        <p:spPr>
          <a:xfrm>
            <a:off x="7711500" y="5842337"/>
            <a:ext cx="4444097" cy="1015663"/>
          </a:xfrm>
          <a:prstGeom prst="rect">
            <a:avLst/>
          </a:prstGeom>
          <a:solidFill>
            <a:schemeClr val="bg1">
              <a:lumMod val="85000"/>
            </a:schemeClr>
          </a:solidFill>
          <a:ln w="76200">
            <a:solidFill>
              <a:schemeClr val="bg1">
                <a:lumMod val="65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 w="12700" cmpd="sng">
                  <a:solidFill>
                    <a:srgbClr val="79A6C0"/>
                  </a:solidFill>
                  <a:prstDash val="solid"/>
                </a:ln>
                <a:solidFill>
                  <a:srgbClr val="E4E8E2">
                    <a:lumMod val="25000"/>
                  </a:srgb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1ª IGREJA PLANTADA - COMUNIDADE DENTE DE LEÃO – BAIRRO CANADÁ</a:t>
            </a:r>
          </a:p>
        </p:txBody>
      </p:sp>
    </p:spTree>
    <p:extLst>
      <p:ext uri="{BB962C8B-B14F-4D97-AF65-F5344CB8AC3E}">
        <p14:creationId xmlns:p14="http://schemas.microsoft.com/office/powerpoint/2010/main" val="2156227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4A4C1D-BFAD-ECAF-FDE2-6B8049955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E6F01E9F-6B0E-4CF9-87AF-27ECD8D460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58C54B8A-F865-902B-C54A-5C8C49B072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291" r="10912" b="2"/>
          <a:stretch>
            <a:fillRect/>
          </a:stretch>
        </p:blipFill>
        <p:spPr>
          <a:xfrm>
            <a:off x="19" y="2905691"/>
            <a:ext cx="5536653" cy="3952308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6C7CD539-EB12-5F70-B075-1624DC55BA8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" r="5174" b="1"/>
          <a:stretch>
            <a:fillRect/>
          </a:stretch>
        </p:blipFill>
        <p:spPr>
          <a:xfrm>
            <a:off x="5704049" y="10"/>
            <a:ext cx="6487949" cy="3850095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8241F4DE-CE8B-03B4-555E-455A2F6688F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2707" r="18648" b="-2"/>
          <a:stretch>
            <a:fillRect/>
          </a:stretch>
        </p:blipFill>
        <p:spPr>
          <a:xfrm>
            <a:off x="5832387" y="3848526"/>
            <a:ext cx="2953900" cy="2833331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C4886FA0-DAD7-1F42-BAB0-957F3FF0338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6689" b="9512"/>
          <a:stretch>
            <a:fillRect/>
          </a:stretch>
        </p:blipFill>
        <p:spPr>
          <a:xfrm>
            <a:off x="9082002" y="3824873"/>
            <a:ext cx="2953900" cy="2855404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FD296E8-8426-F75D-BAEA-225D33A5303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9388" r="22678" b="-5"/>
          <a:stretch>
            <a:fillRect/>
          </a:stretch>
        </p:blipFill>
        <p:spPr>
          <a:xfrm>
            <a:off x="170615" y="178863"/>
            <a:ext cx="2412157" cy="2331726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B7F8A3DD-A960-3B8C-4537-2AA43E9109E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7278" r="19045" b="-2"/>
          <a:stretch>
            <a:fillRect/>
          </a:stretch>
        </p:blipFill>
        <p:spPr>
          <a:xfrm>
            <a:off x="2666460" y="176050"/>
            <a:ext cx="2913645" cy="2331727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CEDAEE8A-8370-0A10-B483-89840DE5D5C2}"/>
              </a:ext>
            </a:extLst>
          </p:cNvPr>
          <p:cNvSpPr/>
          <p:nvPr/>
        </p:nvSpPr>
        <p:spPr>
          <a:xfrm>
            <a:off x="-3046" y="2507777"/>
            <a:ext cx="5583151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 w="12700" cmpd="sng">
                  <a:solidFill>
                    <a:srgbClr val="79A6C0"/>
                  </a:solidFill>
                  <a:prstDash val="solid"/>
                </a:ln>
                <a:solidFill>
                  <a:srgbClr val="E4E8E2">
                    <a:lumMod val="25000"/>
                  </a:srgb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2ª IGREJA PLANTADA - COMUNIDADE  BAIRRO TROPICAL</a:t>
            </a:r>
          </a:p>
        </p:txBody>
      </p:sp>
    </p:spTree>
    <p:extLst>
      <p:ext uri="{BB962C8B-B14F-4D97-AF65-F5344CB8AC3E}">
        <p14:creationId xmlns:p14="http://schemas.microsoft.com/office/powerpoint/2010/main" val="22918410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21A964-8BB0-E924-3719-9D2BEBF60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0">
            <a:extLst>
              <a:ext uri="{FF2B5EF4-FFF2-40B4-BE49-F238E27FC236}">
                <a16:creationId xmlns:a16="http://schemas.microsoft.com/office/drawing/2014/main" id="{3A9B17CA-6609-E349-B537-70E0C2038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472"/>
            <a:ext cx="5155454" cy="4845530"/>
          </a:xfrm>
          <a:custGeom>
            <a:avLst/>
            <a:gdLst>
              <a:gd name="connsiteX0" fmla="*/ 0 w 5155454"/>
              <a:gd name="connsiteY0" fmla="*/ 0 h 4845530"/>
              <a:gd name="connsiteX1" fmla="*/ 4766270 w 5155454"/>
              <a:gd name="connsiteY1" fmla="*/ 0 h 4845530"/>
              <a:gd name="connsiteX2" fmla="*/ 4896671 w 5155454"/>
              <a:gd name="connsiteY2" fmla="*/ 270697 h 4845530"/>
              <a:gd name="connsiteX3" fmla="*/ 5155454 w 5155454"/>
              <a:gd name="connsiteY3" fmla="*/ 1552495 h 4845530"/>
              <a:gd name="connsiteX4" fmla="*/ 1862419 w 5155454"/>
              <a:gd name="connsiteY4" fmla="*/ 4845530 h 4845530"/>
              <a:gd name="connsiteX5" fmla="*/ 21252 w 5155454"/>
              <a:gd name="connsiteY5" fmla="*/ 4283132 h 4845530"/>
              <a:gd name="connsiteX6" fmla="*/ 0 w 5155454"/>
              <a:gd name="connsiteY6" fmla="*/ 4267240 h 4845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5454" h="4845530">
                <a:moveTo>
                  <a:pt x="0" y="0"/>
                </a:moveTo>
                <a:lnTo>
                  <a:pt x="4766270" y="0"/>
                </a:lnTo>
                <a:lnTo>
                  <a:pt x="4896671" y="270697"/>
                </a:lnTo>
                <a:cubicBezTo>
                  <a:pt x="5063308" y="664671"/>
                  <a:pt x="5155454" y="1097822"/>
                  <a:pt x="5155454" y="1552495"/>
                </a:cubicBezTo>
                <a:cubicBezTo>
                  <a:pt x="5155454" y="3371188"/>
                  <a:pt x="3681112" y="4845530"/>
                  <a:pt x="1862419" y="4845530"/>
                </a:cubicBezTo>
                <a:cubicBezTo>
                  <a:pt x="1180409" y="4845530"/>
                  <a:pt x="546824" y="4638201"/>
                  <a:pt x="21252" y="4283132"/>
                </a:cubicBezTo>
                <a:lnTo>
                  <a:pt x="0" y="42672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reeform: Shape 22">
            <a:extLst>
              <a:ext uri="{FF2B5EF4-FFF2-40B4-BE49-F238E27FC236}">
                <a16:creationId xmlns:a16="http://schemas.microsoft.com/office/drawing/2014/main" id="{B72F1C84-3C75-7274-811F-B8BD50E2D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8480" y="1563968"/>
            <a:ext cx="6043520" cy="5294033"/>
          </a:xfrm>
          <a:custGeom>
            <a:avLst/>
            <a:gdLst>
              <a:gd name="connsiteX0" fmla="*/ 3600823 w 6043520"/>
              <a:gd name="connsiteY0" fmla="*/ 0 h 5294033"/>
              <a:gd name="connsiteX1" fmla="*/ 5891281 w 6043520"/>
              <a:gd name="connsiteY1" fmla="*/ 822253 h 5294033"/>
              <a:gd name="connsiteX2" fmla="*/ 6043520 w 6043520"/>
              <a:gd name="connsiteY2" fmla="*/ 960617 h 5294033"/>
              <a:gd name="connsiteX3" fmla="*/ 6043520 w 6043520"/>
              <a:gd name="connsiteY3" fmla="*/ 5294033 h 5294033"/>
              <a:gd name="connsiteX4" fmla="*/ 423445 w 6043520"/>
              <a:gd name="connsiteY4" fmla="*/ 5294033 h 5294033"/>
              <a:gd name="connsiteX5" fmla="*/ 282971 w 6043520"/>
              <a:gd name="connsiteY5" fmla="*/ 5002426 h 5294033"/>
              <a:gd name="connsiteX6" fmla="*/ 0 w 6043520"/>
              <a:gd name="connsiteY6" fmla="*/ 3600823 h 5294033"/>
              <a:gd name="connsiteX7" fmla="*/ 3600823 w 6043520"/>
              <a:gd name="connsiteY7" fmla="*/ 0 h 5294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43520" h="5294033">
                <a:moveTo>
                  <a:pt x="3600823" y="0"/>
                </a:moveTo>
                <a:cubicBezTo>
                  <a:pt x="4470871" y="0"/>
                  <a:pt x="5268847" y="308574"/>
                  <a:pt x="5891281" y="822253"/>
                </a:cubicBezTo>
                <a:lnTo>
                  <a:pt x="6043520" y="960617"/>
                </a:lnTo>
                <a:lnTo>
                  <a:pt x="6043520" y="5294033"/>
                </a:lnTo>
                <a:lnTo>
                  <a:pt x="423445" y="5294033"/>
                </a:lnTo>
                <a:lnTo>
                  <a:pt x="282971" y="5002426"/>
                </a:lnTo>
                <a:cubicBezTo>
                  <a:pt x="100759" y="4571630"/>
                  <a:pt x="0" y="4097993"/>
                  <a:pt x="0" y="3600823"/>
                </a:cubicBezTo>
                <a:cubicBezTo>
                  <a:pt x="0" y="1612143"/>
                  <a:pt x="1612143" y="0"/>
                  <a:pt x="36008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4">
            <a:extLst>
              <a:ext uri="{FF2B5EF4-FFF2-40B4-BE49-F238E27FC236}">
                <a16:creationId xmlns:a16="http://schemas.microsoft.com/office/drawing/2014/main" id="{B2E8C7FD-6EAF-4EBE-850C-86A5939CB4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50534" y="1716727"/>
            <a:ext cx="4572000" cy="45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8058B21C-EA5C-C031-11E7-F377451DAE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9019" y="47989"/>
            <a:ext cx="3359652" cy="526806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25" name="Espaço Reservado para Conteúdo 7">
            <a:extLst>
              <a:ext uri="{FF2B5EF4-FFF2-40B4-BE49-F238E27FC236}">
                <a16:creationId xmlns:a16="http://schemas.microsoft.com/office/drawing/2014/main" id="{F31E3995-9807-6D60-B575-22DA1956D7A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5652" b="28472"/>
          <a:stretch>
            <a:fillRect/>
          </a:stretch>
        </p:blipFill>
        <p:spPr>
          <a:xfrm>
            <a:off x="5314010" y="47989"/>
            <a:ext cx="3302182" cy="3410623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8296860A-42CD-BC77-E44C-CD1D23A472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29" y="3107480"/>
            <a:ext cx="3394351" cy="284175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56AE73D6-6057-06D2-ECE2-00766B766EB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052" t="25218" r="23691" b="41406"/>
          <a:stretch>
            <a:fillRect/>
          </a:stretch>
        </p:blipFill>
        <p:spPr>
          <a:xfrm>
            <a:off x="9121561" y="4594583"/>
            <a:ext cx="2978242" cy="217786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5" name="Imagem 34">
            <a:extLst>
              <a:ext uri="{FF2B5EF4-FFF2-40B4-BE49-F238E27FC236}">
                <a16:creationId xmlns:a16="http://schemas.microsoft.com/office/drawing/2014/main" id="{87B6C97E-908B-2CAA-92C5-76E44DD3E47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699" t="8302" r="7639" b="16614"/>
          <a:stretch>
            <a:fillRect/>
          </a:stretch>
        </p:blipFill>
        <p:spPr>
          <a:xfrm>
            <a:off x="73329" y="24283"/>
            <a:ext cx="5103496" cy="291145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7" name="Imagem 36">
            <a:extLst>
              <a:ext uri="{FF2B5EF4-FFF2-40B4-BE49-F238E27FC236}">
                <a16:creationId xmlns:a16="http://schemas.microsoft.com/office/drawing/2014/main" id="{63CF91EF-5F0E-B603-3E13-6A677F027CF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3406" t="40058" r="14061" b="28341"/>
          <a:stretch>
            <a:fillRect/>
          </a:stretch>
        </p:blipFill>
        <p:spPr>
          <a:xfrm>
            <a:off x="6323506" y="3611371"/>
            <a:ext cx="2798055" cy="3194851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5A2706B7-C1F6-8A9C-9622-489F918C5B6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7030" b="14821"/>
          <a:stretch>
            <a:fillRect/>
          </a:stretch>
        </p:blipFill>
        <p:spPr>
          <a:xfrm>
            <a:off x="3560997" y="3107480"/>
            <a:ext cx="2690826" cy="366496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9" name="Retângulo 38">
            <a:extLst>
              <a:ext uri="{FF2B5EF4-FFF2-40B4-BE49-F238E27FC236}">
                <a16:creationId xmlns:a16="http://schemas.microsoft.com/office/drawing/2014/main" id="{ED4189D2-43C5-3D63-8F17-E4C81857071B}"/>
              </a:ext>
            </a:extLst>
          </p:cNvPr>
          <p:cNvSpPr/>
          <p:nvPr/>
        </p:nvSpPr>
        <p:spPr>
          <a:xfrm>
            <a:off x="33209" y="6015531"/>
            <a:ext cx="5583151" cy="830997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2">
                <a:lumMod val="75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 w="12700" cmpd="sng">
                  <a:solidFill>
                    <a:srgbClr val="E4E8E2">
                      <a:lumMod val="50000"/>
                    </a:srgbClr>
                  </a:solidFill>
                  <a:prstDash val="solid"/>
                </a:ln>
                <a:solidFill>
                  <a:srgbClr val="E4E8E2">
                    <a:lumMod val="25000"/>
                  </a:srgb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2ª IGREJA PLANTADA - COMUNIDADE  BAIRRO TROPICAL</a:t>
            </a:r>
          </a:p>
        </p:txBody>
      </p:sp>
    </p:spTree>
    <p:extLst>
      <p:ext uri="{BB962C8B-B14F-4D97-AF65-F5344CB8AC3E}">
        <p14:creationId xmlns:p14="http://schemas.microsoft.com/office/powerpoint/2010/main" val="32095500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230992-1049-F853-957F-FDC03BF2E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367" y="1112246"/>
            <a:ext cx="10515600" cy="1738423"/>
          </a:xfrm>
        </p:spPr>
        <p:txBody>
          <a:bodyPr>
            <a:norm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O Segredo do Pós-Evento (CRM Comunitário)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4F6BAEC-4F75-D43E-99A5-BE3FF392F9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873" y="3429000"/>
            <a:ext cx="10154094" cy="1500187"/>
          </a:xfrm>
        </p:spPr>
        <p:txBody>
          <a:bodyPr>
            <a:noAutofit/>
          </a:bodyPr>
          <a:lstStyle/>
          <a:p>
            <a:pPr lvl="0"/>
            <a:r>
              <a:rPr lang="pt-BR" sz="2800" b="1" dirty="0">
                <a:solidFill>
                  <a:srgbClr val="FFC000"/>
                </a:solidFill>
              </a:rPr>
              <a:t>Captação</a:t>
            </a:r>
            <a:r>
              <a:rPr lang="pt-BR" sz="2800" b="1" dirty="0">
                <a:solidFill>
                  <a:schemeClr val="bg1"/>
                </a:solidFill>
              </a:rPr>
              <a:t>:</a:t>
            </a:r>
            <a:r>
              <a:rPr lang="pt-BR" sz="2800" dirty="0">
                <a:solidFill>
                  <a:schemeClr val="bg1"/>
                </a:solidFill>
              </a:rPr>
              <a:t> Uso estratégico de QR Codes nas ações públicas.</a:t>
            </a:r>
          </a:p>
          <a:p>
            <a:pPr lvl="0"/>
            <a:r>
              <a:rPr lang="pt-BR" sz="2800" b="1" dirty="0">
                <a:solidFill>
                  <a:srgbClr val="FFC000"/>
                </a:solidFill>
              </a:rPr>
              <a:t>Entrega de Valor</a:t>
            </a:r>
            <a:r>
              <a:rPr lang="pt-BR" sz="2800" b="1" dirty="0">
                <a:solidFill>
                  <a:schemeClr val="bg1"/>
                </a:solidFill>
              </a:rPr>
              <a:t>:</a:t>
            </a:r>
            <a:r>
              <a:rPr lang="pt-BR" sz="2800" dirty="0">
                <a:solidFill>
                  <a:schemeClr val="bg1"/>
                </a:solidFill>
              </a:rPr>
              <a:t> O contato não é para cobrar presença na igreja, mas para enviar:</a:t>
            </a:r>
          </a:p>
          <a:p>
            <a:pPr lvl="1"/>
            <a:r>
              <a:rPr lang="pt-BR" sz="2800" dirty="0">
                <a:solidFill>
                  <a:srgbClr val="FFC000"/>
                </a:solidFill>
              </a:rPr>
              <a:t> 			Fotos profissionais </a:t>
            </a:r>
            <a:r>
              <a:rPr lang="pt-BR" sz="2800" dirty="0">
                <a:solidFill>
                  <a:schemeClr val="bg1"/>
                </a:solidFill>
              </a:rPr>
              <a:t>da criança no evento.</a:t>
            </a:r>
          </a:p>
          <a:p>
            <a:pPr lvl="1"/>
            <a:r>
              <a:rPr lang="pt-BR" sz="2800" dirty="0">
                <a:solidFill>
                  <a:srgbClr val="FFC000"/>
                </a:solidFill>
              </a:rPr>
              <a:t>			E-books de receitas </a:t>
            </a:r>
            <a:r>
              <a:rPr lang="pt-BR" sz="2800" dirty="0">
                <a:solidFill>
                  <a:schemeClr val="bg1"/>
                </a:solidFill>
              </a:rPr>
              <a:t>saudáveis do </a:t>
            </a:r>
            <a:r>
              <a:rPr lang="pt-BR" sz="2800" dirty="0" err="1">
                <a:solidFill>
                  <a:schemeClr val="bg1"/>
                </a:solidFill>
              </a:rPr>
              <a:t>Ecochefs</a:t>
            </a:r>
            <a:r>
              <a:rPr lang="pt-BR" sz="2800" dirty="0">
                <a:solidFill>
                  <a:schemeClr val="bg1"/>
                </a:solidFill>
              </a:rPr>
              <a:t>.</a:t>
            </a:r>
          </a:p>
          <a:p>
            <a:pPr lvl="1"/>
            <a:r>
              <a:rPr lang="pt-BR" sz="2800" dirty="0">
                <a:solidFill>
                  <a:srgbClr val="FFC000"/>
                </a:solidFill>
              </a:rPr>
              <a:t>			Dicas de cultivo </a:t>
            </a:r>
            <a:r>
              <a:rPr lang="pt-BR" sz="2800" dirty="0">
                <a:solidFill>
                  <a:schemeClr val="bg1"/>
                </a:solidFill>
              </a:rPr>
              <a:t>da Horta.</a:t>
            </a:r>
          </a:p>
          <a:p>
            <a:endParaRPr lang="es-CL" sz="2800" dirty="0">
              <a:solidFill>
                <a:schemeClr val="bg1"/>
              </a:solidFill>
            </a:endParaRP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8171620C-AAC5-07D7-7708-6F0873E443B3}"/>
              </a:ext>
            </a:extLst>
          </p:cNvPr>
          <p:cNvGrpSpPr/>
          <p:nvPr/>
        </p:nvGrpSpPr>
        <p:grpSpPr>
          <a:xfrm>
            <a:off x="88900" y="89556"/>
            <a:ext cx="1054100" cy="1153234"/>
            <a:chOff x="0" y="114956"/>
            <a:chExt cx="1054100" cy="1153234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53993C4A-CC4C-1EC7-B609-709129CD09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060" y="114956"/>
              <a:ext cx="877887" cy="876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029433D9-F27A-9416-051B-DD93F11F9477}"/>
                </a:ext>
              </a:extLst>
            </p:cNvPr>
            <p:cNvSpPr txBox="1"/>
            <p:nvPr/>
          </p:nvSpPr>
          <p:spPr>
            <a:xfrm>
              <a:off x="0" y="991191"/>
              <a:ext cx="105410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b="1" dirty="0">
                  <a:solidFill>
                    <a:schemeClr val="bg1"/>
                  </a:solidFill>
                </a:rPr>
                <a:t>ACTS BRASIL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97861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09DECD14-6956-D3F6-C4C3-19A20F750D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352" y="3509963"/>
            <a:ext cx="4841669" cy="2722836"/>
          </a:xfrm>
        </p:spPr>
        <p:txBody>
          <a:bodyPr>
            <a:normAutofit/>
          </a:bodyPr>
          <a:lstStyle/>
          <a:p>
            <a:endParaRPr lang="pt-BR"/>
          </a:p>
        </p:txBody>
      </p:sp>
      <p:pic>
        <p:nvPicPr>
          <p:cNvPr id="4" name="Picture 6" descr="Nenhuma descrição de foto disponível.">
            <a:extLst>
              <a:ext uri="{FF2B5EF4-FFF2-40B4-BE49-F238E27FC236}">
                <a16:creationId xmlns:a16="http://schemas.microsoft.com/office/drawing/2014/main" id="{AACD343A-E2EE-AEA4-132D-2D33C958DD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93" r="3712" b="29145"/>
          <a:stretch>
            <a:fillRect/>
          </a:stretch>
        </p:blipFill>
        <p:spPr bwMode="auto">
          <a:xfrm>
            <a:off x="364424" y="204988"/>
            <a:ext cx="11463152" cy="6448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B2AC1A2-F94B-3E9C-D105-65D9DEE2A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352" y="1369691"/>
            <a:ext cx="4841669" cy="1978346"/>
          </a:xfrm>
        </p:spPr>
        <p:txBody>
          <a:bodyPr>
            <a:normAutofit fontScale="90000"/>
          </a:bodyPr>
          <a:lstStyle/>
          <a:p>
            <a:r>
              <a:rPr lang="pt-BR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Quarta geração de Adventistas Plantadores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F16F761-C2EC-E860-5E63-EBD2375AEE39}"/>
              </a:ext>
            </a:extLst>
          </p:cNvPr>
          <p:cNvSpPr txBox="1"/>
          <p:nvPr/>
        </p:nvSpPr>
        <p:spPr>
          <a:xfrm>
            <a:off x="7365499" y="864938"/>
            <a:ext cx="44620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MINHA PROFISSÃO E FAMILIA  MEUS MINISTÉRIOS</a:t>
            </a:r>
          </a:p>
        </p:txBody>
      </p:sp>
    </p:spTree>
    <p:extLst>
      <p:ext uri="{BB962C8B-B14F-4D97-AF65-F5344CB8AC3E}">
        <p14:creationId xmlns:p14="http://schemas.microsoft.com/office/powerpoint/2010/main" val="2162002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Agrupar 4">
            <a:extLst>
              <a:ext uri="{FF2B5EF4-FFF2-40B4-BE49-F238E27FC236}">
                <a16:creationId xmlns:a16="http://schemas.microsoft.com/office/drawing/2014/main" id="{A384503E-A7F6-E938-D927-CF8F22788B71}"/>
              </a:ext>
            </a:extLst>
          </p:cNvPr>
          <p:cNvGrpSpPr/>
          <p:nvPr/>
        </p:nvGrpSpPr>
        <p:grpSpPr>
          <a:xfrm>
            <a:off x="710610" y="322336"/>
            <a:ext cx="1309576" cy="1421404"/>
            <a:chOff x="0" y="114956"/>
            <a:chExt cx="1054100" cy="1153234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9B48C81C-8E3F-D352-529C-89A6866386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060" y="114956"/>
              <a:ext cx="877887" cy="876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5DC261C8-32B3-C612-0C5E-C60D3D09BB93}"/>
                </a:ext>
              </a:extLst>
            </p:cNvPr>
            <p:cNvSpPr txBox="1"/>
            <p:nvPr/>
          </p:nvSpPr>
          <p:spPr>
            <a:xfrm>
              <a:off x="0" y="991191"/>
              <a:ext cx="105410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anklin Gothic Book" panose="020B0503020102020204"/>
                  <a:ea typeface="+mn-ea"/>
                  <a:cs typeface="+mn-cs"/>
                </a:rPr>
                <a:t>ACTS BRASIL</a:t>
              </a:r>
            </a:p>
          </p:txBody>
        </p:sp>
      </p:grp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5A916C93-5200-441C-0DBE-9C97F4134C4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61963" y="2295212"/>
            <a:ext cx="5607972" cy="2564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pt-BR" b="1" dirty="0">
                <a:solidFill>
                  <a:schemeClr val="bg1"/>
                </a:solidFill>
              </a:rPr>
              <a:t>ACTS BRASIL -  </a:t>
            </a:r>
            <a:r>
              <a:rPr lang="pt-BR" b="1" dirty="0" err="1">
                <a:solidFill>
                  <a:schemeClr val="bg1"/>
                </a:solidFill>
              </a:rPr>
              <a:t>Church</a:t>
            </a:r>
            <a:r>
              <a:rPr lang="pt-BR" b="1" dirty="0">
                <a:solidFill>
                  <a:schemeClr val="bg1"/>
                </a:solidFill>
              </a:rPr>
              <a:t> </a:t>
            </a:r>
            <a:r>
              <a:rPr lang="pt-BR" b="1" dirty="0" err="1">
                <a:solidFill>
                  <a:schemeClr val="bg1"/>
                </a:solidFill>
              </a:rPr>
              <a:t>Planting</a:t>
            </a:r>
            <a:r>
              <a:rPr lang="pt-BR" b="1" dirty="0">
                <a:solidFill>
                  <a:schemeClr val="bg1"/>
                </a:solidFill>
              </a:rPr>
              <a:t> </a:t>
            </a:r>
            <a:r>
              <a:rPr lang="pt-BR" b="1" dirty="0" err="1">
                <a:solidFill>
                  <a:schemeClr val="bg1"/>
                </a:solidFill>
              </a:rPr>
              <a:t>Support</a:t>
            </a:r>
            <a:r>
              <a:rPr lang="pt-BR" b="1" dirty="0">
                <a:solidFill>
                  <a:schemeClr val="bg1"/>
                </a:solidFill>
              </a:rPr>
              <a:t> System</a:t>
            </a:r>
          </a:p>
          <a:p>
            <a:pPr marL="0" indent="0" algn="ctr">
              <a:buNone/>
            </a:pPr>
            <a:r>
              <a:rPr lang="pt-BR" b="1" dirty="0">
                <a:solidFill>
                  <a:schemeClr val="bg1"/>
                </a:solidFill>
              </a:rPr>
              <a:t>IASD CONFERÊNCIA GERAL / USB / AOP</a:t>
            </a:r>
          </a:p>
          <a:p>
            <a:pPr marL="0" indent="0" algn="ctr">
              <a:buNone/>
            </a:pP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7133875-AAF1-1225-9695-3BE1D606D6DD}"/>
              </a:ext>
            </a:extLst>
          </p:cNvPr>
          <p:cNvSpPr txBox="1"/>
          <p:nvPr/>
        </p:nvSpPr>
        <p:spPr>
          <a:xfrm>
            <a:off x="1047973" y="5221491"/>
            <a:ext cx="10748186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guet Script" panose="020F0502020204030204" pitchFamily="2" charset="0"/>
                <a:ea typeface="+mn-ea"/>
                <a:cs typeface="+mn-cs"/>
              </a:rPr>
              <a:t>Obrigada !! 			</a:t>
            </a:r>
            <a:r>
              <a:rPr kumimoji="0" lang="pt-BR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guet Script" panose="020F0502020204030204" pitchFamily="2" charset="0"/>
                <a:ea typeface="+mn-ea"/>
                <a:cs typeface="+mn-cs"/>
              </a:rPr>
              <a:t>Thank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guet Script" panose="020F0502020204030204" pitchFamily="2" charset="0"/>
                <a:ea typeface="+mn-ea"/>
                <a:cs typeface="+mn-cs"/>
              </a:rPr>
              <a:t> </a:t>
            </a:r>
            <a:r>
              <a:rPr kumimoji="0" lang="pt-BR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guet Script" panose="020F0502020204030204" pitchFamily="2" charset="0"/>
                <a:ea typeface="+mn-ea"/>
                <a:cs typeface="+mn-cs"/>
              </a:rPr>
              <a:t>you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guet Script" panose="020F0502020204030204" pitchFamily="2" charset="0"/>
                <a:ea typeface="+mn-ea"/>
                <a:cs typeface="+mn-cs"/>
              </a:rPr>
              <a:t> !!		</a:t>
            </a:r>
            <a:r>
              <a:rPr kumimoji="0" lang="pt-BR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guet Script" panose="020F0502020204030204" pitchFamily="2" charset="0"/>
                <a:ea typeface="+mn-ea"/>
                <a:cs typeface="+mn-cs"/>
              </a:rPr>
              <a:t>Muchas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guet Script" panose="020F0502020204030204" pitchFamily="2" charset="0"/>
                <a:ea typeface="+mn-ea"/>
                <a:cs typeface="+mn-cs"/>
              </a:rPr>
              <a:t> </a:t>
            </a:r>
            <a:r>
              <a:rPr kumimoji="0" lang="pt-BR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guet Script" panose="020F0502020204030204" pitchFamily="2" charset="0"/>
                <a:ea typeface="+mn-ea"/>
                <a:cs typeface="+mn-cs"/>
              </a:rPr>
              <a:t>Gracias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guet Script" panose="020F0502020204030204" pitchFamily="2" charset="0"/>
                <a:ea typeface="+mn-ea"/>
                <a:cs typeface="+mn-cs"/>
              </a:rPr>
              <a:t> !!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guet Script" panose="020F0502020204030204" pitchFamily="2" charset="0"/>
              <a:ea typeface="+mn-ea"/>
              <a:cs typeface="+mn-cs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7E02B92-D263-9C51-5B5A-6EAEB30297FC}"/>
              </a:ext>
            </a:extLst>
          </p:cNvPr>
          <p:cNvSpPr txBox="1"/>
          <p:nvPr/>
        </p:nvSpPr>
        <p:spPr>
          <a:xfrm>
            <a:off x="6422066" y="2295212"/>
            <a:ext cx="5918790" cy="2344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Dr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ª Irene Carniatto – Anciã Home </a:t>
            </a: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Church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 Cascavel –PR - irenecarniatto@gmail.com</a:t>
            </a:r>
          </a:p>
          <a:p>
            <a:pPr marL="0" marR="0" lvl="0" indent="0" algn="l" defTabSz="9144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Pr </a:t>
            </a: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Hadson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 Araujo - Presidente da Associação Oeste Paranaense – AOP</a:t>
            </a:r>
          </a:p>
          <a:p>
            <a:pPr marL="0" marR="0" lvl="0" indent="0" algn="l" defTabSz="9144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81290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onstantia-Franklin Gothic Book">
      <a:majorFont>
        <a:latin typeface="Constantia" panose="02030602050306030303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onstantia-Franklin Gothic Book">
      <a:majorFont>
        <a:latin typeface="Constantia" panose="02030602050306030303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lassicFrameVTI">
  <a:themeElements>
    <a:clrScheme name="AnalogousFromLightSeedLeftStep">
      <a:dk1>
        <a:srgbClr val="000000"/>
      </a:dk1>
      <a:lt1>
        <a:srgbClr val="FFFFFF"/>
      </a:lt1>
      <a:dk2>
        <a:srgbClr val="243541"/>
      </a:dk2>
      <a:lt2>
        <a:srgbClr val="E4E8E2"/>
      </a:lt2>
      <a:accent1>
        <a:srgbClr val="B591CB"/>
      </a:accent1>
      <a:accent2>
        <a:srgbClr val="8779C0"/>
      </a:accent2>
      <a:accent3>
        <a:srgbClr val="919ECB"/>
      </a:accent3>
      <a:accent4>
        <a:srgbClr val="79A6C0"/>
      </a:accent4>
      <a:accent5>
        <a:srgbClr val="7CADAB"/>
      </a:accent5>
      <a:accent6>
        <a:srgbClr val="6FB092"/>
      </a:accent6>
      <a:hlink>
        <a:srgbClr val="6B8D55"/>
      </a:hlink>
      <a:folHlink>
        <a:srgbClr val="7F7F7F"/>
      </a:folHlink>
    </a:clrScheme>
    <a:fontScheme name="Goudy and Gill Sans">
      <a:majorFont>
        <a:latin typeface="Goudy Old Style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assicFrameVTI" id="{4FA2A165-EC65-4FB0-B019-8C8876A1D8E3}" vid="{9D78F1F1-8226-42FD-A1A3-975EDF6D60F8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2367</TotalTime>
  <Words>625</Words>
  <Application>Microsoft Office PowerPoint</Application>
  <PresentationFormat>Widescreen</PresentationFormat>
  <Paragraphs>84</Paragraphs>
  <Slides>21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21</vt:i4>
      </vt:variant>
    </vt:vector>
  </HeadingPairs>
  <TitlesOfParts>
    <vt:vector size="33" baseType="lpstr">
      <vt:lpstr>Aptos</vt:lpstr>
      <vt:lpstr>Aptos Slab Black</vt:lpstr>
      <vt:lpstr>Arial</vt:lpstr>
      <vt:lpstr>Baguet Script</vt:lpstr>
      <vt:lpstr>Calibri</vt:lpstr>
      <vt:lpstr>Constantia</vt:lpstr>
      <vt:lpstr>Franklin Gothic Book</vt:lpstr>
      <vt:lpstr>Gill Sans MT</vt:lpstr>
      <vt:lpstr>Goudy Old Style</vt:lpstr>
      <vt:lpstr>Tema de Office</vt:lpstr>
      <vt:lpstr>1_Tema de Office</vt:lpstr>
      <vt:lpstr>ClassicFrameVTI</vt:lpstr>
      <vt:lpstr>Apresentação do PowerPoint</vt:lpstr>
      <vt:lpstr>  Oficina Missão Country: Estratégias para Tornar a Igreja Local Multiplicadora  // c Igreja sem Muros: Criando Pontes em Contextos Urbanos </vt:lpstr>
      <vt:lpstr>  Oficina Missão Country: Estratégias para Tornar a Igreja Local Multiplicadora  Igreja sem Muros: Criando Pontes em Contextos Urbanos </vt:lpstr>
      <vt:lpstr>O Desafio Urbano: Como romper a "bolha"  de bairros com elevado padrão de vida? </vt:lpstr>
      <vt:lpstr>O Desafio Urbano: Como romper a "bolha"  de bairros com elevado padrão de vida? </vt:lpstr>
      <vt:lpstr>Em contextos urbanos nobres, o serviço vem antes do discurso.</vt:lpstr>
      <vt:lpstr>O Método – Evangelismo de Mãos Dadas </vt:lpstr>
      <vt:lpstr>O Método – Evangelismo de Mãos Dadas </vt:lpstr>
      <vt:lpstr>Apresentação do PowerPoint</vt:lpstr>
      <vt:lpstr>Apresentação do PowerPoint</vt:lpstr>
      <vt:lpstr>Apresentação do PowerPoint</vt:lpstr>
      <vt:lpstr>FOCO NAS NOVAS GERAÇÕES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 Segredo do Pós-Evento (CRM Comunitário)</vt:lpstr>
      <vt:lpstr>Quarta geração de Adventistas Plantadores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 Celis Cuellar</dc:creator>
  <cp:lastModifiedBy>IRENE CARNIATTO</cp:lastModifiedBy>
  <cp:revision>4</cp:revision>
  <dcterms:created xsi:type="dcterms:W3CDTF">2026-04-22T19:47:25Z</dcterms:created>
  <dcterms:modified xsi:type="dcterms:W3CDTF">2026-06-02T14:15:28Z</dcterms:modified>
</cp:coreProperties>
</file>